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5" r:id="rId3"/>
  </p:sldMasterIdLst>
  <p:notesMasterIdLst>
    <p:notesMasterId r:id="rId25"/>
  </p:notesMasterIdLst>
  <p:sldIdLst>
    <p:sldId id="351" r:id="rId4"/>
    <p:sldId id="278" r:id="rId5"/>
    <p:sldId id="352" r:id="rId6"/>
    <p:sldId id="353" r:id="rId7"/>
    <p:sldId id="274" r:id="rId8"/>
    <p:sldId id="355" r:id="rId9"/>
    <p:sldId id="359" r:id="rId10"/>
    <p:sldId id="285" r:id="rId11"/>
    <p:sldId id="360" r:id="rId12"/>
    <p:sldId id="362" r:id="rId13"/>
    <p:sldId id="363" r:id="rId14"/>
    <p:sldId id="334" r:id="rId15"/>
    <p:sldId id="356" r:id="rId16"/>
    <p:sldId id="326" r:id="rId17"/>
    <p:sldId id="341" r:id="rId18"/>
    <p:sldId id="357" r:id="rId19"/>
    <p:sldId id="327" r:id="rId20"/>
    <p:sldId id="358" r:id="rId21"/>
    <p:sldId id="292" r:id="rId22"/>
    <p:sldId id="293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48DA4"/>
    <a:srgbClr val="F26532"/>
    <a:srgbClr val="05A0B8"/>
    <a:srgbClr val="A3DBE1"/>
    <a:srgbClr val="E26714"/>
    <a:srgbClr val="EE8640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86470" autoAdjust="0"/>
  </p:normalViewPr>
  <p:slideViewPr>
    <p:cSldViewPr snapToGrid="0" showGuides="1">
      <p:cViewPr varScale="1">
        <p:scale>
          <a:sx n="63" d="100"/>
          <a:sy n="63" d="100"/>
        </p:scale>
        <p:origin x="8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d470b44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d470b44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5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21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7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27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d3dfaa5d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4d3dfaa5d8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0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4d3dfaa5d8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4d3dfaa5d8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97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56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83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9633" y="2142200"/>
            <a:ext cx="6237600" cy="25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5841304" y="5572199"/>
            <a:ext cx="1956096" cy="1184400"/>
            <a:chOff x="3316390" y="3783954"/>
            <a:chExt cx="1467072" cy="888300"/>
          </a:xfrm>
        </p:grpSpPr>
        <p:sp>
          <p:nvSpPr>
            <p:cNvPr id="12" name="Google Shape;12;p2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95017" y="510137"/>
            <a:ext cx="1424703" cy="640009"/>
            <a:chOff x="146262" y="382602"/>
            <a:chExt cx="1068527" cy="480007"/>
          </a:xfrm>
        </p:grpSpPr>
        <p:sp>
          <p:nvSpPr>
            <p:cNvPr id="15" name="Google Shape;15;p2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08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10800000" flipH="1">
            <a:off x="209319" y="4053472"/>
            <a:ext cx="1328931" cy="1186955"/>
            <a:chOff x="156989" y="3635990"/>
            <a:chExt cx="996698" cy="890216"/>
          </a:xfrm>
        </p:grpSpPr>
        <p:grpSp>
          <p:nvGrpSpPr>
            <p:cNvPr id="32" name="Google Shape;32;p4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4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10800000">
            <a:off x="10208787" y="5188756"/>
            <a:ext cx="1780335" cy="846184"/>
            <a:chOff x="836599" y="324929"/>
            <a:chExt cx="1335251" cy="634638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27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 rot="10800000">
            <a:off x="10918825" y="3275392"/>
            <a:ext cx="1078164" cy="898675"/>
            <a:chOff x="538733" y="4010146"/>
            <a:chExt cx="928598" cy="774008"/>
          </a:xfrm>
        </p:grpSpPr>
        <p:grpSp>
          <p:nvGrpSpPr>
            <p:cNvPr id="51" name="Google Shape;51;p6"/>
            <p:cNvGrpSpPr/>
            <p:nvPr/>
          </p:nvGrpSpPr>
          <p:grpSpPr>
            <a:xfrm flipH="1">
              <a:off x="1219936" y="4010146"/>
              <a:ext cx="247394" cy="291660"/>
              <a:chOff x="1905738" y="672533"/>
              <a:chExt cx="177420" cy="209165"/>
            </a:xfrm>
          </p:grpSpPr>
          <p:sp>
            <p:nvSpPr>
              <p:cNvPr id="52" name="Google Shape;52;p6"/>
              <p:cNvSpPr/>
              <p:nvPr/>
            </p:nvSpPr>
            <p:spPr>
              <a:xfrm>
                <a:off x="1905738" y="672533"/>
                <a:ext cx="177420" cy="20916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1970024" y="802780"/>
                <a:ext cx="59892" cy="6864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54;p6"/>
            <p:cNvSpPr/>
            <p:nvPr/>
          </p:nvSpPr>
          <p:spPr>
            <a:xfrm flipH="1">
              <a:off x="538733" y="4300143"/>
              <a:ext cx="791851" cy="484011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194999" y="2787105"/>
            <a:ext cx="1780335" cy="846184"/>
            <a:chOff x="836599" y="324929"/>
            <a:chExt cx="1335251" cy="634638"/>
          </a:xfrm>
        </p:grpSpPr>
        <p:sp>
          <p:nvSpPr>
            <p:cNvPr id="56" name="Google Shape;56;p6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58;p6"/>
          <p:cNvSpPr/>
          <p:nvPr/>
        </p:nvSpPr>
        <p:spPr>
          <a:xfrm rot="10800000" flipH="1">
            <a:off x="5991500" y="5886134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91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263400" y="3042784"/>
            <a:ext cx="76652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209319" y="4847987"/>
            <a:ext cx="1328931" cy="1186955"/>
            <a:chOff x="156989" y="3635990"/>
            <a:chExt cx="996698" cy="890216"/>
          </a:xfrm>
        </p:grpSpPr>
        <p:grpSp>
          <p:nvGrpSpPr>
            <p:cNvPr id="64" name="Google Shape;64;p7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65" name="Google Shape;65;p7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67;p7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" name="Google Shape;68;p7"/>
          <p:cNvGrpSpPr/>
          <p:nvPr/>
        </p:nvGrpSpPr>
        <p:grpSpPr>
          <a:xfrm flipH="1">
            <a:off x="10208787" y="4053472"/>
            <a:ext cx="1780335" cy="846184"/>
            <a:chOff x="836599" y="324929"/>
            <a:chExt cx="1335251" cy="634638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1" name="Google Shape;71;p7"/>
          <p:cNvSpPr/>
          <p:nvPr/>
        </p:nvSpPr>
        <p:spPr>
          <a:xfrm rot="10800000" flipH="1">
            <a:off x="194984" y="1956017"/>
            <a:ext cx="1469373" cy="486131"/>
          </a:xfrm>
          <a:custGeom>
            <a:avLst/>
            <a:gdLst/>
            <a:ahLst/>
            <a:cxnLst/>
            <a:rect l="l" t="t" r="r" b="b"/>
            <a:pathLst>
              <a:path w="15521" h="5135" extrusionOk="0">
                <a:moveTo>
                  <a:pt x="15349" y="1"/>
                </a:moveTo>
                <a:cubicBezTo>
                  <a:pt x="15226" y="1"/>
                  <a:pt x="15105" y="7"/>
                  <a:pt x="14990" y="20"/>
                </a:cubicBezTo>
                <a:cubicBezTo>
                  <a:pt x="14933" y="27"/>
                  <a:pt x="14892" y="78"/>
                  <a:pt x="14898" y="134"/>
                </a:cubicBezTo>
                <a:cubicBezTo>
                  <a:pt x="14904" y="188"/>
                  <a:pt x="14949" y="227"/>
                  <a:pt x="15001" y="227"/>
                </a:cubicBezTo>
                <a:cubicBezTo>
                  <a:pt x="15005" y="227"/>
                  <a:pt x="15008" y="227"/>
                  <a:pt x="15013" y="226"/>
                </a:cubicBezTo>
                <a:cubicBezTo>
                  <a:pt x="15121" y="215"/>
                  <a:pt x="15234" y="209"/>
                  <a:pt x="15349" y="209"/>
                </a:cubicBezTo>
                <a:lnTo>
                  <a:pt x="15414" y="209"/>
                </a:lnTo>
                <a:cubicBezTo>
                  <a:pt x="15475" y="208"/>
                  <a:pt x="15518" y="165"/>
                  <a:pt x="15519" y="107"/>
                </a:cubicBezTo>
                <a:cubicBezTo>
                  <a:pt x="15520" y="50"/>
                  <a:pt x="15475" y="2"/>
                  <a:pt x="15417" y="1"/>
                </a:cubicBezTo>
                <a:close/>
                <a:moveTo>
                  <a:pt x="14595" y="97"/>
                </a:moveTo>
                <a:cubicBezTo>
                  <a:pt x="14586" y="97"/>
                  <a:pt x="14577" y="98"/>
                  <a:pt x="14568" y="100"/>
                </a:cubicBezTo>
                <a:cubicBezTo>
                  <a:pt x="14428" y="139"/>
                  <a:pt x="14292" y="191"/>
                  <a:pt x="14164" y="253"/>
                </a:cubicBezTo>
                <a:cubicBezTo>
                  <a:pt x="14113" y="278"/>
                  <a:pt x="14091" y="340"/>
                  <a:pt x="14115" y="392"/>
                </a:cubicBezTo>
                <a:cubicBezTo>
                  <a:pt x="14134" y="428"/>
                  <a:pt x="14170" y="450"/>
                  <a:pt x="14210" y="450"/>
                </a:cubicBezTo>
                <a:cubicBezTo>
                  <a:pt x="14224" y="450"/>
                  <a:pt x="14240" y="447"/>
                  <a:pt x="14255" y="439"/>
                </a:cubicBezTo>
                <a:cubicBezTo>
                  <a:pt x="14371" y="383"/>
                  <a:pt x="14495" y="337"/>
                  <a:pt x="14624" y="301"/>
                </a:cubicBezTo>
                <a:cubicBezTo>
                  <a:pt x="14679" y="285"/>
                  <a:pt x="14711" y="229"/>
                  <a:pt x="14696" y="174"/>
                </a:cubicBezTo>
                <a:cubicBezTo>
                  <a:pt x="14683" y="127"/>
                  <a:pt x="14640" y="97"/>
                  <a:pt x="14595" y="97"/>
                </a:cubicBezTo>
                <a:close/>
                <a:moveTo>
                  <a:pt x="13856" y="456"/>
                </a:moveTo>
                <a:cubicBezTo>
                  <a:pt x="13835" y="456"/>
                  <a:pt x="13813" y="462"/>
                  <a:pt x="13794" y="476"/>
                </a:cubicBezTo>
                <a:cubicBezTo>
                  <a:pt x="13683" y="557"/>
                  <a:pt x="13574" y="651"/>
                  <a:pt x="13468" y="757"/>
                </a:cubicBezTo>
                <a:cubicBezTo>
                  <a:pt x="13427" y="797"/>
                  <a:pt x="13427" y="862"/>
                  <a:pt x="13468" y="904"/>
                </a:cubicBezTo>
                <a:cubicBezTo>
                  <a:pt x="13488" y="923"/>
                  <a:pt x="13515" y="933"/>
                  <a:pt x="13542" y="933"/>
                </a:cubicBezTo>
                <a:cubicBezTo>
                  <a:pt x="13568" y="933"/>
                  <a:pt x="13595" y="923"/>
                  <a:pt x="13614" y="904"/>
                </a:cubicBezTo>
                <a:cubicBezTo>
                  <a:pt x="13712" y="806"/>
                  <a:pt x="13814" y="719"/>
                  <a:pt x="13917" y="644"/>
                </a:cubicBezTo>
                <a:cubicBezTo>
                  <a:pt x="13963" y="610"/>
                  <a:pt x="13973" y="545"/>
                  <a:pt x="13939" y="498"/>
                </a:cubicBezTo>
                <a:cubicBezTo>
                  <a:pt x="13919" y="470"/>
                  <a:pt x="13888" y="456"/>
                  <a:pt x="13856" y="456"/>
                </a:cubicBezTo>
                <a:close/>
                <a:moveTo>
                  <a:pt x="6683" y="831"/>
                </a:moveTo>
                <a:cubicBezTo>
                  <a:pt x="6631" y="831"/>
                  <a:pt x="6575" y="836"/>
                  <a:pt x="6514" y="846"/>
                </a:cubicBezTo>
                <a:cubicBezTo>
                  <a:pt x="6457" y="856"/>
                  <a:pt x="6419" y="909"/>
                  <a:pt x="6429" y="965"/>
                </a:cubicBezTo>
                <a:cubicBezTo>
                  <a:pt x="6436" y="1016"/>
                  <a:pt x="6479" y="1053"/>
                  <a:pt x="6528" y="1053"/>
                </a:cubicBezTo>
                <a:cubicBezTo>
                  <a:pt x="6535" y="1053"/>
                  <a:pt x="6541" y="1052"/>
                  <a:pt x="6548" y="1051"/>
                </a:cubicBezTo>
                <a:cubicBezTo>
                  <a:pt x="6595" y="1043"/>
                  <a:pt x="6638" y="1040"/>
                  <a:pt x="6677" y="1040"/>
                </a:cubicBezTo>
                <a:cubicBezTo>
                  <a:pt x="6760" y="1040"/>
                  <a:pt x="6825" y="1056"/>
                  <a:pt x="6868" y="1089"/>
                </a:cubicBezTo>
                <a:cubicBezTo>
                  <a:pt x="6887" y="1102"/>
                  <a:pt x="6909" y="1109"/>
                  <a:pt x="6931" y="1109"/>
                </a:cubicBezTo>
                <a:cubicBezTo>
                  <a:pt x="6963" y="1109"/>
                  <a:pt x="6993" y="1095"/>
                  <a:pt x="7014" y="1068"/>
                </a:cubicBezTo>
                <a:cubicBezTo>
                  <a:pt x="7049" y="1022"/>
                  <a:pt x="7040" y="958"/>
                  <a:pt x="6993" y="922"/>
                </a:cubicBezTo>
                <a:cubicBezTo>
                  <a:pt x="6914" y="862"/>
                  <a:pt x="6812" y="831"/>
                  <a:pt x="6683" y="831"/>
                </a:cubicBezTo>
                <a:close/>
                <a:moveTo>
                  <a:pt x="6141" y="980"/>
                </a:moveTo>
                <a:cubicBezTo>
                  <a:pt x="6123" y="980"/>
                  <a:pt x="6104" y="985"/>
                  <a:pt x="6087" y="996"/>
                </a:cubicBezTo>
                <a:cubicBezTo>
                  <a:pt x="5953" y="1076"/>
                  <a:pt x="5844" y="1188"/>
                  <a:pt x="5764" y="1325"/>
                </a:cubicBezTo>
                <a:cubicBezTo>
                  <a:pt x="5735" y="1375"/>
                  <a:pt x="5751" y="1439"/>
                  <a:pt x="5800" y="1467"/>
                </a:cubicBezTo>
                <a:cubicBezTo>
                  <a:pt x="5817" y="1477"/>
                  <a:pt x="5836" y="1482"/>
                  <a:pt x="5853" y="1482"/>
                </a:cubicBezTo>
                <a:cubicBezTo>
                  <a:pt x="5890" y="1482"/>
                  <a:pt x="5924" y="1463"/>
                  <a:pt x="5944" y="1430"/>
                </a:cubicBezTo>
                <a:cubicBezTo>
                  <a:pt x="6006" y="1323"/>
                  <a:pt x="6091" y="1236"/>
                  <a:pt x="6195" y="1173"/>
                </a:cubicBezTo>
                <a:cubicBezTo>
                  <a:pt x="6244" y="1144"/>
                  <a:pt x="6260" y="1079"/>
                  <a:pt x="6230" y="1030"/>
                </a:cubicBezTo>
                <a:cubicBezTo>
                  <a:pt x="6210" y="998"/>
                  <a:pt x="6176" y="980"/>
                  <a:pt x="6141" y="980"/>
                </a:cubicBezTo>
                <a:close/>
                <a:moveTo>
                  <a:pt x="13266" y="1036"/>
                </a:moveTo>
                <a:cubicBezTo>
                  <a:pt x="13236" y="1036"/>
                  <a:pt x="13205" y="1049"/>
                  <a:pt x="13184" y="1075"/>
                </a:cubicBezTo>
                <a:cubicBezTo>
                  <a:pt x="13103" y="1177"/>
                  <a:pt x="13021" y="1288"/>
                  <a:pt x="12934" y="1416"/>
                </a:cubicBezTo>
                <a:cubicBezTo>
                  <a:pt x="12903" y="1463"/>
                  <a:pt x="12914" y="1527"/>
                  <a:pt x="12961" y="1560"/>
                </a:cubicBezTo>
                <a:cubicBezTo>
                  <a:pt x="12980" y="1572"/>
                  <a:pt x="12999" y="1579"/>
                  <a:pt x="13020" y="1579"/>
                </a:cubicBezTo>
                <a:lnTo>
                  <a:pt x="13020" y="1577"/>
                </a:lnTo>
                <a:cubicBezTo>
                  <a:pt x="13053" y="1577"/>
                  <a:pt x="13085" y="1561"/>
                  <a:pt x="13106" y="1532"/>
                </a:cubicBezTo>
                <a:cubicBezTo>
                  <a:pt x="13189" y="1410"/>
                  <a:pt x="13269" y="1303"/>
                  <a:pt x="13347" y="1204"/>
                </a:cubicBezTo>
                <a:cubicBezTo>
                  <a:pt x="13383" y="1160"/>
                  <a:pt x="13375" y="1094"/>
                  <a:pt x="13330" y="1058"/>
                </a:cubicBezTo>
                <a:cubicBezTo>
                  <a:pt x="13311" y="1043"/>
                  <a:pt x="13289" y="1036"/>
                  <a:pt x="13266" y="1036"/>
                </a:cubicBezTo>
                <a:close/>
                <a:moveTo>
                  <a:pt x="135" y="1254"/>
                </a:moveTo>
                <a:cubicBezTo>
                  <a:pt x="94" y="1254"/>
                  <a:pt x="54" y="1279"/>
                  <a:pt x="38" y="1320"/>
                </a:cubicBezTo>
                <a:cubicBezTo>
                  <a:pt x="35" y="1330"/>
                  <a:pt x="0" y="1421"/>
                  <a:pt x="0" y="1565"/>
                </a:cubicBezTo>
                <a:cubicBezTo>
                  <a:pt x="0" y="1640"/>
                  <a:pt x="10" y="1717"/>
                  <a:pt x="28" y="1793"/>
                </a:cubicBezTo>
                <a:cubicBezTo>
                  <a:pt x="39" y="1841"/>
                  <a:pt x="82" y="1873"/>
                  <a:pt x="129" y="1873"/>
                </a:cubicBezTo>
                <a:lnTo>
                  <a:pt x="129" y="1871"/>
                </a:lnTo>
                <a:cubicBezTo>
                  <a:pt x="137" y="1871"/>
                  <a:pt x="146" y="1871"/>
                  <a:pt x="153" y="1869"/>
                </a:cubicBezTo>
                <a:cubicBezTo>
                  <a:pt x="210" y="1855"/>
                  <a:pt x="244" y="1799"/>
                  <a:pt x="231" y="1744"/>
                </a:cubicBezTo>
                <a:cubicBezTo>
                  <a:pt x="216" y="1684"/>
                  <a:pt x="208" y="1624"/>
                  <a:pt x="208" y="1565"/>
                </a:cubicBezTo>
                <a:cubicBezTo>
                  <a:pt x="208" y="1462"/>
                  <a:pt x="232" y="1397"/>
                  <a:pt x="232" y="1395"/>
                </a:cubicBezTo>
                <a:cubicBezTo>
                  <a:pt x="253" y="1342"/>
                  <a:pt x="227" y="1282"/>
                  <a:pt x="173" y="1261"/>
                </a:cubicBezTo>
                <a:cubicBezTo>
                  <a:pt x="161" y="1256"/>
                  <a:pt x="148" y="1254"/>
                  <a:pt x="135" y="1254"/>
                </a:cubicBezTo>
                <a:close/>
                <a:moveTo>
                  <a:pt x="7034" y="1281"/>
                </a:moveTo>
                <a:cubicBezTo>
                  <a:pt x="6985" y="1281"/>
                  <a:pt x="6942" y="1317"/>
                  <a:pt x="6932" y="1367"/>
                </a:cubicBezTo>
                <a:cubicBezTo>
                  <a:pt x="6914" y="1471"/>
                  <a:pt x="6866" y="1593"/>
                  <a:pt x="6795" y="1719"/>
                </a:cubicBezTo>
                <a:cubicBezTo>
                  <a:pt x="6767" y="1770"/>
                  <a:pt x="6784" y="1833"/>
                  <a:pt x="6834" y="1862"/>
                </a:cubicBezTo>
                <a:cubicBezTo>
                  <a:pt x="6850" y="1870"/>
                  <a:pt x="6868" y="1875"/>
                  <a:pt x="6886" y="1875"/>
                </a:cubicBezTo>
                <a:cubicBezTo>
                  <a:pt x="6921" y="1875"/>
                  <a:pt x="6957" y="1855"/>
                  <a:pt x="6976" y="1821"/>
                </a:cubicBezTo>
                <a:cubicBezTo>
                  <a:pt x="7060" y="1673"/>
                  <a:pt x="7113" y="1532"/>
                  <a:pt x="7137" y="1403"/>
                </a:cubicBezTo>
                <a:cubicBezTo>
                  <a:pt x="7147" y="1347"/>
                  <a:pt x="7110" y="1293"/>
                  <a:pt x="7053" y="1283"/>
                </a:cubicBezTo>
                <a:cubicBezTo>
                  <a:pt x="7047" y="1282"/>
                  <a:pt x="7040" y="1281"/>
                  <a:pt x="7034" y="1281"/>
                </a:cubicBezTo>
                <a:close/>
                <a:moveTo>
                  <a:pt x="12793" y="1718"/>
                </a:moveTo>
                <a:cubicBezTo>
                  <a:pt x="12759" y="1718"/>
                  <a:pt x="12725" y="1736"/>
                  <a:pt x="12705" y="1767"/>
                </a:cubicBezTo>
                <a:cubicBezTo>
                  <a:pt x="12633" y="1884"/>
                  <a:pt x="12561" y="2002"/>
                  <a:pt x="12487" y="2124"/>
                </a:cubicBezTo>
                <a:cubicBezTo>
                  <a:pt x="12458" y="2173"/>
                  <a:pt x="12474" y="2236"/>
                  <a:pt x="12523" y="2266"/>
                </a:cubicBezTo>
                <a:cubicBezTo>
                  <a:pt x="12540" y="2276"/>
                  <a:pt x="12558" y="2280"/>
                  <a:pt x="12577" y="2280"/>
                </a:cubicBezTo>
                <a:cubicBezTo>
                  <a:pt x="12612" y="2280"/>
                  <a:pt x="12647" y="2263"/>
                  <a:pt x="12666" y="2232"/>
                </a:cubicBezTo>
                <a:cubicBezTo>
                  <a:pt x="12738" y="2111"/>
                  <a:pt x="12809" y="1993"/>
                  <a:pt x="12882" y="1877"/>
                </a:cubicBezTo>
                <a:cubicBezTo>
                  <a:pt x="12912" y="1828"/>
                  <a:pt x="12898" y="1765"/>
                  <a:pt x="12849" y="1734"/>
                </a:cubicBezTo>
                <a:cubicBezTo>
                  <a:pt x="12831" y="1723"/>
                  <a:pt x="12812" y="1718"/>
                  <a:pt x="12793" y="1718"/>
                </a:cubicBezTo>
                <a:close/>
                <a:moveTo>
                  <a:pt x="5718" y="1664"/>
                </a:moveTo>
                <a:cubicBezTo>
                  <a:pt x="5668" y="1664"/>
                  <a:pt x="5624" y="1701"/>
                  <a:pt x="5617" y="1751"/>
                </a:cubicBezTo>
                <a:cubicBezTo>
                  <a:pt x="5603" y="1837"/>
                  <a:pt x="5596" y="1928"/>
                  <a:pt x="5596" y="2021"/>
                </a:cubicBezTo>
                <a:cubicBezTo>
                  <a:pt x="5596" y="2077"/>
                  <a:pt x="5598" y="2134"/>
                  <a:pt x="5603" y="2191"/>
                </a:cubicBezTo>
                <a:cubicBezTo>
                  <a:pt x="5608" y="2245"/>
                  <a:pt x="5653" y="2287"/>
                  <a:pt x="5706" y="2287"/>
                </a:cubicBezTo>
                <a:cubicBezTo>
                  <a:pt x="5710" y="2287"/>
                  <a:pt x="5712" y="2287"/>
                  <a:pt x="5715" y="2285"/>
                </a:cubicBezTo>
                <a:cubicBezTo>
                  <a:pt x="5772" y="2280"/>
                  <a:pt x="5815" y="2232"/>
                  <a:pt x="5810" y="2174"/>
                </a:cubicBezTo>
                <a:cubicBezTo>
                  <a:pt x="5805" y="2122"/>
                  <a:pt x="5804" y="2071"/>
                  <a:pt x="5804" y="2021"/>
                </a:cubicBezTo>
                <a:cubicBezTo>
                  <a:pt x="5804" y="1939"/>
                  <a:pt x="5810" y="1859"/>
                  <a:pt x="5821" y="1784"/>
                </a:cubicBezTo>
                <a:cubicBezTo>
                  <a:pt x="5831" y="1728"/>
                  <a:pt x="5792" y="1674"/>
                  <a:pt x="5735" y="1666"/>
                </a:cubicBezTo>
                <a:cubicBezTo>
                  <a:pt x="5730" y="1665"/>
                  <a:pt x="5724" y="1664"/>
                  <a:pt x="5718" y="1664"/>
                </a:cubicBezTo>
                <a:close/>
                <a:moveTo>
                  <a:pt x="6648" y="2008"/>
                </a:moveTo>
                <a:cubicBezTo>
                  <a:pt x="6618" y="2008"/>
                  <a:pt x="6589" y="2021"/>
                  <a:pt x="6568" y="2045"/>
                </a:cubicBezTo>
                <a:cubicBezTo>
                  <a:pt x="6486" y="2146"/>
                  <a:pt x="6394" y="2244"/>
                  <a:pt x="6293" y="2338"/>
                </a:cubicBezTo>
                <a:cubicBezTo>
                  <a:pt x="6251" y="2377"/>
                  <a:pt x="6249" y="2443"/>
                  <a:pt x="6288" y="2485"/>
                </a:cubicBezTo>
                <a:cubicBezTo>
                  <a:pt x="6309" y="2507"/>
                  <a:pt x="6336" y="2518"/>
                  <a:pt x="6364" y="2518"/>
                </a:cubicBezTo>
                <a:cubicBezTo>
                  <a:pt x="6390" y="2518"/>
                  <a:pt x="6415" y="2508"/>
                  <a:pt x="6435" y="2490"/>
                </a:cubicBezTo>
                <a:cubicBezTo>
                  <a:pt x="6543" y="2390"/>
                  <a:pt x="6641" y="2285"/>
                  <a:pt x="6729" y="2178"/>
                </a:cubicBezTo>
                <a:cubicBezTo>
                  <a:pt x="6766" y="2134"/>
                  <a:pt x="6759" y="2069"/>
                  <a:pt x="6715" y="2032"/>
                </a:cubicBezTo>
                <a:cubicBezTo>
                  <a:pt x="6695" y="2016"/>
                  <a:pt x="6672" y="2008"/>
                  <a:pt x="6648" y="2008"/>
                </a:cubicBezTo>
                <a:close/>
                <a:moveTo>
                  <a:pt x="306" y="2036"/>
                </a:moveTo>
                <a:cubicBezTo>
                  <a:pt x="285" y="2036"/>
                  <a:pt x="264" y="2043"/>
                  <a:pt x="245" y="2056"/>
                </a:cubicBezTo>
                <a:cubicBezTo>
                  <a:pt x="199" y="2089"/>
                  <a:pt x="188" y="2154"/>
                  <a:pt x="221" y="2201"/>
                </a:cubicBezTo>
                <a:cubicBezTo>
                  <a:pt x="300" y="2312"/>
                  <a:pt x="402" y="2420"/>
                  <a:pt x="523" y="2521"/>
                </a:cubicBezTo>
                <a:cubicBezTo>
                  <a:pt x="543" y="2538"/>
                  <a:pt x="566" y="2545"/>
                  <a:pt x="589" y="2545"/>
                </a:cubicBezTo>
                <a:cubicBezTo>
                  <a:pt x="620" y="2545"/>
                  <a:pt x="649" y="2533"/>
                  <a:pt x="670" y="2508"/>
                </a:cubicBezTo>
                <a:cubicBezTo>
                  <a:pt x="707" y="2464"/>
                  <a:pt x="701" y="2398"/>
                  <a:pt x="657" y="2361"/>
                </a:cubicBezTo>
                <a:cubicBezTo>
                  <a:pt x="549" y="2272"/>
                  <a:pt x="460" y="2178"/>
                  <a:pt x="390" y="2080"/>
                </a:cubicBezTo>
                <a:cubicBezTo>
                  <a:pt x="370" y="2051"/>
                  <a:pt x="338" y="2036"/>
                  <a:pt x="306" y="2036"/>
                </a:cubicBezTo>
                <a:close/>
                <a:moveTo>
                  <a:pt x="930" y="2574"/>
                </a:moveTo>
                <a:cubicBezTo>
                  <a:pt x="894" y="2574"/>
                  <a:pt x="860" y="2593"/>
                  <a:pt x="841" y="2626"/>
                </a:cubicBezTo>
                <a:cubicBezTo>
                  <a:pt x="811" y="2675"/>
                  <a:pt x="827" y="2739"/>
                  <a:pt x="877" y="2768"/>
                </a:cubicBezTo>
                <a:cubicBezTo>
                  <a:pt x="992" y="2835"/>
                  <a:pt x="1120" y="2902"/>
                  <a:pt x="1256" y="2963"/>
                </a:cubicBezTo>
                <a:cubicBezTo>
                  <a:pt x="1270" y="2969"/>
                  <a:pt x="1284" y="2971"/>
                  <a:pt x="1299" y="2971"/>
                </a:cubicBezTo>
                <a:cubicBezTo>
                  <a:pt x="1338" y="2971"/>
                  <a:pt x="1376" y="2949"/>
                  <a:pt x="1393" y="2910"/>
                </a:cubicBezTo>
                <a:cubicBezTo>
                  <a:pt x="1417" y="2857"/>
                  <a:pt x="1394" y="2796"/>
                  <a:pt x="1342" y="2773"/>
                </a:cubicBezTo>
                <a:cubicBezTo>
                  <a:pt x="1212" y="2715"/>
                  <a:pt x="1092" y="2653"/>
                  <a:pt x="983" y="2589"/>
                </a:cubicBezTo>
                <a:cubicBezTo>
                  <a:pt x="966" y="2579"/>
                  <a:pt x="948" y="2574"/>
                  <a:pt x="930" y="2574"/>
                </a:cubicBezTo>
                <a:close/>
                <a:moveTo>
                  <a:pt x="12361" y="2428"/>
                </a:moveTo>
                <a:cubicBezTo>
                  <a:pt x="12326" y="2428"/>
                  <a:pt x="12292" y="2446"/>
                  <a:pt x="12272" y="2478"/>
                </a:cubicBezTo>
                <a:cubicBezTo>
                  <a:pt x="12201" y="2593"/>
                  <a:pt x="12126" y="2709"/>
                  <a:pt x="12050" y="2824"/>
                </a:cubicBezTo>
                <a:cubicBezTo>
                  <a:pt x="12018" y="2872"/>
                  <a:pt x="12032" y="2937"/>
                  <a:pt x="12079" y="2969"/>
                </a:cubicBezTo>
                <a:cubicBezTo>
                  <a:pt x="12097" y="2981"/>
                  <a:pt x="12117" y="2986"/>
                  <a:pt x="12137" y="2986"/>
                </a:cubicBezTo>
                <a:cubicBezTo>
                  <a:pt x="12170" y="2986"/>
                  <a:pt x="12203" y="2970"/>
                  <a:pt x="12223" y="2940"/>
                </a:cubicBezTo>
                <a:cubicBezTo>
                  <a:pt x="12301" y="2822"/>
                  <a:pt x="12376" y="2704"/>
                  <a:pt x="12448" y="2587"/>
                </a:cubicBezTo>
                <a:cubicBezTo>
                  <a:pt x="12479" y="2538"/>
                  <a:pt x="12464" y="2474"/>
                  <a:pt x="12415" y="2443"/>
                </a:cubicBezTo>
                <a:cubicBezTo>
                  <a:pt x="12398" y="2433"/>
                  <a:pt x="12379" y="2428"/>
                  <a:pt x="12361" y="2428"/>
                </a:cubicBezTo>
                <a:close/>
                <a:moveTo>
                  <a:pt x="5778" y="2488"/>
                </a:moveTo>
                <a:cubicBezTo>
                  <a:pt x="5769" y="2488"/>
                  <a:pt x="5760" y="2489"/>
                  <a:pt x="5751" y="2491"/>
                </a:cubicBezTo>
                <a:cubicBezTo>
                  <a:pt x="5696" y="2505"/>
                  <a:pt x="5663" y="2562"/>
                  <a:pt x="5678" y="2617"/>
                </a:cubicBezTo>
                <a:cubicBezTo>
                  <a:pt x="5690" y="2668"/>
                  <a:pt x="5705" y="2719"/>
                  <a:pt x="5722" y="2770"/>
                </a:cubicBezTo>
                <a:cubicBezTo>
                  <a:pt x="5696" y="2786"/>
                  <a:pt x="5670" y="2801"/>
                  <a:pt x="5644" y="2816"/>
                </a:cubicBezTo>
                <a:cubicBezTo>
                  <a:pt x="5595" y="2845"/>
                  <a:pt x="5577" y="2909"/>
                  <a:pt x="5606" y="2958"/>
                </a:cubicBezTo>
                <a:cubicBezTo>
                  <a:pt x="5625" y="2991"/>
                  <a:pt x="5660" y="3010"/>
                  <a:pt x="5696" y="3010"/>
                </a:cubicBezTo>
                <a:cubicBezTo>
                  <a:pt x="5714" y="3010"/>
                  <a:pt x="5731" y="3006"/>
                  <a:pt x="5748" y="2996"/>
                </a:cubicBezTo>
                <a:cubicBezTo>
                  <a:pt x="5764" y="2987"/>
                  <a:pt x="5778" y="2979"/>
                  <a:pt x="5793" y="2970"/>
                </a:cubicBezTo>
                <a:cubicBezTo>
                  <a:pt x="5800" y="2987"/>
                  <a:pt x="5808" y="3006"/>
                  <a:pt x="5815" y="3024"/>
                </a:cubicBezTo>
                <a:cubicBezTo>
                  <a:pt x="5831" y="3064"/>
                  <a:pt x="5870" y="3089"/>
                  <a:pt x="5911" y="3089"/>
                </a:cubicBezTo>
                <a:cubicBezTo>
                  <a:pt x="5924" y="3089"/>
                  <a:pt x="5938" y="3085"/>
                  <a:pt x="5951" y="3080"/>
                </a:cubicBezTo>
                <a:cubicBezTo>
                  <a:pt x="6004" y="3058"/>
                  <a:pt x="6029" y="2998"/>
                  <a:pt x="6007" y="2944"/>
                </a:cubicBezTo>
                <a:cubicBezTo>
                  <a:pt x="5995" y="2915"/>
                  <a:pt x="5983" y="2886"/>
                  <a:pt x="5972" y="2856"/>
                </a:cubicBezTo>
                <a:cubicBezTo>
                  <a:pt x="6017" y="2826"/>
                  <a:pt x="6061" y="2795"/>
                  <a:pt x="6105" y="2762"/>
                </a:cubicBezTo>
                <a:cubicBezTo>
                  <a:pt x="6152" y="2729"/>
                  <a:pt x="6162" y="2663"/>
                  <a:pt x="6127" y="2617"/>
                </a:cubicBezTo>
                <a:cubicBezTo>
                  <a:pt x="6107" y="2590"/>
                  <a:pt x="6075" y="2575"/>
                  <a:pt x="6044" y="2575"/>
                </a:cubicBezTo>
                <a:cubicBezTo>
                  <a:pt x="6022" y="2575"/>
                  <a:pt x="6000" y="2582"/>
                  <a:pt x="5982" y="2595"/>
                </a:cubicBezTo>
                <a:cubicBezTo>
                  <a:pt x="5956" y="2615"/>
                  <a:pt x="5929" y="2633"/>
                  <a:pt x="5902" y="2652"/>
                </a:cubicBezTo>
                <a:cubicBezTo>
                  <a:pt x="5893" y="2622"/>
                  <a:pt x="5886" y="2594"/>
                  <a:pt x="5879" y="2565"/>
                </a:cubicBezTo>
                <a:cubicBezTo>
                  <a:pt x="5866" y="2518"/>
                  <a:pt x="5825" y="2488"/>
                  <a:pt x="5778" y="2488"/>
                </a:cubicBezTo>
                <a:close/>
                <a:moveTo>
                  <a:pt x="1684" y="2919"/>
                </a:moveTo>
                <a:cubicBezTo>
                  <a:pt x="1641" y="2919"/>
                  <a:pt x="1602" y="2945"/>
                  <a:pt x="1587" y="2987"/>
                </a:cubicBezTo>
                <a:cubicBezTo>
                  <a:pt x="1567" y="3041"/>
                  <a:pt x="1595" y="3100"/>
                  <a:pt x="1649" y="3120"/>
                </a:cubicBezTo>
                <a:cubicBezTo>
                  <a:pt x="1774" y="3164"/>
                  <a:pt x="1907" y="3208"/>
                  <a:pt x="2051" y="3249"/>
                </a:cubicBezTo>
                <a:cubicBezTo>
                  <a:pt x="2061" y="3252"/>
                  <a:pt x="2070" y="3253"/>
                  <a:pt x="2079" y="3253"/>
                </a:cubicBezTo>
                <a:cubicBezTo>
                  <a:pt x="2124" y="3253"/>
                  <a:pt x="2166" y="3224"/>
                  <a:pt x="2179" y="3178"/>
                </a:cubicBezTo>
                <a:cubicBezTo>
                  <a:pt x="2195" y="3123"/>
                  <a:pt x="2163" y="3066"/>
                  <a:pt x="2108" y="3050"/>
                </a:cubicBezTo>
                <a:cubicBezTo>
                  <a:pt x="1969" y="3009"/>
                  <a:pt x="1839" y="2968"/>
                  <a:pt x="1719" y="2925"/>
                </a:cubicBezTo>
                <a:cubicBezTo>
                  <a:pt x="1707" y="2921"/>
                  <a:pt x="1695" y="2919"/>
                  <a:pt x="1684" y="2919"/>
                </a:cubicBezTo>
                <a:close/>
                <a:moveTo>
                  <a:pt x="5325" y="2991"/>
                </a:moveTo>
                <a:cubicBezTo>
                  <a:pt x="5311" y="2991"/>
                  <a:pt x="5297" y="2994"/>
                  <a:pt x="5283" y="3000"/>
                </a:cubicBezTo>
                <a:cubicBezTo>
                  <a:pt x="5161" y="3055"/>
                  <a:pt x="5035" y="3102"/>
                  <a:pt x="4906" y="3144"/>
                </a:cubicBezTo>
                <a:cubicBezTo>
                  <a:pt x="4851" y="3161"/>
                  <a:pt x="4822" y="3220"/>
                  <a:pt x="4839" y="3274"/>
                </a:cubicBezTo>
                <a:cubicBezTo>
                  <a:pt x="4853" y="3318"/>
                  <a:pt x="4894" y="3346"/>
                  <a:pt x="4938" y="3346"/>
                </a:cubicBezTo>
                <a:cubicBezTo>
                  <a:pt x="4949" y="3346"/>
                  <a:pt x="4959" y="3345"/>
                  <a:pt x="4970" y="3341"/>
                </a:cubicBezTo>
                <a:cubicBezTo>
                  <a:pt x="5105" y="3298"/>
                  <a:pt x="5239" y="3247"/>
                  <a:pt x="5368" y="3189"/>
                </a:cubicBezTo>
                <a:cubicBezTo>
                  <a:pt x="5421" y="3166"/>
                  <a:pt x="5444" y="3105"/>
                  <a:pt x="5421" y="3052"/>
                </a:cubicBezTo>
                <a:cubicBezTo>
                  <a:pt x="5403" y="3014"/>
                  <a:pt x="5365" y="2991"/>
                  <a:pt x="5325" y="2991"/>
                </a:cubicBezTo>
                <a:close/>
                <a:moveTo>
                  <a:pt x="2481" y="3151"/>
                </a:moveTo>
                <a:cubicBezTo>
                  <a:pt x="2434" y="3151"/>
                  <a:pt x="2391" y="3183"/>
                  <a:pt x="2380" y="3231"/>
                </a:cubicBezTo>
                <a:cubicBezTo>
                  <a:pt x="2367" y="3286"/>
                  <a:pt x="2401" y="3343"/>
                  <a:pt x="2456" y="3356"/>
                </a:cubicBezTo>
                <a:cubicBezTo>
                  <a:pt x="2586" y="3387"/>
                  <a:pt x="2722" y="3416"/>
                  <a:pt x="2867" y="3444"/>
                </a:cubicBezTo>
                <a:cubicBezTo>
                  <a:pt x="2873" y="3447"/>
                  <a:pt x="2880" y="3447"/>
                  <a:pt x="2886" y="3447"/>
                </a:cubicBezTo>
                <a:cubicBezTo>
                  <a:pt x="2935" y="3447"/>
                  <a:pt x="2978" y="3412"/>
                  <a:pt x="2988" y="3363"/>
                </a:cubicBezTo>
                <a:cubicBezTo>
                  <a:pt x="2999" y="3307"/>
                  <a:pt x="2963" y="3252"/>
                  <a:pt x="2906" y="3241"/>
                </a:cubicBezTo>
                <a:cubicBezTo>
                  <a:pt x="2766" y="3213"/>
                  <a:pt x="2631" y="3185"/>
                  <a:pt x="2505" y="3154"/>
                </a:cubicBezTo>
                <a:cubicBezTo>
                  <a:pt x="2497" y="3152"/>
                  <a:pt x="2489" y="3151"/>
                  <a:pt x="2481" y="3151"/>
                </a:cubicBezTo>
                <a:close/>
                <a:moveTo>
                  <a:pt x="4537" y="3245"/>
                </a:moveTo>
                <a:cubicBezTo>
                  <a:pt x="4530" y="3245"/>
                  <a:pt x="4523" y="3245"/>
                  <a:pt x="4515" y="3247"/>
                </a:cubicBezTo>
                <a:cubicBezTo>
                  <a:pt x="4384" y="3274"/>
                  <a:pt x="4251" y="3295"/>
                  <a:pt x="4116" y="3308"/>
                </a:cubicBezTo>
                <a:cubicBezTo>
                  <a:pt x="4058" y="3313"/>
                  <a:pt x="4018" y="3365"/>
                  <a:pt x="4023" y="3421"/>
                </a:cubicBezTo>
                <a:cubicBezTo>
                  <a:pt x="4028" y="3475"/>
                  <a:pt x="4073" y="3515"/>
                  <a:pt x="4126" y="3515"/>
                </a:cubicBezTo>
                <a:cubicBezTo>
                  <a:pt x="4129" y="3515"/>
                  <a:pt x="4133" y="3515"/>
                  <a:pt x="4137" y="3514"/>
                </a:cubicBezTo>
                <a:cubicBezTo>
                  <a:pt x="4278" y="3501"/>
                  <a:pt x="4420" y="3478"/>
                  <a:pt x="4558" y="3450"/>
                </a:cubicBezTo>
                <a:cubicBezTo>
                  <a:pt x="4615" y="3439"/>
                  <a:pt x="4650" y="3384"/>
                  <a:pt x="4639" y="3328"/>
                </a:cubicBezTo>
                <a:cubicBezTo>
                  <a:pt x="4628" y="3279"/>
                  <a:pt x="4585" y="3245"/>
                  <a:pt x="4537" y="3245"/>
                </a:cubicBezTo>
                <a:close/>
                <a:moveTo>
                  <a:pt x="3295" y="3303"/>
                </a:moveTo>
                <a:cubicBezTo>
                  <a:pt x="3243" y="3303"/>
                  <a:pt x="3199" y="3343"/>
                  <a:pt x="3194" y="3395"/>
                </a:cubicBezTo>
                <a:cubicBezTo>
                  <a:pt x="3188" y="3453"/>
                  <a:pt x="3229" y="3503"/>
                  <a:pt x="3286" y="3509"/>
                </a:cubicBezTo>
                <a:cubicBezTo>
                  <a:pt x="3428" y="3525"/>
                  <a:pt x="3571" y="3532"/>
                  <a:pt x="3711" y="3534"/>
                </a:cubicBezTo>
                <a:lnTo>
                  <a:pt x="3712" y="3534"/>
                </a:lnTo>
                <a:cubicBezTo>
                  <a:pt x="3768" y="3534"/>
                  <a:pt x="3815" y="3487"/>
                  <a:pt x="3815" y="3431"/>
                </a:cubicBezTo>
                <a:cubicBezTo>
                  <a:pt x="3816" y="3373"/>
                  <a:pt x="3769" y="3327"/>
                  <a:pt x="3712" y="3325"/>
                </a:cubicBezTo>
                <a:cubicBezTo>
                  <a:pt x="3579" y="3325"/>
                  <a:pt x="3442" y="3317"/>
                  <a:pt x="3308" y="3303"/>
                </a:cubicBezTo>
                <a:cubicBezTo>
                  <a:pt x="3303" y="3303"/>
                  <a:pt x="3299" y="3303"/>
                  <a:pt x="3295" y="3303"/>
                </a:cubicBezTo>
                <a:close/>
                <a:moveTo>
                  <a:pt x="11899" y="3119"/>
                </a:moveTo>
                <a:cubicBezTo>
                  <a:pt x="11867" y="3119"/>
                  <a:pt x="11835" y="3133"/>
                  <a:pt x="11815" y="3161"/>
                </a:cubicBezTo>
                <a:cubicBezTo>
                  <a:pt x="11730" y="3276"/>
                  <a:pt x="11648" y="3382"/>
                  <a:pt x="11562" y="3482"/>
                </a:cubicBezTo>
                <a:cubicBezTo>
                  <a:pt x="11526" y="3526"/>
                  <a:pt x="11531" y="3591"/>
                  <a:pt x="11575" y="3629"/>
                </a:cubicBezTo>
                <a:cubicBezTo>
                  <a:pt x="11594" y="3645"/>
                  <a:pt x="11619" y="3654"/>
                  <a:pt x="11642" y="3654"/>
                </a:cubicBezTo>
                <a:cubicBezTo>
                  <a:pt x="11671" y="3654"/>
                  <a:pt x="11701" y="3640"/>
                  <a:pt x="11722" y="3617"/>
                </a:cubicBezTo>
                <a:cubicBezTo>
                  <a:pt x="11810" y="3513"/>
                  <a:pt x="11894" y="3404"/>
                  <a:pt x="11983" y="3285"/>
                </a:cubicBezTo>
                <a:cubicBezTo>
                  <a:pt x="12017" y="3238"/>
                  <a:pt x="12007" y="3173"/>
                  <a:pt x="11961" y="3139"/>
                </a:cubicBezTo>
                <a:cubicBezTo>
                  <a:pt x="11942" y="3125"/>
                  <a:pt x="11920" y="3119"/>
                  <a:pt x="11899" y="3119"/>
                </a:cubicBezTo>
                <a:close/>
                <a:moveTo>
                  <a:pt x="6093" y="3254"/>
                </a:moveTo>
                <a:cubicBezTo>
                  <a:pt x="6076" y="3254"/>
                  <a:pt x="6058" y="3259"/>
                  <a:pt x="6042" y="3268"/>
                </a:cubicBezTo>
                <a:cubicBezTo>
                  <a:pt x="5993" y="3296"/>
                  <a:pt x="5974" y="3358"/>
                  <a:pt x="6002" y="3409"/>
                </a:cubicBezTo>
                <a:cubicBezTo>
                  <a:pt x="6072" y="3532"/>
                  <a:pt x="6151" y="3654"/>
                  <a:pt x="6234" y="3769"/>
                </a:cubicBezTo>
                <a:cubicBezTo>
                  <a:pt x="6254" y="3796"/>
                  <a:pt x="6285" y="3812"/>
                  <a:pt x="6318" y="3812"/>
                </a:cubicBezTo>
                <a:cubicBezTo>
                  <a:pt x="6339" y="3812"/>
                  <a:pt x="6360" y="3804"/>
                  <a:pt x="6380" y="3791"/>
                </a:cubicBezTo>
                <a:cubicBezTo>
                  <a:pt x="6425" y="3758"/>
                  <a:pt x="6436" y="3693"/>
                  <a:pt x="6402" y="3646"/>
                </a:cubicBezTo>
                <a:cubicBezTo>
                  <a:pt x="6322" y="3537"/>
                  <a:pt x="6249" y="3423"/>
                  <a:pt x="6184" y="3307"/>
                </a:cubicBezTo>
                <a:cubicBezTo>
                  <a:pt x="6165" y="3273"/>
                  <a:pt x="6130" y="3254"/>
                  <a:pt x="6093" y="3254"/>
                </a:cubicBezTo>
                <a:close/>
                <a:moveTo>
                  <a:pt x="11362" y="3751"/>
                </a:moveTo>
                <a:cubicBezTo>
                  <a:pt x="11335" y="3751"/>
                  <a:pt x="11308" y="3761"/>
                  <a:pt x="11288" y="3781"/>
                </a:cubicBezTo>
                <a:cubicBezTo>
                  <a:pt x="11191" y="3878"/>
                  <a:pt x="11091" y="3970"/>
                  <a:pt x="10989" y="4054"/>
                </a:cubicBezTo>
                <a:cubicBezTo>
                  <a:pt x="10944" y="4091"/>
                  <a:pt x="10938" y="4156"/>
                  <a:pt x="10974" y="4200"/>
                </a:cubicBezTo>
                <a:cubicBezTo>
                  <a:pt x="10995" y="4224"/>
                  <a:pt x="11025" y="4238"/>
                  <a:pt x="11055" y="4238"/>
                </a:cubicBezTo>
                <a:cubicBezTo>
                  <a:pt x="11079" y="4238"/>
                  <a:pt x="11102" y="4231"/>
                  <a:pt x="11121" y="4215"/>
                </a:cubicBezTo>
                <a:cubicBezTo>
                  <a:pt x="11228" y="4125"/>
                  <a:pt x="11333" y="4030"/>
                  <a:pt x="11435" y="3928"/>
                </a:cubicBezTo>
                <a:cubicBezTo>
                  <a:pt x="11475" y="3888"/>
                  <a:pt x="11475" y="3823"/>
                  <a:pt x="11435" y="3781"/>
                </a:cubicBezTo>
                <a:cubicBezTo>
                  <a:pt x="11415" y="3761"/>
                  <a:pt x="11388" y="3751"/>
                  <a:pt x="11362" y="3751"/>
                </a:cubicBezTo>
                <a:close/>
                <a:moveTo>
                  <a:pt x="6581" y="3924"/>
                </a:moveTo>
                <a:cubicBezTo>
                  <a:pt x="6556" y="3924"/>
                  <a:pt x="6530" y="3933"/>
                  <a:pt x="6511" y="3951"/>
                </a:cubicBezTo>
                <a:cubicBezTo>
                  <a:pt x="6468" y="3991"/>
                  <a:pt x="6465" y="4057"/>
                  <a:pt x="6505" y="4098"/>
                </a:cubicBezTo>
                <a:cubicBezTo>
                  <a:pt x="6601" y="4204"/>
                  <a:pt x="6706" y="4304"/>
                  <a:pt x="6812" y="4395"/>
                </a:cubicBezTo>
                <a:cubicBezTo>
                  <a:pt x="6832" y="4412"/>
                  <a:pt x="6856" y="4420"/>
                  <a:pt x="6879" y="4420"/>
                </a:cubicBezTo>
                <a:cubicBezTo>
                  <a:pt x="6909" y="4420"/>
                  <a:pt x="6938" y="4408"/>
                  <a:pt x="6959" y="4384"/>
                </a:cubicBezTo>
                <a:cubicBezTo>
                  <a:pt x="6996" y="4340"/>
                  <a:pt x="6991" y="4275"/>
                  <a:pt x="6947" y="4237"/>
                </a:cubicBezTo>
                <a:cubicBezTo>
                  <a:pt x="6846" y="4151"/>
                  <a:pt x="6748" y="4057"/>
                  <a:pt x="6658" y="3957"/>
                </a:cubicBezTo>
                <a:cubicBezTo>
                  <a:pt x="6637" y="3936"/>
                  <a:pt x="6609" y="3924"/>
                  <a:pt x="6581" y="3924"/>
                </a:cubicBezTo>
                <a:close/>
                <a:moveTo>
                  <a:pt x="10721" y="4277"/>
                </a:moveTo>
                <a:cubicBezTo>
                  <a:pt x="10702" y="4277"/>
                  <a:pt x="10682" y="4283"/>
                  <a:pt x="10665" y="4294"/>
                </a:cubicBezTo>
                <a:cubicBezTo>
                  <a:pt x="10553" y="4369"/>
                  <a:pt x="10437" y="4439"/>
                  <a:pt x="10318" y="4501"/>
                </a:cubicBezTo>
                <a:cubicBezTo>
                  <a:pt x="10268" y="4528"/>
                  <a:pt x="10248" y="4591"/>
                  <a:pt x="10274" y="4642"/>
                </a:cubicBezTo>
                <a:cubicBezTo>
                  <a:pt x="10293" y="4678"/>
                  <a:pt x="10329" y="4697"/>
                  <a:pt x="10367" y="4697"/>
                </a:cubicBezTo>
                <a:cubicBezTo>
                  <a:pt x="10383" y="4697"/>
                  <a:pt x="10399" y="4694"/>
                  <a:pt x="10415" y="4685"/>
                </a:cubicBezTo>
                <a:cubicBezTo>
                  <a:pt x="10540" y="4619"/>
                  <a:pt x="10662" y="4545"/>
                  <a:pt x="10780" y="4467"/>
                </a:cubicBezTo>
                <a:cubicBezTo>
                  <a:pt x="10827" y="4435"/>
                  <a:pt x="10841" y="4371"/>
                  <a:pt x="10809" y="4324"/>
                </a:cubicBezTo>
                <a:cubicBezTo>
                  <a:pt x="10788" y="4294"/>
                  <a:pt x="10755" y="4277"/>
                  <a:pt x="10721" y="4277"/>
                </a:cubicBezTo>
                <a:close/>
                <a:moveTo>
                  <a:pt x="7211" y="4461"/>
                </a:moveTo>
                <a:cubicBezTo>
                  <a:pt x="7178" y="4461"/>
                  <a:pt x="7145" y="4477"/>
                  <a:pt x="7126" y="4507"/>
                </a:cubicBezTo>
                <a:cubicBezTo>
                  <a:pt x="7094" y="4556"/>
                  <a:pt x="7107" y="4620"/>
                  <a:pt x="7155" y="4652"/>
                </a:cubicBezTo>
                <a:cubicBezTo>
                  <a:pt x="7276" y="4730"/>
                  <a:pt x="7403" y="4801"/>
                  <a:pt x="7530" y="4861"/>
                </a:cubicBezTo>
                <a:cubicBezTo>
                  <a:pt x="7545" y="4868"/>
                  <a:pt x="7559" y="4871"/>
                  <a:pt x="7574" y="4871"/>
                </a:cubicBezTo>
                <a:lnTo>
                  <a:pt x="7574" y="4870"/>
                </a:lnTo>
                <a:cubicBezTo>
                  <a:pt x="7613" y="4870"/>
                  <a:pt x="7651" y="4848"/>
                  <a:pt x="7668" y="4811"/>
                </a:cubicBezTo>
                <a:cubicBezTo>
                  <a:pt x="7693" y="4759"/>
                  <a:pt x="7671" y="4697"/>
                  <a:pt x="7619" y="4673"/>
                </a:cubicBezTo>
                <a:cubicBezTo>
                  <a:pt x="7499" y="4616"/>
                  <a:pt x="7382" y="4552"/>
                  <a:pt x="7269" y="4478"/>
                </a:cubicBezTo>
                <a:cubicBezTo>
                  <a:pt x="7251" y="4466"/>
                  <a:pt x="7231" y="4461"/>
                  <a:pt x="7211" y="4461"/>
                </a:cubicBezTo>
                <a:close/>
                <a:moveTo>
                  <a:pt x="9991" y="4665"/>
                </a:moveTo>
                <a:cubicBezTo>
                  <a:pt x="9978" y="4665"/>
                  <a:pt x="9964" y="4667"/>
                  <a:pt x="9952" y="4673"/>
                </a:cubicBezTo>
                <a:cubicBezTo>
                  <a:pt x="9882" y="4701"/>
                  <a:pt x="9810" y="4728"/>
                  <a:pt x="9736" y="4754"/>
                </a:cubicBezTo>
                <a:cubicBezTo>
                  <a:pt x="9680" y="4773"/>
                  <a:pt x="9625" y="4790"/>
                  <a:pt x="9571" y="4806"/>
                </a:cubicBezTo>
                <a:cubicBezTo>
                  <a:pt x="9516" y="4822"/>
                  <a:pt x="9484" y="4880"/>
                  <a:pt x="9500" y="4935"/>
                </a:cubicBezTo>
                <a:cubicBezTo>
                  <a:pt x="9513" y="4980"/>
                  <a:pt x="9555" y="5010"/>
                  <a:pt x="9600" y="5010"/>
                </a:cubicBezTo>
                <a:cubicBezTo>
                  <a:pt x="9610" y="5010"/>
                  <a:pt x="9618" y="5008"/>
                  <a:pt x="9628" y="5006"/>
                </a:cubicBezTo>
                <a:cubicBezTo>
                  <a:pt x="9687" y="4989"/>
                  <a:pt x="9745" y="4970"/>
                  <a:pt x="9803" y="4950"/>
                </a:cubicBezTo>
                <a:cubicBezTo>
                  <a:pt x="9882" y="4923"/>
                  <a:pt x="9957" y="4895"/>
                  <a:pt x="10030" y="4865"/>
                </a:cubicBezTo>
                <a:cubicBezTo>
                  <a:pt x="10084" y="4843"/>
                  <a:pt x="10108" y="4782"/>
                  <a:pt x="10088" y="4729"/>
                </a:cubicBezTo>
                <a:cubicBezTo>
                  <a:pt x="10071" y="4689"/>
                  <a:pt x="10032" y="4665"/>
                  <a:pt x="9991" y="4665"/>
                </a:cubicBezTo>
                <a:close/>
                <a:moveTo>
                  <a:pt x="7961" y="4811"/>
                </a:moveTo>
                <a:cubicBezTo>
                  <a:pt x="7916" y="4811"/>
                  <a:pt x="7876" y="4841"/>
                  <a:pt x="7862" y="4885"/>
                </a:cubicBezTo>
                <a:cubicBezTo>
                  <a:pt x="7846" y="4940"/>
                  <a:pt x="7877" y="4999"/>
                  <a:pt x="7932" y="5015"/>
                </a:cubicBezTo>
                <a:cubicBezTo>
                  <a:pt x="8070" y="5056"/>
                  <a:pt x="8211" y="5087"/>
                  <a:pt x="8353" y="5106"/>
                </a:cubicBezTo>
                <a:cubicBezTo>
                  <a:pt x="8358" y="5108"/>
                  <a:pt x="8363" y="5108"/>
                  <a:pt x="8368" y="5108"/>
                </a:cubicBezTo>
                <a:cubicBezTo>
                  <a:pt x="8418" y="5108"/>
                  <a:pt x="8462" y="5071"/>
                  <a:pt x="8469" y="5018"/>
                </a:cubicBezTo>
                <a:cubicBezTo>
                  <a:pt x="8478" y="4962"/>
                  <a:pt x="8439" y="4909"/>
                  <a:pt x="8381" y="4901"/>
                </a:cubicBezTo>
                <a:cubicBezTo>
                  <a:pt x="8250" y="4882"/>
                  <a:pt x="8119" y="4854"/>
                  <a:pt x="7992" y="4816"/>
                </a:cubicBezTo>
                <a:cubicBezTo>
                  <a:pt x="7981" y="4813"/>
                  <a:pt x="7971" y="4811"/>
                  <a:pt x="7961" y="4811"/>
                </a:cubicBezTo>
                <a:close/>
                <a:moveTo>
                  <a:pt x="9195" y="4892"/>
                </a:moveTo>
                <a:cubicBezTo>
                  <a:pt x="9189" y="4892"/>
                  <a:pt x="9184" y="4893"/>
                  <a:pt x="9179" y="4893"/>
                </a:cubicBezTo>
                <a:cubicBezTo>
                  <a:pt x="9045" y="4914"/>
                  <a:pt x="8910" y="4925"/>
                  <a:pt x="8779" y="4926"/>
                </a:cubicBezTo>
                <a:cubicBezTo>
                  <a:pt x="8723" y="4928"/>
                  <a:pt x="8676" y="4974"/>
                  <a:pt x="8678" y="5032"/>
                </a:cubicBezTo>
                <a:cubicBezTo>
                  <a:pt x="8678" y="5089"/>
                  <a:pt x="8724" y="5135"/>
                  <a:pt x="8781" y="5135"/>
                </a:cubicBezTo>
                <a:lnTo>
                  <a:pt x="8782" y="5135"/>
                </a:lnTo>
                <a:cubicBezTo>
                  <a:pt x="8923" y="5133"/>
                  <a:pt x="9067" y="5121"/>
                  <a:pt x="9211" y="5099"/>
                </a:cubicBezTo>
                <a:cubicBezTo>
                  <a:pt x="9267" y="5091"/>
                  <a:pt x="9306" y="5037"/>
                  <a:pt x="9298" y="4980"/>
                </a:cubicBezTo>
                <a:cubicBezTo>
                  <a:pt x="9290" y="4929"/>
                  <a:pt x="9246" y="4892"/>
                  <a:pt x="9195" y="48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71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 rot="10800000">
            <a:off x="829767" y="5823405"/>
            <a:ext cx="1780335" cy="846184"/>
            <a:chOff x="836599" y="324929"/>
            <a:chExt cx="1335251" cy="634638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8"/>
          <p:cNvSpPr/>
          <p:nvPr/>
        </p:nvSpPr>
        <p:spPr>
          <a:xfrm rot="10800000">
            <a:off x="11116814" y="534219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91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194987" y="4141865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 flipH="1">
            <a:off x="10209471" y="4436905"/>
            <a:ext cx="1780335" cy="846184"/>
            <a:chOff x="836599" y="324929"/>
            <a:chExt cx="1335251" cy="634638"/>
          </a:xfrm>
        </p:grpSpPr>
        <p:sp>
          <p:nvSpPr>
            <p:cNvPr id="85" name="Google Shape;85;p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041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 flipH="1">
            <a:off x="2674855" y="5552465"/>
            <a:ext cx="1956096" cy="1184400"/>
            <a:chOff x="3316390" y="3783954"/>
            <a:chExt cx="1467072" cy="888300"/>
          </a:xfrm>
        </p:grpSpPr>
        <p:sp>
          <p:nvSpPr>
            <p:cNvPr id="91" name="Google Shape;91;p10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0"/>
          <p:cNvGrpSpPr/>
          <p:nvPr/>
        </p:nvGrpSpPr>
        <p:grpSpPr>
          <a:xfrm flipH="1">
            <a:off x="1432534" y="188403"/>
            <a:ext cx="1482612" cy="703704"/>
            <a:chOff x="7022092" y="458802"/>
            <a:chExt cx="1111959" cy="527778"/>
          </a:xfrm>
        </p:grpSpPr>
        <p:sp>
          <p:nvSpPr>
            <p:cNvPr id="94" name="Google Shape;94;p10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" name="Google Shape;95;p10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96" name="Google Shape;96;p10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0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10"/>
          <p:cNvSpPr/>
          <p:nvPr/>
        </p:nvSpPr>
        <p:spPr>
          <a:xfrm flipH="1">
            <a:off x="9628443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5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 rot="10800000" flipH="1">
            <a:off x="2055016" y="152933"/>
            <a:ext cx="1956096" cy="1184400"/>
            <a:chOff x="3316390" y="3783954"/>
            <a:chExt cx="1467072" cy="888300"/>
          </a:xfrm>
        </p:grpSpPr>
        <p:sp>
          <p:nvSpPr>
            <p:cNvPr id="104" name="Google Shape;104;p11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 rot="10800000" flipH="1">
            <a:off x="10497223" y="5440959"/>
            <a:ext cx="1482612" cy="703704"/>
            <a:chOff x="7022092" y="458802"/>
            <a:chExt cx="1111959" cy="527778"/>
          </a:xfrm>
        </p:grpSpPr>
        <p:sp>
          <p:nvSpPr>
            <p:cNvPr id="107" name="Google Shape;107;p11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8" name="Google Shape;108;p11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09" name="Google Shape;109;p11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Google Shape;111;p11"/>
          <p:cNvSpPr/>
          <p:nvPr/>
        </p:nvSpPr>
        <p:spPr>
          <a:xfrm rot="10800000" flipH="1">
            <a:off x="3315634" y="6289939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45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40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2" hasCustomPrompt="1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57" name="Google Shape;157;p14"/>
          <p:cNvGrpSpPr/>
          <p:nvPr/>
        </p:nvGrpSpPr>
        <p:grpSpPr>
          <a:xfrm>
            <a:off x="5783016" y="5572199"/>
            <a:ext cx="1956096" cy="1184400"/>
            <a:chOff x="3316390" y="3783954"/>
            <a:chExt cx="1467072" cy="888300"/>
          </a:xfrm>
        </p:grpSpPr>
        <p:sp>
          <p:nvSpPr>
            <p:cNvPr id="158" name="Google Shape;158;p1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0514390" y="611736"/>
            <a:ext cx="1482612" cy="703704"/>
            <a:chOff x="7022092" y="458802"/>
            <a:chExt cx="1111959" cy="527778"/>
          </a:xfrm>
        </p:grpSpPr>
        <p:sp>
          <p:nvSpPr>
            <p:cNvPr id="161" name="Google Shape;161;p14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" name="Google Shape;165;p14"/>
          <p:cNvSpPr/>
          <p:nvPr/>
        </p:nvSpPr>
        <p:spPr>
          <a:xfrm>
            <a:off x="4575267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561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title" idx="2" hasCustomPrompt="1"/>
          </p:nvPr>
        </p:nvSpPr>
        <p:spPr>
          <a:xfrm>
            <a:off x="2847067" y="2197596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15"/>
          <p:cNvSpPr/>
          <p:nvPr/>
        </p:nvSpPr>
        <p:spPr>
          <a:xfrm rot="10800000" flipH="1">
            <a:off x="195001" y="597853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" name="Google Shape;171;p15"/>
          <p:cNvGrpSpPr/>
          <p:nvPr/>
        </p:nvGrpSpPr>
        <p:grpSpPr>
          <a:xfrm rot="-5400000">
            <a:off x="5416469" y="467571"/>
            <a:ext cx="1558009" cy="999683"/>
            <a:chOff x="3199776" y="535003"/>
            <a:chExt cx="1168507" cy="749762"/>
          </a:xfrm>
        </p:grpSpPr>
        <p:sp>
          <p:nvSpPr>
            <p:cNvPr id="172" name="Google Shape;172;p15"/>
            <p:cNvSpPr/>
            <p:nvPr/>
          </p:nvSpPr>
          <p:spPr>
            <a:xfrm rot="-6299806" flipH="1">
              <a:off x="3588423" y="446515"/>
              <a:ext cx="527936" cy="926739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3" name="Google Shape;173;p15"/>
            <p:cNvGrpSpPr/>
            <p:nvPr/>
          </p:nvGrpSpPr>
          <p:grpSpPr>
            <a:xfrm rot="-5400000" flipH="1">
              <a:off x="3207416" y="868184"/>
              <a:ext cx="215432" cy="230712"/>
              <a:chOff x="6250169" y="1854908"/>
              <a:chExt cx="209789" cy="224669"/>
            </a:xfrm>
          </p:grpSpPr>
          <p:sp>
            <p:nvSpPr>
              <p:cNvPr id="174" name="Google Shape;174;p15"/>
              <p:cNvSpPr/>
              <p:nvPr/>
            </p:nvSpPr>
            <p:spPr>
              <a:xfrm>
                <a:off x="6250169" y="1854908"/>
                <a:ext cx="209789" cy="224669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6306951" y="1981907"/>
                <a:ext cx="61774" cy="79763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20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4" name="Google Shape;194;p17"/>
          <p:cNvSpPr txBox="1">
            <a:spLocks noGrp="1"/>
          </p:cNvSpPr>
          <p:nvPr>
            <p:ph type="subTitle" idx="1"/>
          </p:nvPr>
        </p:nvSpPr>
        <p:spPr>
          <a:xfrm>
            <a:off x="2560200" y="2457100"/>
            <a:ext cx="7071600" cy="2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 flipH="1">
            <a:off x="10677858" y="1610882"/>
            <a:ext cx="840985" cy="776980"/>
            <a:chOff x="1985425" y="4339205"/>
            <a:chExt cx="397366" cy="367147"/>
          </a:xfrm>
        </p:grpSpPr>
        <p:sp>
          <p:nvSpPr>
            <p:cNvPr id="197" name="Google Shape;197;p17"/>
            <p:cNvSpPr/>
            <p:nvPr/>
          </p:nvSpPr>
          <p:spPr>
            <a:xfrm>
              <a:off x="1985425" y="4339205"/>
              <a:ext cx="397366" cy="367147"/>
            </a:xfrm>
            <a:custGeom>
              <a:avLst/>
              <a:gdLst/>
              <a:ahLst/>
              <a:cxnLst/>
              <a:rect l="l" t="t" r="r" b="b"/>
              <a:pathLst>
                <a:path w="11325" h="10463" extrusionOk="0">
                  <a:moveTo>
                    <a:pt x="1690" y="1"/>
                  </a:moveTo>
                  <a:cubicBezTo>
                    <a:pt x="1329" y="1"/>
                    <a:pt x="1" y="9716"/>
                    <a:pt x="80" y="10115"/>
                  </a:cubicBezTo>
                  <a:cubicBezTo>
                    <a:pt x="130" y="10365"/>
                    <a:pt x="3784" y="10462"/>
                    <a:pt x="6778" y="10462"/>
                  </a:cubicBezTo>
                  <a:cubicBezTo>
                    <a:pt x="8675" y="10462"/>
                    <a:pt x="10307" y="10423"/>
                    <a:pt x="10591" y="10360"/>
                  </a:cubicBezTo>
                  <a:cubicBezTo>
                    <a:pt x="11325" y="10197"/>
                    <a:pt x="1710" y="13"/>
                    <a:pt x="1710" y="13"/>
                  </a:cubicBezTo>
                  <a:cubicBezTo>
                    <a:pt x="1704" y="5"/>
                    <a:pt x="169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53989" y="4485988"/>
              <a:ext cx="147894" cy="153835"/>
            </a:xfrm>
            <a:custGeom>
              <a:avLst/>
              <a:gdLst/>
              <a:ahLst/>
              <a:cxnLst/>
              <a:rect l="l" t="t" r="r" b="b"/>
              <a:pathLst>
                <a:path w="4215" h="4384" extrusionOk="0">
                  <a:moveTo>
                    <a:pt x="715" y="0"/>
                  </a:moveTo>
                  <a:cubicBezTo>
                    <a:pt x="680" y="0"/>
                    <a:pt x="658" y="21"/>
                    <a:pt x="653" y="66"/>
                  </a:cubicBezTo>
                  <a:cubicBezTo>
                    <a:pt x="653" y="66"/>
                    <a:pt x="1" y="4141"/>
                    <a:pt x="571" y="4141"/>
                  </a:cubicBezTo>
                  <a:cubicBezTo>
                    <a:pt x="974" y="4141"/>
                    <a:pt x="2309" y="4384"/>
                    <a:pt x="3175" y="4384"/>
                  </a:cubicBezTo>
                  <a:cubicBezTo>
                    <a:pt x="3536" y="4384"/>
                    <a:pt x="3816" y="4341"/>
                    <a:pt x="3912" y="4221"/>
                  </a:cubicBezTo>
                  <a:cubicBezTo>
                    <a:pt x="4215" y="3842"/>
                    <a:pt x="1197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054164" y="4483040"/>
              <a:ext cx="141929" cy="159730"/>
            </a:xfrm>
            <a:custGeom>
              <a:avLst/>
              <a:gdLst/>
              <a:ahLst/>
              <a:cxnLst/>
              <a:rect l="l" t="t" r="r" b="b"/>
              <a:pathLst>
                <a:path w="4045" h="4552" extrusionOk="0">
                  <a:moveTo>
                    <a:pt x="728" y="171"/>
                  </a:moveTo>
                  <a:cubicBezTo>
                    <a:pt x="1067" y="251"/>
                    <a:pt x="2832" y="2322"/>
                    <a:pt x="3580" y="3612"/>
                  </a:cubicBezTo>
                  <a:cubicBezTo>
                    <a:pt x="3893" y="4151"/>
                    <a:pt x="3843" y="4250"/>
                    <a:pt x="3842" y="4254"/>
                  </a:cubicBezTo>
                  <a:cubicBezTo>
                    <a:pt x="3803" y="4303"/>
                    <a:pt x="3680" y="4385"/>
                    <a:pt x="3171" y="4385"/>
                  </a:cubicBezTo>
                  <a:cubicBezTo>
                    <a:pt x="2661" y="4385"/>
                    <a:pt x="1981" y="4298"/>
                    <a:pt x="1433" y="4230"/>
                  </a:cubicBezTo>
                  <a:cubicBezTo>
                    <a:pt x="1043" y="4179"/>
                    <a:pt x="734" y="4140"/>
                    <a:pt x="566" y="4140"/>
                  </a:cubicBezTo>
                  <a:cubicBezTo>
                    <a:pt x="561" y="4140"/>
                    <a:pt x="550" y="4140"/>
                    <a:pt x="534" y="4121"/>
                  </a:cubicBezTo>
                  <a:cubicBezTo>
                    <a:pt x="265" y="3806"/>
                    <a:pt x="501" y="1599"/>
                    <a:pt x="728" y="171"/>
                  </a:cubicBezTo>
                  <a:close/>
                  <a:moveTo>
                    <a:pt x="710" y="1"/>
                  </a:moveTo>
                  <a:cubicBezTo>
                    <a:pt x="648" y="1"/>
                    <a:pt x="578" y="37"/>
                    <a:pt x="564" y="136"/>
                  </a:cubicBezTo>
                  <a:cubicBezTo>
                    <a:pt x="506" y="506"/>
                    <a:pt x="1" y="3753"/>
                    <a:pt x="407" y="4230"/>
                  </a:cubicBezTo>
                  <a:cubicBezTo>
                    <a:pt x="462" y="4294"/>
                    <a:pt x="524" y="4308"/>
                    <a:pt x="566" y="4308"/>
                  </a:cubicBezTo>
                  <a:cubicBezTo>
                    <a:pt x="723" y="4308"/>
                    <a:pt x="1043" y="4348"/>
                    <a:pt x="1412" y="4395"/>
                  </a:cubicBezTo>
                  <a:cubicBezTo>
                    <a:pt x="1964" y="4464"/>
                    <a:pt x="2651" y="4551"/>
                    <a:pt x="3171" y="4551"/>
                  </a:cubicBezTo>
                  <a:cubicBezTo>
                    <a:pt x="3612" y="4551"/>
                    <a:pt x="3866" y="4490"/>
                    <a:pt x="3972" y="4358"/>
                  </a:cubicBezTo>
                  <a:cubicBezTo>
                    <a:pt x="4045" y="4267"/>
                    <a:pt x="4018" y="4104"/>
                    <a:pt x="3885" y="3827"/>
                  </a:cubicBezTo>
                  <a:cubicBezTo>
                    <a:pt x="3403" y="2823"/>
                    <a:pt x="1203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048515" y="4373839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1"/>
                  </a:moveTo>
                  <a:cubicBezTo>
                    <a:pt x="812" y="1"/>
                    <a:pt x="796" y="5"/>
                    <a:pt x="782" y="15"/>
                  </a:cubicBezTo>
                  <a:lnTo>
                    <a:pt x="48" y="514"/>
                  </a:lnTo>
                  <a:cubicBezTo>
                    <a:pt x="10" y="540"/>
                    <a:pt x="0" y="592"/>
                    <a:pt x="26" y="630"/>
                  </a:cubicBezTo>
                  <a:cubicBezTo>
                    <a:pt x="43" y="653"/>
                    <a:pt x="69" y="667"/>
                    <a:pt x="96" y="667"/>
                  </a:cubicBezTo>
                  <a:cubicBezTo>
                    <a:pt x="112" y="667"/>
                    <a:pt x="127" y="662"/>
                    <a:pt x="142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3"/>
                    <a:pt x="855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077358" y="4395490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0"/>
                  </a:moveTo>
                  <a:cubicBezTo>
                    <a:pt x="548" y="0"/>
                    <a:pt x="532" y="5"/>
                    <a:pt x="517" y="14"/>
                  </a:cubicBezTo>
                  <a:lnTo>
                    <a:pt x="48" y="337"/>
                  </a:lnTo>
                  <a:cubicBezTo>
                    <a:pt x="10" y="364"/>
                    <a:pt x="0" y="415"/>
                    <a:pt x="26" y="453"/>
                  </a:cubicBezTo>
                  <a:cubicBezTo>
                    <a:pt x="43" y="477"/>
                    <a:pt x="69" y="490"/>
                    <a:pt x="95" y="490"/>
                  </a:cubicBezTo>
                  <a:cubicBezTo>
                    <a:pt x="111" y="490"/>
                    <a:pt x="129" y="485"/>
                    <a:pt x="142" y="475"/>
                  </a:cubicBezTo>
                  <a:lnTo>
                    <a:pt x="612" y="153"/>
                  </a:lnTo>
                  <a:cubicBezTo>
                    <a:pt x="649" y="126"/>
                    <a:pt x="659" y="74"/>
                    <a:pt x="634" y="36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093815" y="4422264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9" y="0"/>
                  </a:moveTo>
                  <a:cubicBezTo>
                    <a:pt x="813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1" y="590"/>
                    <a:pt x="26" y="628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8" y="660"/>
                    <a:pt x="143" y="650"/>
                  </a:cubicBezTo>
                  <a:lnTo>
                    <a:pt x="876" y="153"/>
                  </a:lnTo>
                  <a:cubicBezTo>
                    <a:pt x="914" y="126"/>
                    <a:pt x="924" y="74"/>
                    <a:pt x="898" y="36"/>
                  </a:cubicBezTo>
                  <a:cubicBezTo>
                    <a:pt x="882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2122658" y="4443844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1"/>
                  </a:moveTo>
                  <a:cubicBezTo>
                    <a:pt x="548" y="1"/>
                    <a:pt x="531" y="5"/>
                    <a:pt x="517" y="16"/>
                  </a:cubicBezTo>
                  <a:lnTo>
                    <a:pt x="48" y="339"/>
                  </a:lnTo>
                  <a:cubicBezTo>
                    <a:pt x="9" y="364"/>
                    <a:pt x="1" y="417"/>
                    <a:pt x="26" y="454"/>
                  </a:cubicBezTo>
                  <a:cubicBezTo>
                    <a:pt x="42" y="478"/>
                    <a:pt x="68" y="490"/>
                    <a:pt x="95" y="490"/>
                  </a:cubicBezTo>
                  <a:cubicBezTo>
                    <a:pt x="112" y="490"/>
                    <a:pt x="128" y="485"/>
                    <a:pt x="142" y="476"/>
                  </a:cubicBezTo>
                  <a:lnTo>
                    <a:pt x="612" y="153"/>
                  </a:lnTo>
                  <a:cubicBezTo>
                    <a:pt x="650" y="127"/>
                    <a:pt x="660" y="75"/>
                    <a:pt x="633" y="37"/>
                  </a:cubicBezTo>
                  <a:cubicBezTo>
                    <a:pt x="617" y="13"/>
                    <a:pt x="591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2135992" y="4467530"/>
              <a:ext cx="32456" cy="23405"/>
            </a:xfrm>
            <a:custGeom>
              <a:avLst/>
              <a:gdLst/>
              <a:ahLst/>
              <a:cxnLst/>
              <a:rect l="l" t="t" r="r" b="b"/>
              <a:pathLst>
                <a:path w="925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50" y="514"/>
                  </a:lnTo>
                  <a:cubicBezTo>
                    <a:pt x="12" y="539"/>
                    <a:pt x="1" y="592"/>
                    <a:pt x="28" y="630"/>
                  </a:cubicBezTo>
                  <a:cubicBezTo>
                    <a:pt x="44" y="653"/>
                    <a:pt x="69" y="666"/>
                    <a:pt x="96" y="666"/>
                  </a:cubicBez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7"/>
                    <a:pt x="924" y="76"/>
                    <a:pt x="898" y="37"/>
                  </a:cubicBezTo>
                  <a:cubicBezTo>
                    <a:pt x="882" y="13"/>
                    <a:pt x="85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164835" y="4489146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5" y="1"/>
                  </a:moveTo>
                  <a:cubicBezTo>
                    <a:pt x="549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8" y="454"/>
                  </a:cubicBezTo>
                  <a:cubicBezTo>
                    <a:pt x="43" y="477"/>
                    <a:pt x="69" y="491"/>
                    <a:pt x="96" y="491"/>
                  </a:cubicBezTo>
                  <a:cubicBezTo>
                    <a:pt x="112" y="491"/>
                    <a:pt x="129" y="486"/>
                    <a:pt x="142" y="476"/>
                  </a:cubicBezTo>
                  <a:lnTo>
                    <a:pt x="612" y="153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184415" y="4516973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0" y="590"/>
                    <a:pt x="26" y="630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7" y="661"/>
                    <a:pt x="142" y="652"/>
                  </a:cubicBezTo>
                  <a:lnTo>
                    <a:pt x="876" y="153"/>
                  </a:lnTo>
                  <a:cubicBezTo>
                    <a:pt x="914" y="127"/>
                    <a:pt x="924" y="74"/>
                    <a:pt x="898" y="36"/>
                  </a:cubicBezTo>
                  <a:cubicBezTo>
                    <a:pt x="881" y="13"/>
                    <a:pt x="855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213258" y="4538588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7" y="15"/>
                  </a:cubicBezTo>
                  <a:lnTo>
                    <a:pt x="48" y="338"/>
                  </a:lnTo>
                  <a:cubicBezTo>
                    <a:pt x="10" y="363"/>
                    <a:pt x="0" y="416"/>
                    <a:pt x="26" y="454"/>
                  </a:cubicBezTo>
                  <a:cubicBezTo>
                    <a:pt x="42" y="477"/>
                    <a:pt x="69" y="489"/>
                    <a:pt x="94" y="489"/>
                  </a:cubicBezTo>
                  <a:cubicBezTo>
                    <a:pt x="111" y="489"/>
                    <a:pt x="127" y="484"/>
                    <a:pt x="142" y="475"/>
                  </a:cubicBezTo>
                  <a:lnTo>
                    <a:pt x="612" y="152"/>
                  </a:lnTo>
                  <a:cubicBezTo>
                    <a:pt x="649" y="126"/>
                    <a:pt x="659" y="74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224557" y="4568415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49" y="514"/>
                  </a:lnTo>
                  <a:cubicBezTo>
                    <a:pt x="11" y="539"/>
                    <a:pt x="1" y="592"/>
                    <a:pt x="27" y="630"/>
                  </a:cubicBezTo>
                  <a:cubicBezTo>
                    <a:pt x="43" y="653"/>
                    <a:pt x="68" y="667"/>
                    <a:pt x="95" y="667"/>
                  </a:cubicBezTo>
                  <a:cubicBezTo>
                    <a:pt x="111" y="667"/>
                    <a:pt x="128" y="662"/>
                    <a:pt x="142" y="652"/>
                  </a:cubicBezTo>
                  <a:lnTo>
                    <a:pt x="875" y="153"/>
                  </a:lnTo>
                  <a:cubicBezTo>
                    <a:pt x="913" y="127"/>
                    <a:pt x="923" y="76"/>
                    <a:pt x="897" y="37"/>
                  </a:cubicBezTo>
                  <a:cubicBezTo>
                    <a:pt x="881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2253365" y="4590031"/>
              <a:ext cx="23193" cy="17229"/>
            </a:xfrm>
            <a:custGeom>
              <a:avLst/>
              <a:gdLst/>
              <a:ahLst/>
              <a:cxnLst/>
              <a:rect l="l" t="t" r="r" b="b"/>
              <a:pathLst>
                <a:path w="661" h="491" extrusionOk="0">
                  <a:moveTo>
                    <a:pt x="565" y="1"/>
                  </a:moveTo>
                  <a:cubicBezTo>
                    <a:pt x="548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7" y="454"/>
                  </a:cubicBezTo>
                  <a:cubicBezTo>
                    <a:pt x="43" y="479"/>
                    <a:pt x="69" y="491"/>
                    <a:pt x="96" y="491"/>
                  </a:cubicBezTo>
                  <a:cubicBezTo>
                    <a:pt x="112" y="491"/>
                    <a:pt x="129" y="486"/>
                    <a:pt x="144" y="476"/>
                  </a:cubicBezTo>
                  <a:lnTo>
                    <a:pt x="613" y="153"/>
                  </a:lnTo>
                  <a:cubicBezTo>
                    <a:pt x="651" y="128"/>
                    <a:pt x="661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2268804" y="4619893"/>
              <a:ext cx="32456" cy="23440"/>
            </a:xfrm>
            <a:custGeom>
              <a:avLst/>
              <a:gdLst/>
              <a:ahLst/>
              <a:cxnLst/>
              <a:rect l="l" t="t" r="r" b="b"/>
              <a:pathLst>
                <a:path w="925" h="668" extrusionOk="0">
                  <a:moveTo>
                    <a:pt x="829" y="1"/>
                  </a:moveTo>
                  <a:cubicBezTo>
                    <a:pt x="813" y="1"/>
                    <a:pt x="796" y="6"/>
                    <a:pt x="782" y="15"/>
                  </a:cubicBezTo>
                  <a:lnTo>
                    <a:pt x="48" y="514"/>
                  </a:lnTo>
                  <a:cubicBezTo>
                    <a:pt x="11" y="540"/>
                    <a:pt x="1" y="592"/>
                    <a:pt x="26" y="630"/>
                  </a:cubicBezTo>
                  <a:cubicBezTo>
                    <a:pt x="44" y="654"/>
                    <a:pt x="69" y="667"/>
                    <a:pt x="96" y="667"/>
                  </a:cubicBezTo>
                  <a:lnTo>
                    <a:pt x="96" y="666"/>
                  </a:ln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4"/>
                    <a:pt x="856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304875" y="4663159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1" y="15"/>
                  </a:cubicBezTo>
                  <a:lnTo>
                    <a:pt x="48" y="514"/>
                  </a:lnTo>
                  <a:cubicBezTo>
                    <a:pt x="10" y="540"/>
                    <a:pt x="0" y="591"/>
                    <a:pt x="26" y="629"/>
                  </a:cubicBezTo>
                  <a:cubicBezTo>
                    <a:pt x="42" y="653"/>
                    <a:pt x="68" y="666"/>
                    <a:pt x="95" y="666"/>
                  </a:cubicBezTo>
                  <a:cubicBezTo>
                    <a:pt x="111" y="666"/>
                    <a:pt x="127" y="661"/>
                    <a:pt x="142" y="651"/>
                  </a:cubicBezTo>
                  <a:lnTo>
                    <a:pt x="876" y="152"/>
                  </a:lnTo>
                  <a:cubicBezTo>
                    <a:pt x="914" y="126"/>
                    <a:pt x="923" y="75"/>
                    <a:pt x="898" y="37"/>
                  </a:cubicBezTo>
                  <a:cubicBezTo>
                    <a:pt x="881" y="13"/>
                    <a:pt x="854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297647" y="4641544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8" y="15"/>
                  </a:cubicBezTo>
                  <a:lnTo>
                    <a:pt x="48" y="337"/>
                  </a:lnTo>
                  <a:cubicBezTo>
                    <a:pt x="10" y="363"/>
                    <a:pt x="1" y="416"/>
                    <a:pt x="26" y="454"/>
                  </a:cubicBezTo>
                  <a:cubicBezTo>
                    <a:pt x="43" y="477"/>
                    <a:pt x="69" y="489"/>
                    <a:pt x="96" y="489"/>
                  </a:cubicBezTo>
                  <a:cubicBezTo>
                    <a:pt x="112" y="489"/>
                    <a:pt x="129" y="484"/>
                    <a:pt x="142" y="474"/>
                  </a:cubicBezTo>
                  <a:lnTo>
                    <a:pt x="612" y="152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195000" y="1386934"/>
            <a:ext cx="1122645" cy="783604"/>
            <a:chOff x="6037425" y="2810750"/>
            <a:chExt cx="841984" cy="587703"/>
          </a:xfrm>
        </p:grpSpPr>
        <p:sp>
          <p:nvSpPr>
            <p:cNvPr id="214" name="Google Shape;214;p17"/>
            <p:cNvSpPr/>
            <p:nvPr/>
          </p:nvSpPr>
          <p:spPr>
            <a:xfrm>
              <a:off x="6037425" y="2810750"/>
              <a:ext cx="630717" cy="587703"/>
            </a:xfrm>
            <a:custGeom>
              <a:avLst/>
              <a:gdLst/>
              <a:ahLst/>
              <a:cxnLst/>
              <a:rect l="l" t="t" r="r" b="b"/>
              <a:pathLst>
                <a:path w="8402" h="7829" extrusionOk="0">
                  <a:moveTo>
                    <a:pt x="275" y="1"/>
                  </a:moveTo>
                  <a:cubicBezTo>
                    <a:pt x="231" y="1"/>
                    <a:pt x="191" y="29"/>
                    <a:pt x="176" y="73"/>
                  </a:cubicBezTo>
                  <a:cubicBezTo>
                    <a:pt x="175" y="80"/>
                    <a:pt x="125" y="239"/>
                    <a:pt x="78" y="490"/>
                  </a:cubicBezTo>
                  <a:cubicBezTo>
                    <a:pt x="68" y="548"/>
                    <a:pt x="105" y="601"/>
                    <a:pt x="161" y="611"/>
                  </a:cubicBezTo>
                  <a:cubicBezTo>
                    <a:pt x="167" y="612"/>
                    <a:pt x="175" y="614"/>
                    <a:pt x="181" y="614"/>
                  </a:cubicBezTo>
                  <a:cubicBezTo>
                    <a:pt x="230" y="614"/>
                    <a:pt x="273" y="578"/>
                    <a:pt x="283" y="528"/>
                  </a:cubicBezTo>
                  <a:cubicBezTo>
                    <a:pt x="327" y="290"/>
                    <a:pt x="374" y="137"/>
                    <a:pt x="374" y="136"/>
                  </a:cubicBezTo>
                  <a:cubicBezTo>
                    <a:pt x="392" y="81"/>
                    <a:pt x="361" y="23"/>
                    <a:pt x="307" y="6"/>
                  </a:cubicBezTo>
                  <a:cubicBezTo>
                    <a:pt x="296" y="2"/>
                    <a:pt x="285" y="1"/>
                    <a:pt x="275" y="1"/>
                  </a:cubicBezTo>
                  <a:close/>
                  <a:moveTo>
                    <a:pt x="124" y="817"/>
                  </a:moveTo>
                  <a:cubicBezTo>
                    <a:pt x="73" y="817"/>
                    <a:pt x="25" y="857"/>
                    <a:pt x="20" y="911"/>
                  </a:cubicBezTo>
                  <a:cubicBezTo>
                    <a:pt x="8" y="1047"/>
                    <a:pt x="1" y="1181"/>
                    <a:pt x="1" y="1309"/>
                  </a:cubicBezTo>
                  <a:lnTo>
                    <a:pt x="1" y="1336"/>
                  </a:lnTo>
                  <a:cubicBezTo>
                    <a:pt x="1" y="1394"/>
                    <a:pt x="47" y="1439"/>
                    <a:pt x="105" y="1439"/>
                  </a:cubicBezTo>
                  <a:cubicBezTo>
                    <a:pt x="163" y="1439"/>
                    <a:pt x="209" y="1394"/>
                    <a:pt x="209" y="1336"/>
                  </a:cubicBezTo>
                  <a:lnTo>
                    <a:pt x="209" y="1309"/>
                  </a:lnTo>
                  <a:cubicBezTo>
                    <a:pt x="209" y="1187"/>
                    <a:pt x="215" y="1060"/>
                    <a:pt x="228" y="931"/>
                  </a:cubicBezTo>
                  <a:cubicBezTo>
                    <a:pt x="232" y="873"/>
                    <a:pt x="190" y="823"/>
                    <a:pt x="133" y="817"/>
                  </a:cubicBezTo>
                  <a:cubicBezTo>
                    <a:pt x="130" y="817"/>
                    <a:pt x="127" y="817"/>
                    <a:pt x="124" y="817"/>
                  </a:cubicBezTo>
                  <a:close/>
                  <a:moveTo>
                    <a:pt x="130" y="1647"/>
                  </a:moveTo>
                  <a:cubicBezTo>
                    <a:pt x="126" y="1647"/>
                    <a:pt x="122" y="1647"/>
                    <a:pt x="118" y="1648"/>
                  </a:cubicBezTo>
                  <a:cubicBezTo>
                    <a:pt x="62" y="1655"/>
                    <a:pt x="22" y="1706"/>
                    <a:pt x="29" y="1764"/>
                  </a:cubicBezTo>
                  <a:cubicBezTo>
                    <a:pt x="47" y="1911"/>
                    <a:pt x="74" y="2053"/>
                    <a:pt x="111" y="2185"/>
                  </a:cubicBezTo>
                  <a:cubicBezTo>
                    <a:pt x="123" y="2232"/>
                    <a:pt x="165" y="2262"/>
                    <a:pt x="210" y="2262"/>
                  </a:cubicBezTo>
                  <a:cubicBezTo>
                    <a:pt x="220" y="2262"/>
                    <a:pt x="229" y="2261"/>
                    <a:pt x="239" y="2259"/>
                  </a:cubicBezTo>
                  <a:cubicBezTo>
                    <a:pt x="294" y="2243"/>
                    <a:pt x="325" y="2186"/>
                    <a:pt x="311" y="2130"/>
                  </a:cubicBezTo>
                  <a:cubicBezTo>
                    <a:pt x="278" y="2008"/>
                    <a:pt x="252" y="1875"/>
                    <a:pt x="235" y="1738"/>
                  </a:cubicBezTo>
                  <a:cubicBezTo>
                    <a:pt x="228" y="1685"/>
                    <a:pt x="181" y="1647"/>
                    <a:pt x="130" y="1647"/>
                  </a:cubicBezTo>
                  <a:close/>
                  <a:moveTo>
                    <a:pt x="5059" y="2293"/>
                  </a:moveTo>
                  <a:cubicBezTo>
                    <a:pt x="4937" y="2293"/>
                    <a:pt x="4806" y="2308"/>
                    <a:pt x="4679" y="2338"/>
                  </a:cubicBezTo>
                  <a:cubicBezTo>
                    <a:pt x="4624" y="2352"/>
                    <a:pt x="4590" y="2408"/>
                    <a:pt x="4603" y="2463"/>
                  </a:cubicBezTo>
                  <a:cubicBezTo>
                    <a:pt x="4614" y="2511"/>
                    <a:pt x="4657" y="2543"/>
                    <a:pt x="4703" y="2543"/>
                  </a:cubicBezTo>
                  <a:cubicBezTo>
                    <a:pt x="4712" y="2543"/>
                    <a:pt x="4719" y="2542"/>
                    <a:pt x="4728" y="2540"/>
                  </a:cubicBezTo>
                  <a:cubicBezTo>
                    <a:pt x="4836" y="2514"/>
                    <a:pt x="4951" y="2500"/>
                    <a:pt x="5056" y="2500"/>
                  </a:cubicBezTo>
                  <a:cubicBezTo>
                    <a:pt x="5075" y="2500"/>
                    <a:pt x="5093" y="2500"/>
                    <a:pt x="5111" y="2501"/>
                  </a:cubicBezTo>
                  <a:cubicBezTo>
                    <a:pt x="5115" y="2502"/>
                    <a:pt x="5118" y="2502"/>
                    <a:pt x="5121" y="2502"/>
                  </a:cubicBezTo>
                  <a:cubicBezTo>
                    <a:pt x="5174" y="2502"/>
                    <a:pt x="5217" y="2456"/>
                    <a:pt x="5219" y="2402"/>
                  </a:cubicBezTo>
                  <a:cubicBezTo>
                    <a:pt x="5223" y="2346"/>
                    <a:pt x="5179" y="2297"/>
                    <a:pt x="5121" y="2294"/>
                  </a:cubicBezTo>
                  <a:cubicBezTo>
                    <a:pt x="5101" y="2293"/>
                    <a:pt x="5080" y="2293"/>
                    <a:pt x="5059" y="2293"/>
                  </a:cubicBezTo>
                  <a:close/>
                  <a:moveTo>
                    <a:pt x="4317" y="2484"/>
                  </a:moveTo>
                  <a:cubicBezTo>
                    <a:pt x="4300" y="2484"/>
                    <a:pt x="4283" y="2489"/>
                    <a:pt x="4267" y="2498"/>
                  </a:cubicBezTo>
                  <a:cubicBezTo>
                    <a:pt x="4134" y="2570"/>
                    <a:pt x="4015" y="2662"/>
                    <a:pt x="3913" y="2767"/>
                  </a:cubicBezTo>
                  <a:cubicBezTo>
                    <a:pt x="3874" y="2809"/>
                    <a:pt x="3875" y="2875"/>
                    <a:pt x="3917" y="2914"/>
                  </a:cubicBezTo>
                  <a:cubicBezTo>
                    <a:pt x="3937" y="2934"/>
                    <a:pt x="3964" y="2943"/>
                    <a:pt x="3989" y="2943"/>
                  </a:cubicBezTo>
                  <a:cubicBezTo>
                    <a:pt x="4016" y="2943"/>
                    <a:pt x="4043" y="2932"/>
                    <a:pt x="4064" y="2912"/>
                  </a:cubicBezTo>
                  <a:cubicBezTo>
                    <a:pt x="4151" y="2820"/>
                    <a:pt x="4253" y="2741"/>
                    <a:pt x="4368" y="2679"/>
                  </a:cubicBezTo>
                  <a:cubicBezTo>
                    <a:pt x="4418" y="2651"/>
                    <a:pt x="4436" y="2588"/>
                    <a:pt x="4408" y="2538"/>
                  </a:cubicBezTo>
                  <a:cubicBezTo>
                    <a:pt x="4389" y="2504"/>
                    <a:pt x="4353" y="2484"/>
                    <a:pt x="4317" y="2484"/>
                  </a:cubicBezTo>
                  <a:close/>
                  <a:moveTo>
                    <a:pt x="352" y="2444"/>
                  </a:moveTo>
                  <a:cubicBezTo>
                    <a:pt x="337" y="2444"/>
                    <a:pt x="323" y="2447"/>
                    <a:pt x="308" y="2454"/>
                  </a:cubicBezTo>
                  <a:cubicBezTo>
                    <a:pt x="257" y="2478"/>
                    <a:pt x="234" y="2539"/>
                    <a:pt x="258" y="2592"/>
                  </a:cubicBezTo>
                  <a:cubicBezTo>
                    <a:pt x="321" y="2725"/>
                    <a:pt x="394" y="2852"/>
                    <a:pt x="479" y="2967"/>
                  </a:cubicBezTo>
                  <a:cubicBezTo>
                    <a:pt x="499" y="2995"/>
                    <a:pt x="531" y="3010"/>
                    <a:pt x="563" y="3010"/>
                  </a:cubicBezTo>
                  <a:cubicBezTo>
                    <a:pt x="584" y="3010"/>
                    <a:pt x="606" y="3002"/>
                    <a:pt x="624" y="2989"/>
                  </a:cubicBezTo>
                  <a:cubicBezTo>
                    <a:pt x="671" y="2956"/>
                    <a:pt x="681" y="2891"/>
                    <a:pt x="646" y="2844"/>
                  </a:cubicBezTo>
                  <a:cubicBezTo>
                    <a:pt x="570" y="2740"/>
                    <a:pt x="503" y="2626"/>
                    <a:pt x="447" y="2504"/>
                  </a:cubicBezTo>
                  <a:cubicBezTo>
                    <a:pt x="429" y="2466"/>
                    <a:pt x="391" y="2444"/>
                    <a:pt x="352" y="2444"/>
                  </a:cubicBezTo>
                  <a:close/>
                  <a:moveTo>
                    <a:pt x="5443" y="2498"/>
                  </a:moveTo>
                  <a:cubicBezTo>
                    <a:pt x="5432" y="2498"/>
                    <a:pt x="5422" y="2499"/>
                    <a:pt x="5411" y="2503"/>
                  </a:cubicBezTo>
                  <a:cubicBezTo>
                    <a:pt x="5358" y="2518"/>
                    <a:pt x="5326" y="2577"/>
                    <a:pt x="5343" y="2631"/>
                  </a:cubicBezTo>
                  <a:cubicBezTo>
                    <a:pt x="5350" y="2656"/>
                    <a:pt x="5354" y="2683"/>
                    <a:pt x="5354" y="2711"/>
                  </a:cubicBezTo>
                  <a:cubicBezTo>
                    <a:pt x="5354" y="2784"/>
                    <a:pt x="5331" y="2868"/>
                    <a:pt x="5285" y="2953"/>
                  </a:cubicBezTo>
                  <a:cubicBezTo>
                    <a:pt x="5260" y="3005"/>
                    <a:pt x="5279" y="3067"/>
                    <a:pt x="5331" y="3094"/>
                  </a:cubicBezTo>
                  <a:cubicBezTo>
                    <a:pt x="5345" y="3102"/>
                    <a:pt x="5361" y="3105"/>
                    <a:pt x="5378" y="3105"/>
                  </a:cubicBezTo>
                  <a:cubicBezTo>
                    <a:pt x="5415" y="3105"/>
                    <a:pt x="5452" y="3086"/>
                    <a:pt x="5470" y="3049"/>
                  </a:cubicBezTo>
                  <a:cubicBezTo>
                    <a:pt x="5530" y="2935"/>
                    <a:pt x="5561" y="2817"/>
                    <a:pt x="5561" y="2711"/>
                  </a:cubicBezTo>
                  <a:cubicBezTo>
                    <a:pt x="5561" y="2662"/>
                    <a:pt x="5555" y="2615"/>
                    <a:pt x="5541" y="2571"/>
                  </a:cubicBezTo>
                  <a:cubicBezTo>
                    <a:pt x="5528" y="2526"/>
                    <a:pt x="5487" y="2498"/>
                    <a:pt x="5443" y="2498"/>
                  </a:cubicBezTo>
                  <a:close/>
                  <a:moveTo>
                    <a:pt x="839" y="3109"/>
                  </a:moveTo>
                  <a:cubicBezTo>
                    <a:pt x="811" y="3109"/>
                    <a:pt x="783" y="3120"/>
                    <a:pt x="763" y="3143"/>
                  </a:cubicBezTo>
                  <a:cubicBezTo>
                    <a:pt x="725" y="3186"/>
                    <a:pt x="727" y="3252"/>
                    <a:pt x="770" y="3290"/>
                  </a:cubicBezTo>
                  <a:cubicBezTo>
                    <a:pt x="877" y="3386"/>
                    <a:pt x="994" y="3473"/>
                    <a:pt x="1120" y="3549"/>
                  </a:cubicBezTo>
                  <a:cubicBezTo>
                    <a:pt x="1136" y="3558"/>
                    <a:pt x="1155" y="3563"/>
                    <a:pt x="1173" y="3563"/>
                  </a:cubicBezTo>
                  <a:cubicBezTo>
                    <a:pt x="1209" y="3563"/>
                    <a:pt x="1243" y="3545"/>
                    <a:pt x="1263" y="3513"/>
                  </a:cubicBezTo>
                  <a:cubicBezTo>
                    <a:pt x="1292" y="3463"/>
                    <a:pt x="1276" y="3399"/>
                    <a:pt x="1227" y="3370"/>
                  </a:cubicBezTo>
                  <a:cubicBezTo>
                    <a:pt x="1112" y="3301"/>
                    <a:pt x="1005" y="3223"/>
                    <a:pt x="910" y="3136"/>
                  </a:cubicBezTo>
                  <a:cubicBezTo>
                    <a:pt x="890" y="3118"/>
                    <a:pt x="864" y="3109"/>
                    <a:pt x="839" y="3109"/>
                  </a:cubicBezTo>
                  <a:close/>
                  <a:moveTo>
                    <a:pt x="5121" y="3222"/>
                  </a:moveTo>
                  <a:cubicBezTo>
                    <a:pt x="5096" y="3222"/>
                    <a:pt x="5071" y="3231"/>
                    <a:pt x="5051" y="3249"/>
                  </a:cubicBezTo>
                  <a:cubicBezTo>
                    <a:pt x="4961" y="3332"/>
                    <a:pt x="4853" y="3408"/>
                    <a:pt x="4733" y="3474"/>
                  </a:cubicBezTo>
                  <a:cubicBezTo>
                    <a:pt x="4683" y="3501"/>
                    <a:pt x="4664" y="3565"/>
                    <a:pt x="4692" y="3615"/>
                  </a:cubicBezTo>
                  <a:cubicBezTo>
                    <a:pt x="4711" y="3649"/>
                    <a:pt x="4746" y="3669"/>
                    <a:pt x="4783" y="3669"/>
                  </a:cubicBezTo>
                  <a:cubicBezTo>
                    <a:pt x="4800" y="3669"/>
                    <a:pt x="4817" y="3665"/>
                    <a:pt x="4833" y="3655"/>
                  </a:cubicBezTo>
                  <a:cubicBezTo>
                    <a:pt x="4968" y="3582"/>
                    <a:pt x="5088" y="3496"/>
                    <a:pt x="5191" y="3403"/>
                  </a:cubicBezTo>
                  <a:cubicBezTo>
                    <a:pt x="5234" y="3364"/>
                    <a:pt x="5236" y="3298"/>
                    <a:pt x="5198" y="3256"/>
                  </a:cubicBezTo>
                  <a:cubicBezTo>
                    <a:pt x="5178" y="3233"/>
                    <a:pt x="5150" y="3222"/>
                    <a:pt x="5121" y="3222"/>
                  </a:cubicBezTo>
                  <a:close/>
                  <a:moveTo>
                    <a:pt x="3752" y="3075"/>
                  </a:moveTo>
                  <a:cubicBezTo>
                    <a:pt x="3714" y="3075"/>
                    <a:pt x="3677" y="3096"/>
                    <a:pt x="3660" y="3133"/>
                  </a:cubicBezTo>
                  <a:cubicBezTo>
                    <a:pt x="3597" y="3261"/>
                    <a:pt x="3550" y="3402"/>
                    <a:pt x="3520" y="3551"/>
                  </a:cubicBezTo>
                  <a:cubicBezTo>
                    <a:pt x="3509" y="3607"/>
                    <a:pt x="3546" y="3663"/>
                    <a:pt x="3602" y="3674"/>
                  </a:cubicBezTo>
                  <a:cubicBezTo>
                    <a:pt x="3608" y="3675"/>
                    <a:pt x="3616" y="3675"/>
                    <a:pt x="3623" y="3675"/>
                  </a:cubicBezTo>
                  <a:cubicBezTo>
                    <a:pt x="3671" y="3675"/>
                    <a:pt x="3715" y="3640"/>
                    <a:pt x="3725" y="3591"/>
                  </a:cubicBezTo>
                  <a:cubicBezTo>
                    <a:pt x="3750" y="3459"/>
                    <a:pt x="3791" y="3335"/>
                    <a:pt x="3846" y="3224"/>
                  </a:cubicBezTo>
                  <a:cubicBezTo>
                    <a:pt x="3870" y="3173"/>
                    <a:pt x="3850" y="3110"/>
                    <a:pt x="3798" y="3086"/>
                  </a:cubicBezTo>
                  <a:cubicBezTo>
                    <a:pt x="3783" y="3079"/>
                    <a:pt x="3768" y="3075"/>
                    <a:pt x="3752" y="3075"/>
                  </a:cubicBezTo>
                  <a:close/>
                  <a:moveTo>
                    <a:pt x="1545" y="3538"/>
                  </a:moveTo>
                  <a:cubicBezTo>
                    <a:pt x="1504" y="3538"/>
                    <a:pt x="1465" y="3562"/>
                    <a:pt x="1449" y="3604"/>
                  </a:cubicBezTo>
                  <a:cubicBezTo>
                    <a:pt x="1428" y="3658"/>
                    <a:pt x="1454" y="3718"/>
                    <a:pt x="1508" y="3738"/>
                  </a:cubicBezTo>
                  <a:cubicBezTo>
                    <a:pt x="1635" y="3789"/>
                    <a:pt x="1772" y="3833"/>
                    <a:pt x="1915" y="3868"/>
                  </a:cubicBezTo>
                  <a:cubicBezTo>
                    <a:pt x="1924" y="3870"/>
                    <a:pt x="1933" y="3871"/>
                    <a:pt x="1941" y="3871"/>
                  </a:cubicBezTo>
                  <a:cubicBezTo>
                    <a:pt x="1988" y="3871"/>
                    <a:pt x="2029" y="3839"/>
                    <a:pt x="2042" y="3791"/>
                  </a:cubicBezTo>
                  <a:cubicBezTo>
                    <a:pt x="2055" y="3736"/>
                    <a:pt x="2021" y="3680"/>
                    <a:pt x="1966" y="3666"/>
                  </a:cubicBezTo>
                  <a:cubicBezTo>
                    <a:pt x="1831" y="3633"/>
                    <a:pt x="1702" y="3593"/>
                    <a:pt x="1584" y="3545"/>
                  </a:cubicBezTo>
                  <a:cubicBezTo>
                    <a:pt x="1571" y="3540"/>
                    <a:pt x="1558" y="3538"/>
                    <a:pt x="1545" y="3538"/>
                  </a:cubicBezTo>
                  <a:close/>
                  <a:moveTo>
                    <a:pt x="4403" y="3628"/>
                  </a:moveTo>
                  <a:cubicBezTo>
                    <a:pt x="4392" y="3628"/>
                    <a:pt x="4380" y="3629"/>
                    <a:pt x="4369" y="3633"/>
                  </a:cubicBezTo>
                  <a:cubicBezTo>
                    <a:pt x="4248" y="3675"/>
                    <a:pt x="4118" y="3709"/>
                    <a:pt x="3982" y="3735"/>
                  </a:cubicBezTo>
                  <a:cubicBezTo>
                    <a:pt x="3926" y="3746"/>
                    <a:pt x="3889" y="3801"/>
                    <a:pt x="3900" y="3857"/>
                  </a:cubicBezTo>
                  <a:cubicBezTo>
                    <a:pt x="3910" y="3906"/>
                    <a:pt x="3954" y="3941"/>
                    <a:pt x="4002" y="3941"/>
                  </a:cubicBezTo>
                  <a:cubicBezTo>
                    <a:pt x="4009" y="3941"/>
                    <a:pt x="4015" y="3941"/>
                    <a:pt x="4022" y="3939"/>
                  </a:cubicBezTo>
                  <a:cubicBezTo>
                    <a:pt x="4167" y="3911"/>
                    <a:pt x="4307" y="3874"/>
                    <a:pt x="4436" y="3829"/>
                  </a:cubicBezTo>
                  <a:cubicBezTo>
                    <a:pt x="4490" y="3811"/>
                    <a:pt x="4520" y="3752"/>
                    <a:pt x="4501" y="3697"/>
                  </a:cubicBezTo>
                  <a:cubicBezTo>
                    <a:pt x="4487" y="3654"/>
                    <a:pt x="4446" y="3628"/>
                    <a:pt x="4403" y="3628"/>
                  </a:cubicBezTo>
                  <a:close/>
                  <a:moveTo>
                    <a:pt x="2346" y="3741"/>
                  </a:moveTo>
                  <a:cubicBezTo>
                    <a:pt x="2296" y="3741"/>
                    <a:pt x="2253" y="3778"/>
                    <a:pt x="2245" y="3829"/>
                  </a:cubicBezTo>
                  <a:cubicBezTo>
                    <a:pt x="2238" y="3887"/>
                    <a:pt x="2277" y="3939"/>
                    <a:pt x="2333" y="3947"/>
                  </a:cubicBezTo>
                  <a:cubicBezTo>
                    <a:pt x="2479" y="3968"/>
                    <a:pt x="2619" y="3983"/>
                    <a:pt x="2752" y="3994"/>
                  </a:cubicBezTo>
                  <a:cubicBezTo>
                    <a:pt x="2756" y="3996"/>
                    <a:pt x="2758" y="3996"/>
                    <a:pt x="2761" y="3996"/>
                  </a:cubicBezTo>
                  <a:cubicBezTo>
                    <a:pt x="2815" y="3994"/>
                    <a:pt x="2860" y="3954"/>
                    <a:pt x="2865" y="3900"/>
                  </a:cubicBezTo>
                  <a:cubicBezTo>
                    <a:pt x="2870" y="3843"/>
                    <a:pt x="2827" y="3792"/>
                    <a:pt x="2769" y="3787"/>
                  </a:cubicBezTo>
                  <a:cubicBezTo>
                    <a:pt x="2639" y="3778"/>
                    <a:pt x="2503" y="3762"/>
                    <a:pt x="2363" y="3742"/>
                  </a:cubicBezTo>
                  <a:cubicBezTo>
                    <a:pt x="2357" y="3741"/>
                    <a:pt x="2351" y="3741"/>
                    <a:pt x="2346" y="3741"/>
                  </a:cubicBezTo>
                  <a:close/>
                  <a:moveTo>
                    <a:pt x="3591" y="3789"/>
                  </a:moveTo>
                  <a:cubicBezTo>
                    <a:pt x="3588" y="3789"/>
                    <a:pt x="3585" y="3790"/>
                    <a:pt x="3581" y="3790"/>
                  </a:cubicBezTo>
                  <a:cubicBezTo>
                    <a:pt x="3460" y="3801"/>
                    <a:pt x="3334" y="3806"/>
                    <a:pt x="3204" y="3806"/>
                  </a:cubicBezTo>
                  <a:lnTo>
                    <a:pt x="3176" y="3806"/>
                  </a:lnTo>
                  <a:cubicBezTo>
                    <a:pt x="3118" y="3806"/>
                    <a:pt x="3073" y="3851"/>
                    <a:pt x="3072" y="3909"/>
                  </a:cubicBezTo>
                  <a:cubicBezTo>
                    <a:pt x="3072" y="3966"/>
                    <a:pt x="3117" y="4013"/>
                    <a:pt x="3175" y="4013"/>
                  </a:cubicBezTo>
                  <a:lnTo>
                    <a:pt x="3204" y="4013"/>
                  </a:lnTo>
                  <a:cubicBezTo>
                    <a:pt x="3298" y="4013"/>
                    <a:pt x="3390" y="4010"/>
                    <a:pt x="3480" y="4006"/>
                  </a:cubicBezTo>
                  <a:cubicBezTo>
                    <a:pt x="3481" y="4135"/>
                    <a:pt x="3492" y="4271"/>
                    <a:pt x="3513" y="4412"/>
                  </a:cubicBezTo>
                  <a:cubicBezTo>
                    <a:pt x="3520" y="4465"/>
                    <a:pt x="3564" y="4502"/>
                    <a:pt x="3614" y="4502"/>
                  </a:cubicBezTo>
                  <a:cubicBezTo>
                    <a:pt x="3619" y="4502"/>
                    <a:pt x="3624" y="4502"/>
                    <a:pt x="3629" y="4500"/>
                  </a:cubicBezTo>
                  <a:cubicBezTo>
                    <a:pt x="3687" y="4493"/>
                    <a:pt x="3726" y="4440"/>
                    <a:pt x="3717" y="4383"/>
                  </a:cubicBezTo>
                  <a:cubicBezTo>
                    <a:pt x="3698" y="4244"/>
                    <a:pt x="3688" y="4110"/>
                    <a:pt x="3688" y="3983"/>
                  </a:cubicBezTo>
                  <a:cubicBezTo>
                    <a:pt x="3688" y="3971"/>
                    <a:pt x="3684" y="3958"/>
                    <a:pt x="3681" y="3945"/>
                  </a:cubicBezTo>
                  <a:cubicBezTo>
                    <a:pt x="3690" y="3928"/>
                    <a:pt x="3695" y="3908"/>
                    <a:pt x="3694" y="3885"/>
                  </a:cubicBezTo>
                  <a:cubicBezTo>
                    <a:pt x="3689" y="3831"/>
                    <a:pt x="3641" y="3789"/>
                    <a:pt x="3591" y="3789"/>
                  </a:cubicBezTo>
                  <a:close/>
                  <a:moveTo>
                    <a:pt x="3696" y="4701"/>
                  </a:moveTo>
                  <a:cubicBezTo>
                    <a:pt x="3687" y="4701"/>
                    <a:pt x="3679" y="4702"/>
                    <a:pt x="3671" y="4704"/>
                  </a:cubicBezTo>
                  <a:cubicBezTo>
                    <a:pt x="3616" y="4718"/>
                    <a:pt x="3581" y="4775"/>
                    <a:pt x="3596" y="4830"/>
                  </a:cubicBezTo>
                  <a:cubicBezTo>
                    <a:pt x="3629" y="4962"/>
                    <a:pt x="3670" y="5098"/>
                    <a:pt x="3716" y="5237"/>
                  </a:cubicBezTo>
                  <a:cubicBezTo>
                    <a:pt x="3731" y="5279"/>
                    <a:pt x="3771" y="5307"/>
                    <a:pt x="3815" y="5308"/>
                  </a:cubicBezTo>
                  <a:lnTo>
                    <a:pt x="3815" y="5308"/>
                  </a:lnTo>
                  <a:cubicBezTo>
                    <a:pt x="3827" y="5308"/>
                    <a:pt x="3838" y="5305"/>
                    <a:pt x="3848" y="5302"/>
                  </a:cubicBezTo>
                  <a:cubicBezTo>
                    <a:pt x="3902" y="5283"/>
                    <a:pt x="3932" y="5224"/>
                    <a:pt x="3913" y="5169"/>
                  </a:cubicBezTo>
                  <a:cubicBezTo>
                    <a:pt x="3868" y="5037"/>
                    <a:pt x="3829" y="4906"/>
                    <a:pt x="3797" y="4780"/>
                  </a:cubicBezTo>
                  <a:cubicBezTo>
                    <a:pt x="3785" y="4733"/>
                    <a:pt x="3743" y="4701"/>
                    <a:pt x="3696" y="4701"/>
                  </a:cubicBezTo>
                  <a:close/>
                  <a:moveTo>
                    <a:pt x="3815" y="5308"/>
                  </a:moveTo>
                  <a:cubicBezTo>
                    <a:pt x="3815" y="5308"/>
                    <a:pt x="3814" y="5308"/>
                    <a:pt x="3814" y="5308"/>
                  </a:cubicBezTo>
                  <a:lnTo>
                    <a:pt x="3815" y="5308"/>
                  </a:lnTo>
                  <a:cubicBezTo>
                    <a:pt x="3815" y="5308"/>
                    <a:pt x="3815" y="5308"/>
                    <a:pt x="3815" y="5308"/>
                  </a:cubicBezTo>
                  <a:close/>
                  <a:moveTo>
                    <a:pt x="3962" y="5488"/>
                  </a:moveTo>
                  <a:cubicBezTo>
                    <a:pt x="3949" y="5488"/>
                    <a:pt x="3935" y="5491"/>
                    <a:pt x="3922" y="5496"/>
                  </a:cubicBezTo>
                  <a:cubicBezTo>
                    <a:pt x="3868" y="5518"/>
                    <a:pt x="3844" y="5578"/>
                    <a:pt x="3866" y="5631"/>
                  </a:cubicBezTo>
                  <a:cubicBezTo>
                    <a:pt x="3921" y="5766"/>
                    <a:pt x="3978" y="5896"/>
                    <a:pt x="4038" y="6017"/>
                  </a:cubicBezTo>
                  <a:cubicBezTo>
                    <a:pt x="4057" y="6054"/>
                    <a:pt x="4093" y="6074"/>
                    <a:pt x="4131" y="6074"/>
                  </a:cubicBezTo>
                  <a:cubicBezTo>
                    <a:pt x="4147" y="6074"/>
                    <a:pt x="4163" y="6071"/>
                    <a:pt x="4178" y="6063"/>
                  </a:cubicBezTo>
                  <a:cubicBezTo>
                    <a:pt x="4229" y="6038"/>
                    <a:pt x="4250" y="5975"/>
                    <a:pt x="4224" y="5924"/>
                  </a:cubicBezTo>
                  <a:cubicBezTo>
                    <a:pt x="4167" y="5807"/>
                    <a:pt x="4111" y="5682"/>
                    <a:pt x="4057" y="5553"/>
                  </a:cubicBezTo>
                  <a:cubicBezTo>
                    <a:pt x="4040" y="5512"/>
                    <a:pt x="4002" y="5488"/>
                    <a:pt x="3962" y="5488"/>
                  </a:cubicBezTo>
                  <a:close/>
                  <a:moveTo>
                    <a:pt x="8282" y="5947"/>
                  </a:moveTo>
                  <a:cubicBezTo>
                    <a:pt x="8245" y="5947"/>
                    <a:pt x="8208" y="5967"/>
                    <a:pt x="8190" y="6003"/>
                  </a:cubicBezTo>
                  <a:cubicBezTo>
                    <a:pt x="8149" y="6083"/>
                    <a:pt x="8109" y="6160"/>
                    <a:pt x="8067" y="6234"/>
                  </a:cubicBezTo>
                  <a:cubicBezTo>
                    <a:pt x="8039" y="6284"/>
                    <a:pt x="8057" y="6348"/>
                    <a:pt x="8108" y="6376"/>
                  </a:cubicBezTo>
                  <a:cubicBezTo>
                    <a:pt x="8123" y="6384"/>
                    <a:pt x="8141" y="6389"/>
                    <a:pt x="8158" y="6389"/>
                  </a:cubicBezTo>
                  <a:cubicBezTo>
                    <a:pt x="8195" y="6389"/>
                    <a:pt x="8230" y="6370"/>
                    <a:pt x="8248" y="6337"/>
                  </a:cubicBezTo>
                  <a:cubicBezTo>
                    <a:pt x="8291" y="6259"/>
                    <a:pt x="8334" y="6180"/>
                    <a:pt x="8376" y="6097"/>
                  </a:cubicBezTo>
                  <a:cubicBezTo>
                    <a:pt x="8402" y="6046"/>
                    <a:pt x="8381" y="5984"/>
                    <a:pt x="8329" y="5958"/>
                  </a:cubicBezTo>
                  <a:cubicBezTo>
                    <a:pt x="8314" y="5950"/>
                    <a:pt x="8298" y="5947"/>
                    <a:pt x="8282" y="5947"/>
                  </a:cubicBezTo>
                  <a:close/>
                  <a:moveTo>
                    <a:pt x="4330" y="6232"/>
                  </a:moveTo>
                  <a:cubicBezTo>
                    <a:pt x="4312" y="6232"/>
                    <a:pt x="4294" y="6236"/>
                    <a:pt x="4277" y="6246"/>
                  </a:cubicBezTo>
                  <a:cubicBezTo>
                    <a:pt x="4228" y="6275"/>
                    <a:pt x="4211" y="6339"/>
                    <a:pt x="4240" y="6389"/>
                  </a:cubicBezTo>
                  <a:cubicBezTo>
                    <a:pt x="4315" y="6513"/>
                    <a:pt x="4394" y="6632"/>
                    <a:pt x="4476" y="6743"/>
                  </a:cubicBezTo>
                  <a:cubicBezTo>
                    <a:pt x="4495" y="6771"/>
                    <a:pt x="4527" y="6786"/>
                    <a:pt x="4559" y="6786"/>
                  </a:cubicBezTo>
                  <a:cubicBezTo>
                    <a:pt x="4580" y="6786"/>
                    <a:pt x="4602" y="6780"/>
                    <a:pt x="4620" y="6767"/>
                  </a:cubicBezTo>
                  <a:cubicBezTo>
                    <a:pt x="4667" y="6732"/>
                    <a:pt x="4676" y="6667"/>
                    <a:pt x="4642" y="6621"/>
                  </a:cubicBezTo>
                  <a:cubicBezTo>
                    <a:pt x="4565" y="6515"/>
                    <a:pt x="4490" y="6402"/>
                    <a:pt x="4419" y="6283"/>
                  </a:cubicBezTo>
                  <a:cubicBezTo>
                    <a:pt x="4400" y="6249"/>
                    <a:pt x="4365" y="6232"/>
                    <a:pt x="4330" y="6232"/>
                  </a:cubicBezTo>
                  <a:close/>
                  <a:moveTo>
                    <a:pt x="7940" y="6534"/>
                  </a:moveTo>
                  <a:cubicBezTo>
                    <a:pt x="7907" y="6534"/>
                    <a:pt x="7874" y="6550"/>
                    <a:pt x="7854" y="6579"/>
                  </a:cubicBezTo>
                  <a:cubicBezTo>
                    <a:pt x="7774" y="6694"/>
                    <a:pt x="7692" y="6802"/>
                    <a:pt x="7608" y="6899"/>
                  </a:cubicBezTo>
                  <a:cubicBezTo>
                    <a:pt x="7570" y="6943"/>
                    <a:pt x="7575" y="7008"/>
                    <a:pt x="7618" y="7046"/>
                  </a:cubicBezTo>
                  <a:cubicBezTo>
                    <a:pt x="7637" y="7063"/>
                    <a:pt x="7662" y="7072"/>
                    <a:pt x="7686" y="7072"/>
                  </a:cubicBezTo>
                  <a:lnTo>
                    <a:pt x="7686" y="7070"/>
                  </a:lnTo>
                  <a:cubicBezTo>
                    <a:pt x="7714" y="7070"/>
                    <a:pt x="7744" y="7059"/>
                    <a:pt x="7765" y="7035"/>
                  </a:cubicBezTo>
                  <a:cubicBezTo>
                    <a:pt x="7854" y="6932"/>
                    <a:pt x="7941" y="6818"/>
                    <a:pt x="8024" y="6697"/>
                  </a:cubicBezTo>
                  <a:cubicBezTo>
                    <a:pt x="8057" y="6650"/>
                    <a:pt x="8045" y="6585"/>
                    <a:pt x="7999" y="6552"/>
                  </a:cubicBezTo>
                  <a:cubicBezTo>
                    <a:pt x="7981" y="6540"/>
                    <a:pt x="7960" y="6534"/>
                    <a:pt x="7940" y="6534"/>
                  </a:cubicBezTo>
                  <a:close/>
                  <a:moveTo>
                    <a:pt x="4822" y="6899"/>
                  </a:moveTo>
                  <a:cubicBezTo>
                    <a:pt x="4797" y="6899"/>
                    <a:pt x="4772" y="6908"/>
                    <a:pt x="4751" y="6927"/>
                  </a:cubicBezTo>
                  <a:cubicBezTo>
                    <a:pt x="4710" y="6966"/>
                    <a:pt x="4707" y="7031"/>
                    <a:pt x="4746" y="7074"/>
                  </a:cubicBezTo>
                  <a:cubicBezTo>
                    <a:pt x="4847" y="7183"/>
                    <a:pt x="4952" y="7281"/>
                    <a:pt x="5060" y="7368"/>
                  </a:cubicBezTo>
                  <a:cubicBezTo>
                    <a:pt x="5079" y="7383"/>
                    <a:pt x="5102" y="7391"/>
                    <a:pt x="5125" y="7391"/>
                  </a:cubicBezTo>
                  <a:lnTo>
                    <a:pt x="5125" y="7390"/>
                  </a:lnTo>
                  <a:cubicBezTo>
                    <a:pt x="5155" y="7390"/>
                    <a:pt x="5185" y="7378"/>
                    <a:pt x="5206" y="7352"/>
                  </a:cubicBezTo>
                  <a:cubicBezTo>
                    <a:pt x="5242" y="7307"/>
                    <a:pt x="5235" y="7242"/>
                    <a:pt x="5190" y="7206"/>
                  </a:cubicBezTo>
                  <a:cubicBezTo>
                    <a:pt x="5091" y="7125"/>
                    <a:pt x="4993" y="7034"/>
                    <a:pt x="4898" y="6932"/>
                  </a:cubicBezTo>
                  <a:cubicBezTo>
                    <a:pt x="4878" y="6910"/>
                    <a:pt x="4850" y="6899"/>
                    <a:pt x="4822" y="6899"/>
                  </a:cubicBezTo>
                  <a:close/>
                  <a:moveTo>
                    <a:pt x="7393" y="7157"/>
                  </a:moveTo>
                  <a:cubicBezTo>
                    <a:pt x="7369" y="7157"/>
                    <a:pt x="7345" y="7165"/>
                    <a:pt x="7325" y="7182"/>
                  </a:cubicBezTo>
                  <a:cubicBezTo>
                    <a:pt x="7221" y="7271"/>
                    <a:pt x="7113" y="7348"/>
                    <a:pt x="7004" y="7411"/>
                  </a:cubicBezTo>
                  <a:cubicBezTo>
                    <a:pt x="6954" y="7440"/>
                    <a:pt x="6936" y="7503"/>
                    <a:pt x="6965" y="7553"/>
                  </a:cubicBezTo>
                  <a:cubicBezTo>
                    <a:pt x="6984" y="7586"/>
                    <a:pt x="7020" y="7606"/>
                    <a:pt x="7055" y="7606"/>
                  </a:cubicBezTo>
                  <a:cubicBezTo>
                    <a:pt x="7072" y="7606"/>
                    <a:pt x="7091" y="7601"/>
                    <a:pt x="7107" y="7591"/>
                  </a:cubicBezTo>
                  <a:cubicBezTo>
                    <a:pt x="7227" y="7522"/>
                    <a:pt x="7346" y="7438"/>
                    <a:pt x="7461" y="7340"/>
                  </a:cubicBezTo>
                  <a:cubicBezTo>
                    <a:pt x="7504" y="7302"/>
                    <a:pt x="7510" y="7237"/>
                    <a:pt x="7472" y="7193"/>
                  </a:cubicBezTo>
                  <a:cubicBezTo>
                    <a:pt x="7451" y="7169"/>
                    <a:pt x="7422" y="7157"/>
                    <a:pt x="7393" y="7157"/>
                  </a:cubicBezTo>
                  <a:close/>
                  <a:moveTo>
                    <a:pt x="5470" y="7413"/>
                  </a:moveTo>
                  <a:cubicBezTo>
                    <a:pt x="5433" y="7413"/>
                    <a:pt x="5397" y="7433"/>
                    <a:pt x="5378" y="7468"/>
                  </a:cubicBezTo>
                  <a:cubicBezTo>
                    <a:pt x="5351" y="7519"/>
                    <a:pt x="5370" y="7581"/>
                    <a:pt x="5420" y="7609"/>
                  </a:cubicBezTo>
                  <a:cubicBezTo>
                    <a:pt x="5554" y="7680"/>
                    <a:pt x="5691" y="7735"/>
                    <a:pt x="5827" y="7772"/>
                  </a:cubicBezTo>
                  <a:cubicBezTo>
                    <a:pt x="5837" y="7775"/>
                    <a:pt x="5845" y="7776"/>
                    <a:pt x="5854" y="7776"/>
                  </a:cubicBezTo>
                  <a:cubicBezTo>
                    <a:pt x="5900" y="7776"/>
                    <a:pt x="5942" y="7745"/>
                    <a:pt x="5954" y="7699"/>
                  </a:cubicBezTo>
                  <a:cubicBezTo>
                    <a:pt x="5969" y="7642"/>
                    <a:pt x="5936" y="7586"/>
                    <a:pt x="5881" y="7571"/>
                  </a:cubicBezTo>
                  <a:cubicBezTo>
                    <a:pt x="5759" y="7538"/>
                    <a:pt x="5638" y="7490"/>
                    <a:pt x="5519" y="7426"/>
                  </a:cubicBezTo>
                  <a:cubicBezTo>
                    <a:pt x="5504" y="7417"/>
                    <a:pt x="5487" y="7413"/>
                    <a:pt x="5470" y="7413"/>
                  </a:cubicBezTo>
                  <a:close/>
                  <a:moveTo>
                    <a:pt x="6673" y="7560"/>
                  </a:moveTo>
                  <a:cubicBezTo>
                    <a:pt x="6664" y="7560"/>
                    <a:pt x="6654" y="7562"/>
                    <a:pt x="6645" y="7564"/>
                  </a:cubicBezTo>
                  <a:cubicBezTo>
                    <a:pt x="6520" y="7601"/>
                    <a:pt x="6391" y="7620"/>
                    <a:pt x="6264" y="7620"/>
                  </a:cubicBezTo>
                  <a:cubicBezTo>
                    <a:pt x="6206" y="7622"/>
                    <a:pt x="6160" y="7668"/>
                    <a:pt x="6161" y="7726"/>
                  </a:cubicBezTo>
                  <a:cubicBezTo>
                    <a:pt x="6161" y="7783"/>
                    <a:pt x="6208" y="7829"/>
                    <a:pt x="6265" y="7829"/>
                  </a:cubicBezTo>
                  <a:cubicBezTo>
                    <a:pt x="6412" y="7827"/>
                    <a:pt x="6559" y="7805"/>
                    <a:pt x="6703" y="7764"/>
                  </a:cubicBezTo>
                  <a:cubicBezTo>
                    <a:pt x="6759" y="7748"/>
                    <a:pt x="6790" y="7690"/>
                    <a:pt x="6774" y="7635"/>
                  </a:cubicBezTo>
                  <a:cubicBezTo>
                    <a:pt x="6760" y="7589"/>
                    <a:pt x="6718" y="7560"/>
                    <a:pt x="6673" y="7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76201" y="3004626"/>
              <a:ext cx="303209" cy="199949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 rot="-6983120" flipH="1">
            <a:off x="9038444" y="5573588"/>
            <a:ext cx="1744845" cy="488197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7" name="Google Shape;217;p17"/>
          <p:cNvGrpSpPr/>
          <p:nvPr/>
        </p:nvGrpSpPr>
        <p:grpSpPr>
          <a:xfrm rot="10800000" flipH="1">
            <a:off x="10315271" y="3853489"/>
            <a:ext cx="1681733" cy="675473"/>
            <a:chOff x="7793150" y="4168675"/>
            <a:chExt cx="1201010" cy="482389"/>
          </a:xfrm>
        </p:grpSpPr>
        <p:sp>
          <p:nvSpPr>
            <p:cNvPr id="218" name="Google Shape;218;p17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9" name="Google Shape;219;p17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700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960233" y="1634267"/>
            <a:ext cx="10272000" cy="4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187901" y="477331"/>
            <a:ext cx="1153812" cy="531923"/>
          </a:xfrm>
          <a:custGeom>
            <a:avLst/>
            <a:gdLst/>
            <a:ahLst/>
            <a:cxnLst/>
            <a:rect l="l" t="t" r="r" b="b"/>
            <a:pathLst>
              <a:path w="18750" h="8644" extrusionOk="0">
                <a:moveTo>
                  <a:pt x="15079" y="0"/>
                </a:moveTo>
                <a:cubicBezTo>
                  <a:pt x="14921" y="0"/>
                  <a:pt x="14762" y="9"/>
                  <a:pt x="14608" y="23"/>
                </a:cubicBezTo>
                <a:cubicBezTo>
                  <a:pt x="14530" y="31"/>
                  <a:pt x="14474" y="100"/>
                  <a:pt x="14481" y="178"/>
                </a:cubicBezTo>
                <a:cubicBezTo>
                  <a:pt x="14488" y="250"/>
                  <a:pt x="14550" y="305"/>
                  <a:pt x="14622" y="305"/>
                </a:cubicBezTo>
                <a:cubicBezTo>
                  <a:pt x="14626" y="305"/>
                  <a:pt x="14630" y="305"/>
                  <a:pt x="14635" y="304"/>
                </a:cubicBezTo>
                <a:cubicBezTo>
                  <a:pt x="14780" y="290"/>
                  <a:pt x="14929" y="283"/>
                  <a:pt x="15079" y="283"/>
                </a:cubicBezTo>
                <a:lnTo>
                  <a:pt x="15182" y="283"/>
                </a:lnTo>
                <a:cubicBezTo>
                  <a:pt x="15185" y="283"/>
                  <a:pt x="15188" y="283"/>
                  <a:pt x="15191" y="283"/>
                </a:cubicBezTo>
                <a:cubicBezTo>
                  <a:pt x="15271" y="283"/>
                  <a:pt x="15324" y="220"/>
                  <a:pt x="15326" y="146"/>
                </a:cubicBezTo>
                <a:cubicBezTo>
                  <a:pt x="15327" y="67"/>
                  <a:pt x="15265" y="2"/>
                  <a:pt x="15188" y="1"/>
                </a:cubicBezTo>
                <a:lnTo>
                  <a:pt x="15079" y="0"/>
                </a:lnTo>
                <a:close/>
                <a:moveTo>
                  <a:pt x="15748" y="45"/>
                </a:moveTo>
                <a:cubicBezTo>
                  <a:pt x="15679" y="45"/>
                  <a:pt x="15617" y="97"/>
                  <a:pt x="15607" y="168"/>
                </a:cubicBezTo>
                <a:cubicBezTo>
                  <a:pt x="15597" y="245"/>
                  <a:pt x="15651" y="316"/>
                  <a:pt x="15728" y="326"/>
                </a:cubicBezTo>
                <a:cubicBezTo>
                  <a:pt x="15865" y="344"/>
                  <a:pt x="16005" y="369"/>
                  <a:pt x="16148" y="399"/>
                </a:cubicBezTo>
                <a:cubicBezTo>
                  <a:pt x="16189" y="408"/>
                  <a:pt x="16228" y="418"/>
                  <a:pt x="16268" y="426"/>
                </a:cubicBezTo>
                <a:cubicBezTo>
                  <a:pt x="16279" y="430"/>
                  <a:pt x="16290" y="431"/>
                  <a:pt x="16301" y="431"/>
                </a:cubicBezTo>
                <a:cubicBezTo>
                  <a:pt x="16365" y="431"/>
                  <a:pt x="16423" y="387"/>
                  <a:pt x="16438" y="323"/>
                </a:cubicBezTo>
                <a:cubicBezTo>
                  <a:pt x="16457" y="247"/>
                  <a:pt x="16410" y="171"/>
                  <a:pt x="16334" y="153"/>
                </a:cubicBezTo>
                <a:cubicBezTo>
                  <a:pt x="16293" y="142"/>
                  <a:pt x="16250" y="132"/>
                  <a:pt x="16207" y="124"/>
                </a:cubicBezTo>
                <a:cubicBezTo>
                  <a:pt x="16056" y="92"/>
                  <a:pt x="15909" y="66"/>
                  <a:pt x="15766" y="47"/>
                </a:cubicBezTo>
                <a:cubicBezTo>
                  <a:pt x="15760" y="46"/>
                  <a:pt x="15754" y="45"/>
                  <a:pt x="15748" y="45"/>
                </a:cubicBezTo>
                <a:close/>
                <a:moveTo>
                  <a:pt x="14068" y="114"/>
                </a:moveTo>
                <a:cubicBezTo>
                  <a:pt x="14057" y="114"/>
                  <a:pt x="14046" y="115"/>
                  <a:pt x="14035" y="118"/>
                </a:cubicBezTo>
                <a:cubicBezTo>
                  <a:pt x="13845" y="160"/>
                  <a:pt x="13658" y="217"/>
                  <a:pt x="13477" y="284"/>
                </a:cubicBezTo>
                <a:cubicBezTo>
                  <a:pt x="13404" y="312"/>
                  <a:pt x="13366" y="393"/>
                  <a:pt x="13394" y="467"/>
                </a:cubicBezTo>
                <a:cubicBezTo>
                  <a:pt x="13415" y="523"/>
                  <a:pt x="13469" y="557"/>
                  <a:pt x="13527" y="557"/>
                </a:cubicBezTo>
                <a:cubicBezTo>
                  <a:pt x="13543" y="557"/>
                  <a:pt x="13560" y="555"/>
                  <a:pt x="13576" y="549"/>
                </a:cubicBezTo>
                <a:cubicBezTo>
                  <a:pt x="13745" y="485"/>
                  <a:pt x="13920" y="432"/>
                  <a:pt x="14098" y="392"/>
                </a:cubicBezTo>
                <a:cubicBezTo>
                  <a:pt x="14174" y="375"/>
                  <a:pt x="14221" y="299"/>
                  <a:pt x="14203" y="223"/>
                </a:cubicBezTo>
                <a:cubicBezTo>
                  <a:pt x="14188" y="158"/>
                  <a:pt x="14132" y="114"/>
                  <a:pt x="14068" y="114"/>
                </a:cubicBezTo>
                <a:close/>
                <a:moveTo>
                  <a:pt x="16839" y="317"/>
                </a:moveTo>
                <a:cubicBezTo>
                  <a:pt x="16783" y="317"/>
                  <a:pt x="16729" y="351"/>
                  <a:pt x="16707" y="407"/>
                </a:cubicBezTo>
                <a:cubicBezTo>
                  <a:pt x="16679" y="479"/>
                  <a:pt x="16714" y="561"/>
                  <a:pt x="16786" y="589"/>
                </a:cubicBezTo>
                <a:cubicBezTo>
                  <a:pt x="16959" y="658"/>
                  <a:pt x="17122" y="737"/>
                  <a:pt x="17269" y="828"/>
                </a:cubicBezTo>
                <a:cubicBezTo>
                  <a:pt x="17292" y="842"/>
                  <a:pt x="17318" y="849"/>
                  <a:pt x="17342" y="849"/>
                </a:cubicBezTo>
                <a:cubicBezTo>
                  <a:pt x="17390" y="849"/>
                  <a:pt x="17437" y="824"/>
                  <a:pt x="17463" y="782"/>
                </a:cubicBezTo>
                <a:cubicBezTo>
                  <a:pt x="17503" y="715"/>
                  <a:pt x="17483" y="628"/>
                  <a:pt x="17416" y="588"/>
                </a:cubicBezTo>
                <a:cubicBezTo>
                  <a:pt x="17255" y="489"/>
                  <a:pt x="17078" y="401"/>
                  <a:pt x="16890" y="327"/>
                </a:cubicBezTo>
                <a:cubicBezTo>
                  <a:pt x="16874" y="321"/>
                  <a:pt x="16856" y="317"/>
                  <a:pt x="16839" y="317"/>
                </a:cubicBezTo>
                <a:close/>
                <a:moveTo>
                  <a:pt x="13012" y="508"/>
                </a:moveTo>
                <a:cubicBezTo>
                  <a:pt x="12990" y="508"/>
                  <a:pt x="12967" y="513"/>
                  <a:pt x="12946" y="524"/>
                </a:cubicBezTo>
                <a:cubicBezTo>
                  <a:pt x="12776" y="615"/>
                  <a:pt x="12611" y="719"/>
                  <a:pt x="12453" y="833"/>
                </a:cubicBezTo>
                <a:cubicBezTo>
                  <a:pt x="12389" y="878"/>
                  <a:pt x="12374" y="966"/>
                  <a:pt x="12419" y="1029"/>
                </a:cubicBezTo>
                <a:cubicBezTo>
                  <a:pt x="12448" y="1068"/>
                  <a:pt x="12490" y="1088"/>
                  <a:pt x="12535" y="1088"/>
                </a:cubicBezTo>
                <a:cubicBezTo>
                  <a:pt x="12563" y="1088"/>
                  <a:pt x="12592" y="1079"/>
                  <a:pt x="12617" y="1062"/>
                </a:cubicBezTo>
                <a:cubicBezTo>
                  <a:pt x="12765" y="955"/>
                  <a:pt x="12920" y="859"/>
                  <a:pt x="13080" y="773"/>
                </a:cubicBezTo>
                <a:cubicBezTo>
                  <a:pt x="13148" y="736"/>
                  <a:pt x="13174" y="652"/>
                  <a:pt x="13137" y="583"/>
                </a:cubicBezTo>
                <a:cubicBezTo>
                  <a:pt x="13112" y="535"/>
                  <a:pt x="13063" y="508"/>
                  <a:pt x="13012" y="508"/>
                </a:cubicBezTo>
                <a:close/>
                <a:moveTo>
                  <a:pt x="17789" y="908"/>
                </a:moveTo>
                <a:cubicBezTo>
                  <a:pt x="17752" y="908"/>
                  <a:pt x="17715" y="923"/>
                  <a:pt x="17687" y="952"/>
                </a:cubicBezTo>
                <a:cubicBezTo>
                  <a:pt x="17634" y="1008"/>
                  <a:pt x="17635" y="1098"/>
                  <a:pt x="17692" y="1151"/>
                </a:cubicBezTo>
                <a:cubicBezTo>
                  <a:pt x="17820" y="1274"/>
                  <a:pt x="17935" y="1411"/>
                  <a:pt x="18032" y="1558"/>
                </a:cubicBezTo>
                <a:cubicBezTo>
                  <a:pt x="18059" y="1600"/>
                  <a:pt x="18104" y="1622"/>
                  <a:pt x="18150" y="1622"/>
                </a:cubicBezTo>
                <a:cubicBezTo>
                  <a:pt x="18177" y="1622"/>
                  <a:pt x="18204" y="1614"/>
                  <a:pt x="18227" y="1599"/>
                </a:cubicBezTo>
                <a:cubicBezTo>
                  <a:pt x="18293" y="1556"/>
                  <a:pt x="18310" y="1469"/>
                  <a:pt x="18267" y="1404"/>
                </a:cubicBezTo>
                <a:cubicBezTo>
                  <a:pt x="18158" y="1238"/>
                  <a:pt x="18031" y="1084"/>
                  <a:pt x="17886" y="947"/>
                </a:cubicBezTo>
                <a:cubicBezTo>
                  <a:pt x="17859" y="921"/>
                  <a:pt x="17824" y="908"/>
                  <a:pt x="17789" y="908"/>
                </a:cubicBezTo>
                <a:close/>
                <a:moveTo>
                  <a:pt x="12098" y="1163"/>
                </a:moveTo>
                <a:cubicBezTo>
                  <a:pt x="12064" y="1163"/>
                  <a:pt x="12030" y="1176"/>
                  <a:pt x="12003" y="1202"/>
                </a:cubicBezTo>
                <a:cubicBezTo>
                  <a:pt x="11862" y="1333"/>
                  <a:pt x="11727" y="1475"/>
                  <a:pt x="11604" y="1624"/>
                </a:cubicBezTo>
                <a:cubicBezTo>
                  <a:pt x="11553" y="1684"/>
                  <a:pt x="11562" y="1774"/>
                  <a:pt x="11622" y="1823"/>
                </a:cubicBezTo>
                <a:cubicBezTo>
                  <a:pt x="11648" y="1845"/>
                  <a:pt x="11680" y="1856"/>
                  <a:pt x="11711" y="1856"/>
                </a:cubicBezTo>
                <a:cubicBezTo>
                  <a:pt x="11752" y="1856"/>
                  <a:pt x="11792" y="1839"/>
                  <a:pt x="11820" y="1804"/>
                </a:cubicBezTo>
                <a:cubicBezTo>
                  <a:pt x="11937" y="1665"/>
                  <a:pt x="12063" y="1530"/>
                  <a:pt x="12195" y="1407"/>
                </a:cubicBezTo>
                <a:cubicBezTo>
                  <a:pt x="12252" y="1355"/>
                  <a:pt x="12255" y="1265"/>
                  <a:pt x="12201" y="1209"/>
                </a:cubicBezTo>
                <a:cubicBezTo>
                  <a:pt x="12174" y="1179"/>
                  <a:pt x="12136" y="1163"/>
                  <a:pt x="12098" y="1163"/>
                </a:cubicBezTo>
                <a:close/>
                <a:moveTo>
                  <a:pt x="7702" y="1769"/>
                </a:moveTo>
                <a:cubicBezTo>
                  <a:pt x="7615" y="1769"/>
                  <a:pt x="7531" y="1771"/>
                  <a:pt x="7447" y="1776"/>
                </a:cubicBezTo>
                <a:cubicBezTo>
                  <a:pt x="7370" y="1781"/>
                  <a:pt x="7311" y="1848"/>
                  <a:pt x="7315" y="1926"/>
                </a:cubicBezTo>
                <a:cubicBezTo>
                  <a:pt x="7320" y="2000"/>
                  <a:pt x="7382" y="2058"/>
                  <a:pt x="7456" y="2058"/>
                </a:cubicBezTo>
                <a:lnTo>
                  <a:pt x="7465" y="2058"/>
                </a:lnTo>
                <a:cubicBezTo>
                  <a:pt x="7542" y="2053"/>
                  <a:pt x="7632" y="2053"/>
                  <a:pt x="7727" y="2051"/>
                </a:cubicBezTo>
                <a:cubicBezTo>
                  <a:pt x="7825" y="2052"/>
                  <a:pt x="7920" y="2054"/>
                  <a:pt x="8015" y="2057"/>
                </a:cubicBezTo>
                <a:cubicBezTo>
                  <a:pt x="8019" y="2057"/>
                  <a:pt x="8023" y="2057"/>
                  <a:pt x="8027" y="2057"/>
                </a:cubicBezTo>
                <a:cubicBezTo>
                  <a:pt x="8100" y="2057"/>
                  <a:pt x="8158" y="1995"/>
                  <a:pt x="8160" y="1922"/>
                </a:cubicBezTo>
                <a:cubicBezTo>
                  <a:pt x="8164" y="1844"/>
                  <a:pt x="8103" y="1779"/>
                  <a:pt x="8026" y="1775"/>
                </a:cubicBezTo>
                <a:cubicBezTo>
                  <a:pt x="7929" y="1771"/>
                  <a:pt x="7830" y="1770"/>
                  <a:pt x="7702" y="1769"/>
                </a:cubicBezTo>
                <a:close/>
                <a:moveTo>
                  <a:pt x="8585" y="1814"/>
                </a:moveTo>
                <a:cubicBezTo>
                  <a:pt x="8512" y="1814"/>
                  <a:pt x="8449" y="1867"/>
                  <a:pt x="8442" y="1940"/>
                </a:cubicBezTo>
                <a:cubicBezTo>
                  <a:pt x="8433" y="2017"/>
                  <a:pt x="8491" y="2087"/>
                  <a:pt x="8568" y="2095"/>
                </a:cubicBezTo>
                <a:cubicBezTo>
                  <a:pt x="8756" y="2114"/>
                  <a:pt x="8939" y="2139"/>
                  <a:pt x="9116" y="2171"/>
                </a:cubicBezTo>
                <a:cubicBezTo>
                  <a:pt x="9124" y="2172"/>
                  <a:pt x="9133" y="2173"/>
                  <a:pt x="9140" y="2173"/>
                </a:cubicBezTo>
                <a:cubicBezTo>
                  <a:pt x="9208" y="2173"/>
                  <a:pt x="9268" y="2125"/>
                  <a:pt x="9280" y="2057"/>
                </a:cubicBezTo>
                <a:cubicBezTo>
                  <a:pt x="9293" y="1980"/>
                  <a:pt x="9242" y="1907"/>
                  <a:pt x="9165" y="1893"/>
                </a:cubicBezTo>
                <a:cubicBezTo>
                  <a:pt x="8982" y="1861"/>
                  <a:pt x="8791" y="1834"/>
                  <a:pt x="8596" y="1814"/>
                </a:cubicBezTo>
                <a:cubicBezTo>
                  <a:pt x="8592" y="1814"/>
                  <a:pt x="8589" y="1814"/>
                  <a:pt x="8585" y="1814"/>
                </a:cubicBezTo>
                <a:close/>
                <a:moveTo>
                  <a:pt x="6899" y="1852"/>
                </a:moveTo>
                <a:cubicBezTo>
                  <a:pt x="6889" y="1852"/>
                  <a:pt x="6878" y="1853"/>
                  <a:pt x="6868" y="1856"/>
                </a:cubicBezTo>
                <a:cubicBezTo>
                  <a:pt x="6673" y="1899"/>
                  <a:pt x="6485" y="1960"/>
                  <a:pt x="6308" y="2035"/>
                </a:cubicBezTo>
                <a:cubicBezTo>
                  <a:pt x="6236" y="2065"/>
                  <a:pt x="6203" y="2147"/>
                  <a:pt x="6233" y="2220"/>
                </a:cubicBezTo>
                <a:cubicBezTo>
                  <a:pt x="6256" y="2273"/>
                  <a:pt x="6308" y="2305"/>
                  <a:pt x="6363" y="2305"/>
                </a:cubicBezTo>
                <a:cubicBezTo>
                  <a:pt x="6382" y="2305"/>
                  <a:pt x="6400" y="2302"/>
                  <a:pt x="6418" y="2294"/>
                </a:cubicBezTo>
                <a:cubicBezTo>
                  <a:pt x="6579" y="2226"/>
                  <a:pt x="6750" y="2171"/>
                  <a:pt x="6929" y="2131"/>
                </a:cubicBezTo>
                <a:cubicBezTo>
                  <a:pt x="7005" y="2114"/>
                  <a:pt x="7053" y="2038"/>
                  <a:pt x="7037" y="1962"/>
                </a:cubicBezTo>
                <a:cubicBezTo>
                  <a:pt x="7022" y="1898"/>
                  <a:pt x="6964" y="1852"/>
                  <a:pt x="6899" y="1852"/>
                </a:cubicBezTo>
                <a:close/>
                <a:moveTo>
                  <a:pt x="9689" y="2013"/>
                </a:moveTo>
                <a:cubicBezTo>
                  <a:pt x="9627" y="2013"/>
                  <a:pt x="9572" y="2055"/>
                  <a:pt x="9554" y="2118"/>
                </a:cubicBezTo>
                <a:cubicBezTo>
                  <a:pt x="9535" y="2193"/>
                  <a:pt x="9579" y="2270"/>
                  <a:pt x="9654" y="2291"/>
                </a:cubicBezTo>
                <a:cubicBezTo>
                  <a:pt x="9835" y="2340"/>
                  <a:pt x="10010" y="2397"/>
                  <a:pt x="10175" y="2461"/>
                </a:cubicBezTo>
                <a:cubicBezTo>
                  <a:pt x="10192" y="2467"/>
                  <a:pt x="10210" y="2471"/>
                  <a:pt x="10227" y="2471"/>
                </a:cubicBezTo>
                <a:lnTo>
                  <a:pt x="10227" y="2469"/>
                </a:lnTo>
                <a:cubicBezTo>
                  <a:pt x="10283" y="2469"/>
                  <a:pt x="10337" y="2435"/>
                  <a:pt x="10358" y="2380"/>
                </a:cubicBezTo>
                <a:cubicBezTo>
                  <a:pt x="10386" y="2307"/>
                  <a:pt x="10351" y="2226"/>
                  <a:pt x="10277" y="2198"/>
                </a:cubicBezTo>
                <a:cubicBezTo>
                  <a:pt x="10103" y="2130"/>
                  <a:pt x="9918" y="2070"/>
                  <a:pt x="9728" y="2019"/>
                </a:cubicBezTo>
                <a:cubicBezTo>
                  <a:pt x="9715" y="2015"/>
                  <a:pt x="9702" y="2013"/>
                  <a:pt x="9689" y="2013"/>
                </a:cubicBezTo>
                <a:close/>
                <a:moveTo>
                  <a:pt x="18405" y="1841"/>
                </a:moveTo>
                <a:cubicBezTo>
                  <a:pt x="18388" y="1841"/>
                  <a:pt x="18371" y="1844"/>
                  <a:pt x="18354" y="1851"/>
                </a:cubicBezTo>
                <a:cubicBezTo>
                  <a:pt x="18282" y="1878"/>
                  <a:pt x="18245" y="1960"/>
                  <a:pt x="18272" y="2032"/>
                </a:cubicBezTo>
                <a:cubicBezTo>
                  <a:pt x="18335" y="2195"/>
                  <a:pt x="18382" y="2369"/>
                  <a:pt x="18414" y="2550"/>
                </a:cubicBezTo>
                <a:cubicBezTo>
                  <a:pt x="18427" y="2619"/>
                  <a:pt x="18485" y="2667"/>
                  <a:pt x="18553" y="2667"/>
                </a:cubicBezTo>
                <a:cubicBezTo>
                  <a:pt x="18561" y="2667"/>
                  <a:pt x="18569" y="2667"/>
                  <a:pt x="18577" y="2664"/>
                </a:cubicBezTo>
                <a:cubicBezTo>
                  <a:pt x="18654" y="2651"/>
                  <a:pt x="18706" y="2577"/>
                  <a:pt x="18692" y="2501"/>
                </a:cubicBezTo>
                <a:cubicBezTo>
                  <a:pt x="18657" y="2302"/>
                  <a:pt x="18604" y="2111"/>
                  <a:pt x="18537" y="1932"/>
                </a:cubicBezTo>
                <a:cubicBezTo>
                  <a:pt x="18515" y="1876"/>
                  <a:pt x="18461" y="1841"/>
                  <a:pt x="18405" y="1841"/>
                </a:cubicBezTo>
                <a:close/>
                <a:moveTo>
                  <a:pt x="5869" y="2293"/>
                </a:moveTo>
                <a:cubicBezTo>
                  <a:pt x="5842" y="2293"/>
                  <a:pt x="5814" y="2301"/>
                  <a:pt x="5790" y="2318"/>
                </a:cubicBezTo>
                <a:cubicBezTo>
                  <a:pt x="5630" y="2428"/>
                  <a:pt x="5476" y="2555"/>
                  <a:pt x="5338" y="2697"/>
                </a:cubicBezTo>
                <a:cubicBezTo>
                  <a:pt x="5283" y="2752"/>
                  <a:pt x="5284" y="2842"/>
                  <a:pt x="5339" y="2897"/>
                </a:cubicBezTo>
                <a:cubicBezTo>
                  <a:pt x="5367" y="2924"/>
                  <a:pt x="5403" y="2937"/>
                  <a:pt x="5438" y="2937"/>
                </a:cubicBezTo>
                <a:cubicBezTo>
                  <a:pt x="5475" y="2937"/>
                  <a:pt x="5512" y="2923"/>
                  <a:pt x="5539" y="2895"/>
                </a:cubicBezTo>
                <a:cubicBezTo>
                  <a:pt x="5666" y="2766"/>
                  <a:pt x="5804" y="2650"/>
                  <a:pt x="5949" y="2550"/>
                </a:cubicBezTo>
                <a:cubicBezTo>
                  <a:pt x="6013" y="2506"/>
                  <a:pt x="6030" y="2418"/>
                  <a:pt x="5986" y="2354"/>
                </a:cubicBezTo>
                <a:cubicBezTo>
                  <a:pt x="5959" y="2315"/>
                  <a:pt x="5914" y="2293"/>
                  <a:pt x="5869" y="2293"/>
                </a:cubicBezTo>
                <a:close/>
                <a:moveTo>
                  <a:pt x="11381" y="2030"/>
                </a:moveTo>
                <a:cubicBezTo>
                  <a:pt x="11334" y="2030"/>
                  <a:pt x="11288" y="2053"/>
                  <a:pt x="11261" y="2095"/>
                </a:cubicBezTo>
                <a:cubicBezTo>
                  <a:pt x="11166" y="2245"/>
                  <a:pt x="11082" y="2398"/>
                  <a:pt x="11008" y="2554"/>
                </a:cubicBezTo>
                <a:cubicBezTo>
                  <a:pt x="10942" y="2514"/>
                  <a:pt x="10875" y="2476"/>
                  <a:pt x="10806" y="2439"/>
                </a:cubicBezTo>
                <a:cubicBezTo>
                  <a:pt x="10785" y="2428"/>
                  <a:pt x="10762" y="2422"/>
                  <a:pt x="10740" y="2422"/>
                </a:cubicBezTo>
                <a:cubicBezTo>
                  <a:pt x="10689" y="2422"/>
                  <a:pt x="10640" y="2449"/>
                  <a:pt x="10615" y="2496"/>
                </a:cubicBezTo>
                <a:cubicBezTo>
                  <a:pt x="10578" y="2565"/>
                  <a:pt x="10604" y="2651"/>
                  <a:pt x="10673" y="2688"/>
                </a:cubicBezTo>
                <a:cubicBezTo>
                  <a:pt x="10837" y="2774"/>
                  <a:pt x="10991" y="2872"/>
                  <a:pt x="11132" y="2977"/>
                </a:cubicBezTo>
                <a:cubicBezTo>
                  <a:pt x="11158" y="2995"/>
                  <a:pt x="11187" y="3004"/>
                  <a:pt x="11217" y="3004"/>
                </a:cubicBezTo>
                <a:cubicBezTo>
                  <a:pt x="11259" y="3004"/>
                  <a:pt x="11302" y="2984"/>
                  <a:pt x="11329" y="2946"/>
                </a:cubicBezTo>
                <a:cubicBezTo>
                  <a:pt x="11376" y="2884"/>
                  <a:pt x="11362" y="2795"/>
                  <a:pt x="11300" y="2749"/>
                </a:cubicBezTo>
                <a:cubicBezTo>
                  <a:pt x="11283" y="2737"/>
                  <a:pt x="11264" y="2723"/>
                  <a:pt x="11246" y="2711"/>
                </a:cubicBezTo>
                <a:cubicBezTo>
                  <a:pt x="11319" y="2554"/>
                  <a:pt x="11404" y="2397"/>
                  <a:pt x="11500" y="2245"/>
                </a:cubicBezTo>
                <a:cubicBezTo>
                  <a:pt x="11541" y="2179"/>
                  <a:pt x="11522" y="2092"/>
                  <a:pt x="11455" y="2051"/>
                </a:cubicBezTo>
                <a:cubicBezTo>
                  <a:pt x="11433" y="2036"/>
                  <a:pt x="11407" y="2030"/>
                  <a:pt x="11381" y="2030"/>
                </a:cubicBezTo>
                <a:close/>
                <a:moveTo>
                  <a:pt x="18604" y="2946"/>
                </a:moveTo>
                <a:cubicBezTo>
                  <a:pt x="18527" y="2948"/>
                  <a:pt x="18465" y="3013"/>
                  <a:pt x="18467" y="3091"/>
                </a:cubicBezTo>
                <a:lnTo>
                  <a:pt x="18468" y="3181"/>
                </a:lnTo>
                <a:cubicBezTo>
                  <a:pt x="18468" y="3328"/>
                  <a:pt x="18460" y="3481"/>
                  <a:pt x="18444" y="3636"/>
                </a:cubicBezTo>
                <a:cubicBezTo>
                  <a:pt x="18435" y="3713"/>
                  <a:pt x="18491" y="3783"/>
                  <a:pt x="18569" y="3791"/>
                </a:cubicBezTo>
                <a:lnTo>
                  <a:pt x="18585" y="3791"/>
                </a:lnTo>
                <a:cubicBezTo>
                  <a:pt x="18656" y="3791"/>
                  <a:pt x="18717" y="3737"/>
                  <a:pt x="18724" y="3665"/>
                </a:cubicBezTo>
                <a:cubicBezTo>
                  <a:pt x="18741" y="3501"/>
                  <a:pt x="18750" y="3338"/>
                  <a:pt x="18750" y="3181"/>
                </a:cubicBezTo>
                <a:lnTo>
                  <a:pt x="18749" y="3083"/>
                </a:lnTo>
                <a:cubicBezTo>
                  <a:pt x="18747" y="3006"/>
                  <a:pt x="18692" y="2951"/>
                  <a:pt x="18604" y="2946"/>
                </a:cubicBezTo>
                <a:close/>
                <a:moveTo>
                  <a:pt x="11639" y="3093"/>
                </a:moveTo>
                <a:cubicBezTo>
                  <a:pt x="11604" y="3093"/>
                  <a:pt x="11570" y="3106"/>
                  <a:pt x="11542" y="3132"/>
                </a:cubicBezTo>
                <a:cubicBezTo>
                  <a:pt x="11486" y="3186"/>
                  <a:pt x="11484" y="3276"/>
                  <a:pt x="11537" y="3332"/>
                </a:cubicBezTo>
                <a:cubicBezTo>
                  <a:pt x="11665" y="3465"/>
                  <a:pt x="11775" y="3606"/>
                  <a:pt x="11866" y="3752"/>
                </a:cubicBezTo>
                <a:cubicBezTo>
                  <a:pt x="11893" y="3795"/>
                  <a:pt x="11939" y="3818"/>
                  <a:pt x="11986" y="3818"/>
                </a:cubicBezTo>
                <a:lnTo>
                  <a:pt x="11986" y="3819"/>
                </a:lnTo>
                <a:cubicBezTo>
                  <a:pt x="12012" y="3819"/>
                  <a:pt x="12037" y="3812"/>
                  <a:pt x="12061" y="3797"/>
                </a:cubicBezTo>
                <a:cubicBezTo>
                  <a:pt x="12127" y="3757"/>
                  <a:pt x="12146" y="3670"/>
                  <a:pt x="12106" y="3604"/>
                </a:cubicBezTo>
                <a:cubicBezTo>
                  <a:pt x="12004" y="3441"/>
                  <a:pt x="11882" y="3284"/>
                  <a:pt x="11741" y="3137"/>
                </a:cubicBezTo>
                <a:cubicBezTo>
                  <a:pt x="11713" y="3108"/>
                  <a:pt x="11676" y="3093"/>
                  <a:pt x="11639" y="3093"/>
                </a:cubicBezTo>
                <a:close/>
                <a:moveTo>
                  <a:pt x="5083" y="3090"/>
                </a:moveTo>
                <a:cubicBezTo>
                  <a:pt x="5038" y="3090"/>
                  <a:pt x="4993" y="3112"/>
                  <a:pt x="4966" y="3152"/>
                </a:cubicBezTo>
                <a:cubicBezTo>
                  <a:pt x="4859" y="3309"/>
                  <a:pt x="4760" y="3479"/>
                  <a:pt x="4674" y="3658"/>
                </a:cubicBezTo>
                <a:cubicBezTo>
                  <a:pt x="4640" y="3729"/>
                  <a:pt x="4669" y="3812"/>
                  <a:pt x="4739" y="3846"/>
                </a:cubicBezTo>
                <a:cubicBezTo>
                  <a:pt x="4759" y="3856"/>
                  <a:pt x="4779" y="3861"/>
                  <a:pt x="4800" y="3861"/>
                </a:cubicBezTo>
                <a:cubicBezTo>
                  <a:pt x="4853" y="3861"/>
                  <a:pt x="4903" y="3832"/>
                  <a:pt x="4928" y="3781"/>
                </a:cubicBezTo>
                <a:cubicBezTo>
                  <a:pt x="5009" y="3615"/>
                  <a:pt x="5099" y="3456"/>
                  <a:pt x="5198" y="3311"/>
                </a:cubicBezTo>
                <a:cubicBezTo>
                  <a:pt x="5243" y="3247"/>
                  <a:pt x="5225" y="3159"/>
                  <a:pt x="5162" y="3115"/>
                </a:cubicBezTo>
                <a:cubicBezTo>
                  <a:pt x="5138" y="3098"/>
                  <a:pt x="5110" y="3090"/>
                  <a:pt x="5083" y="3090"/>
                </a:cubicBezTo>
                <a:close/>
                <a:moveTo>
                  <a:pt x="10918" y="3054"/>
                </a:moveTo>
                <a:cubicBezTo>
                  <a:pt x="10855" y="3054"/>
                  <a:pt x="10799" y="3094"/>
                  <a:pt x="10780" y="3157"/>
                </a:cubicBezTo>
                <a:cubicBezTo>
                  <a:pt x="10725" y="3355"/>
                  <a:pt x="10690" y="3550"/>
                  <a:pt x="10674" y="3737"/>
                </a:cubicBezTo>
                <a:cubicBezTo>
                  <a:pt x="10668" y="3816"/>
                  <a:pt x="10727" y="3883"/>
                  <a:pt x="10804" y="3889"/>
                </a:cubicBezTo>
                <a:cubicBezTo>
                  <a:pt x="10807" y="3890"/>
                  <a:pt x="10811" y="3890"/>
                  <a:pt x="10815" y="3890"/>
                </a:cubicBezTo>
                <a:cubicBezTo>
                  <a:pt x="10888" y="3890"/>
                  <a:pt x="10950" y="3834"/>
                  <a:pt x="10956" y="3761"/>
                </a:cubicBezTo>
                <a:cubicBezTo>
                  <a:pt x="10969" y="3592"/>
                  <a:pt x="11002" y="3414"/>
                  <a:pt x="11052" y="3234"/>
                </a:cubicBezTo>
                <a:cubicBezTo>
                  <a:pt x="11073" y="3158"/>
                  <a:pt x="11030" y="3081"/>
                  <a:pt x="10956" y="3059"/>
                </a:cubicBezTo>
                <a:cubicBezTo>
                  <a:pt x="10943" y="3055"/>
                  <a:pt x="10930" y="3054"/>
                  <a:pt x="10918" y="3054"/>
                </a:cubicBezTo>
                <a:close/>
                <a:moveTo>
                  <a:pt x="18489" y="4065"/>
                </a:moveTo>
                <a:cubicBezTo>
                  <a:pt x="18425" y="4065"/>
                  <a:pt x="18368" y="4110"/>
                  <a:pt x="18353" y="4175"/>
                </a:cubicBezTo>
                <a:cubicBezTo>
                  <a:pt x="18332" y="4264"/>
                  <a:pt x="18316" y="4320"/>
                  <a:pt x="18311" y="4335"/>
                </a:cubicBezTo>
                <a:cubicBezTo>
                  <a:pt x="18306" y="4350"/>
                  <a:pt x="18303" y="4366"/>
                  <a:pt x="18303" y="4383"/>
                </a:cubicBezTo>
                <a:cubicBezTo>
                  <a:pt x="18303" y="4461"/>
                  <a:pt x="18367" y="4524"/>
                  <a:pt x="18444" y="4524"/>
                </a:cubicBezTo>
                <a:cubicBezTo>
                  <a:pt x="18561" y="4524"/>
                  <a:pt x="18580" y="4447"/>
                  <a:pt x="18627" y="4238"/>
                </a:cubicBezTo>
                <a:cubicBezTo>
                  <a:pt x="18646" y="4162"/>
                  <a:pt x="18598" y="4086"/>
                  <a:pt x="18522" y="4069"/>
                </a:cubicBezTo>
                <a:cubicBezTo>
                  <a:pt x="18511" y="4067"/>
                  <a:pt x="18500" y="4065"/>
                  <a:pt x="18489" y="4065"/>
                </a:cubicBezTo>
                <a:close/>
                <a:moveTo>
                  <a:pt x="12222" y="4047"/>
                </a:moveTo>
                <a:cubicBezTo>
                  <a:pt x="12208" y="4047"/>
                  <a:pt x="12194" y="4049"/>
                  <a:pt x="12181" y="4053"/>
                </a:cubicBezTo>
                <a:cubicBezTo>
                  <a:pt x="12106" y="4075"/>
                  <a:pt x="12064" y="4154"/>
                  <a:pt x="12086" y="4229"/>
                </a:cubicBezTo>
                <a:cubicBezTo>
                  <a:pt x="12128" y="4367"/>
                  <a:pt x="12150" y="4499"/>
                  <a:pt x="12150" y="4624"/>
                </a:cubicBezTo>
                <a:cubicBezTo>
                  <a:pt x="12150" y="4660"/>
                  <a:pt x="12147" y="4695"/>
                  <a:pt x="12144" y="4730"/>
                </a:cubicBezTo>
                <a:cubicBezTo>
                  <a:pt x="12135" y="4807"/>
                  <a:pt x="12190" y="4877"/>
                  <a:pt x="12268" y="4885"/>
                </a:cubicBezTo>
                <a:cubicBezTo>
                  <a:pt x="12274" y="4886"/>
                  <a:pt x="12279" y="4886"/>
                  <a:pt x="12285" y="4886"/>
                </a:cubicBezTo>
                <a:cubicBezTo>
                  <a:pt x="12355" y="4886"/>
                  <a:pt x="12416" y="4832"/>
                  <a:pt x="12424" y="4761"/>
                </a:cubicBezTo>
                <a:cubicBezTo>
                  <a:pt x="12429" y="4717"/>
                  <a:pt x="12432" y="4671"/>
                  <a:pt x="12432" y="4623"/>
                </a:cubicBezTo>
                <a:cubicBezTo>
                  <a:pt x="12432" y="4471"/>
                  <a:pt x="12406" y="4312"/>
                  <a:pt x="12357" y="4148"/>
                </a:cubicBezTo>
                <a:cubicBezTo>
                  <a:pt x="12338" y="4087"/>
                  <a:pt x="12282" y="4047"/>
                  <a:pt x="12222" y="4047"/>
                </a:cubicBezTo>
                <a:close/>
                <a:moveTo>
                  <a:pt x="4588" y="4101"/>
                </a:moveTo>
                <a:cubicBezTo>
                  <a:pt x="4528" y="4101"/>
                  <a:pt x="4474" y="4138"/>
                  <a:pt x="4455" y="4198"/>
                </a:cubicBezTo>
                <a:cubicBezTo>
                  <a:pt x="4395" y="4377"/>
                  <a:pt x="4345" y="4564"/>
                  <a:pt x="4303" y="4756"/>
                </a:cubicBezTo>
                <a:cubicBezTo>
                  <a:pt x="4287" y="4832"/>
                  <a:pt x="4335" y="4908"/>
                  <a:pt x="4411" y="4924"/>
                </a:cubicBezTo>
                <a:cubicBezTo>
                  <a:pt x="4422" y="4927"/>
                  <a:pt x="4432" y="4928"/>
                  <a:pt x="4441" y="4928"/>
                </a:cubicBezTo>
                <a:lnTo>
                  <a:pt x="4441" y="4927"/>
                </a:lnTo>
                <a:cubicBezTo>
                  <a:pt x="4506" y="4927"/>
                  <a:pt x="4565" y="4883"/>
                  <a:pt x="4579" y="4815"/>
                </a:cubicBezTo>
                <a:cubicBezTo>
                  <a:pt x="4618" y="4634"/>
                  <a:pt x="4667" y="4455"/>
                  <a:pt x="4723" y="4286"/>
                </a:cubicBezTo>
                <a:cubicBezTo>
                  <a:pt x="4748" y="4213"/>
                  <a:pt x="4707" y="4133"/>
                  <a:pt x="4634" y="4108"/>
                </a:cubicBezTo>
                <a:cubicBezTo>
                  <a:pt x="4618" y="4104"/>
                  <a:pt x="4603" y="4101"/>
                  <a:pt x="4588" y="4101"/>
                </a:cubicBezTo>
                <a:close/>
                <a:moveTo>
                  <a:pt x="10841" y="4171"/>
                </a:moveTo>
                <a:cubicBezTo>
                  <a:pt x="10832" y="4171"/>
                  <a:pt x="10823" y="4172"/>
                  <a:pt x="10814" y="4173"/>
                </a:cubicBezTo>
                <a:cubicBezTo>
                  <a:pt x="10738" y="4188"/>
                  <a:pt x="10687" y="4262"/>
                  <a:pt x="10703" y="4339"/>
                </a:cubicBezTo>
                <a:cubicBezTo>
                  <a:pt x="10745" y="4557"/>
                  <a:pt x="10825" y="4749"/>
                  <a:pt x="10937" y="4911"/>
                </a:cubicBezTo>
                <a:cubicBezTo>
                  <a:pt x="10965" y="4949"/>
                  <a:pt x="11008" y="4971"/>
                  <a:pt x="11054" y="4971"/>
                </a:cubicBezTo>
                <a:cubicBezTo>
                  <a:pt x="11082" y="4971"/>
                  <a:pt x="11110" y="4962"/>
                  <a:pt x="11134" y="4945"/>
                </a:cubicBezTo>
                <a:cubicBezTo>
                  <a:pt x="11198" y="4900"/>
                  <a:pt x="11213" y="4812"/>
                  <a:pt x="11169" y="4748"/>
                </a:cubicBezTo>
                <a:cubicBezTo>
                  <a:pt x="11078" y="4619"/>
                  <a:pt x="11014" y="4464"/>
                  <a:pt x="10979" y="4284"/>
                </a:cubicBezTo>
                <a:cubicBezTo>
                  <a:pt x="10966" y="4217"/>
                  <a:pt x="10908" y="4171"/>
                  <a:pt x="10841" y="4171"/>
                </a:cubicBezTo>
                <a:close/>
                <a:moveTo>
                  <a:pt x="11479" y="5048"/>
                </a:moveTo>
                <a:cubicBezTo>
                  <a:pt x="11427" y="5048"/>
                  <a:pt x="11378" y="5077"/>
                  <a:pt x="11353" y="5126"/>
                </a:cubicBezTo>
                <a:cubicBezTo>
                  <a:pt x="11318" y="5196"/>
                  <a:pt x="11348" y="5281"/>
                  <a:pt x="11417" y="5315"/>
                </a:cubicBezTo>
                <a:cubicBezTo>
                  <a:pt x="11552" y="5381"/>
                  <a:pt x="11682" y="5415"/>
                  <a:pt x="11803" y="5415"/>
                </a:cubicBezTo>
                <a:cubicBezTo>
                  <a:pt x="11907" y="5415"/>
                  <a:pt x="12004" y="5391"/>
                  <a:pt x="12089" y="5342"/>
                </a:cubicBezTo>
                <a:cubicBezTo>
                  <a:pt x="12157" y="5304"/>
                  <a:pt x="12182" y="5218"/>
                  <a:pt x="12143" y="5150"/>
                </a:cubicBezTo>
                <a:cubicBezTo>
                  <a:pt x="12117" y="5104"/>
                  <a:pt x="12069" y="5079"/>
                  <a:pt x="12020" y="5079"/>
                </a:cubicBezTo>
                <a:cubicBezTo>
                  <a:pt x="11997" y="5079"/>
                  <a:pt x="11973" y="5085"/>
                  <a:pt x="11952" y="5097"/>
                </a:cubicBezTo>
                <a:cubicBezTo>
                  <a:pt x="11908" y="5121"/>
                  <a:pt x="11858" y="5133"/>
                  <a:pt x="11803" y="5133"/>
                </a:cubicBezTo>
                <a:cubicBezTo>
                  <a:pt x="11726" y="5133"/>
                  <a:pt x="11637" y="5109"/>
                  <a:pt x="11541" y="5063"/>
                </a:cubicBezTo>
                <a:cubicBezTo>
                  <a:pt x="11521" y="5053"/>
                  <a:pt x="11500" y="5048"/>
                  <a:pt x="11479" y="5048"/>
                </a:cubicBezTo>
                <a:close/>
                <a:moveTo>
                  <a:pt x="4351" y="5201"/>
                </a:moveTo>
                <a:cubicBezTo>
                  <a:pt x="4280" y="5201"/>
                  <a:pt x="4219" y="5255"/>
                  <a:pt x="4211" y="5327"/>
                </a:cubicBezTo>
                <a:cubicBezTo>
                  <a:pt x="4189" y="5518"/>
                  <a:pt x="4177" y="5713"/>
                  <a:pt x="4173" y="5904"/>
                </a:cubicBezTo>
                <a:cubicBezTo>
                  <a:pt x="4172" y="5981"/>
                  <a:pt x="4234" y="6046"/>
                  <a:pt x="4312" y="6048"/>
                </a:cubicBezTo>
                <a:lnTo>
                  <a:pt x="4314" y="6048"/>
                </a:lnTo>
                <a:cubicBezTo>
                  <a:pt x="4391" y="6048"/>
                  <a:pt x="4454" y="5985"/>
                  <a:pt x="4455" y="5908"/>
                </a:cubicBezTo>
                <a:cubicBezTo>
                  <a:pt x="4459" y="5727"/>
                  <a:pt x="4471" y="5542"/>
                  <a:pt x="4490" y="5358"/>
                </a:cubicBezTo>
                <a:cubicBezTo>
                  <a:pt x="4499" y="5281"/>
                  <a:pt x="4444" y="5211"/>
                  <a:pt x="4367" y="5202"/>
                </a:cubicBezTo>
                <a:cubicBezTo>
                  <a:pt x="4361" y="5202"/>
                  <a:pt x="4356" y="5201"/>
                  <a:pt x="4351" y="5201"/>
                </a:cubicBezTo>
                <a:close/>
                <a:moveTo>
                  <a:pt x="3243" y="6015"/>
                </a:moveTo>
                <a:cubicBezTo>
                  <a:pt x="3236" y="6015"/>
                  <a:pt x="3230" y="6015"/>
                  <a:pt x="3224" y="6016"/>
                </a:cubicBezTo>
                <a:cubicBezTo>
                  <a:pt x="3129" y="6030"/>
                  <a:pt x="3035" y="6050"/>
                  <a:pt x="2941" y="6077"/>
                </a:cubicBezTo>
                <a:cubicBezTo>
                  <a:pt x="2847" y="6103"/>
                  <a:pt x="2749" y="6137"/>
                  <a:pt x="2649" y="6179"/>
                </a:cubicBezTo>
                <a:cubicBezTo>
                  <a:pt x="2577" y="6208"/>
                  <a:pt x="2544" y="6290"/>
                  <a:pt x="2573" y="6362"/>
                </a:cubicBezTo>
                <a:cubicBezTo>
                  <a:pt x="2597" y="6416"/>
                  <a:pt x="2648" y="6449"/>
                  <a:pt x="2703" y="6449"/>
                </a:cubicBezTo>
                <a:cubicBezTo>
                  <a:pt x="2722" y="6449"/>
                  <a:pt x="2740" y="6446"/>
                  <a:pt x="2758" y="6438"/>
                </a:cubicBezTo>
                <a:cubicBezTo>
                  <a:pt x="2844" y="6403"/>
                  <a:pt x="2931" y="6372"/>
                  <a:pt x="3017" y="6349"/>
                </a:cubicBezTo>
                <a:cubicBezTo>
                  <a:pt x="3100" y="6326"/>
                  <a:pt x="3183" y="6307"/>
                  <a:pt x="3267" y="6295"/>
                </a:cubicBezTo>
                <a:cubicBezTo>
                  <a:pt x="3343" y="6284"/>
                  <a:pt x="3397" y="6212"/>
                  <a:pt x="3384" y="6135"/>
                </a:cubicBezTo>
                <a:cubicBezTo>
                  <a:pt x="3374" y="6064"/>
                  <a:pt x="3312" y="6015"/>
                  <a:pt x="3243" y="6015"/>
                </a:cubicBezTo>
                <a:close/>
                <a:moveTo>
                  <a:pt x="4873" y="6341"/>
                </a:moveTo>
                <a:cubicBezTo>
                  <a:pt x="4825" y="6341"/>
                  <a:pt x="4778" y="6366"/>
                  <a:pt x="4753" y="6411"/>
                </a:cubicBezTo>
                <a:cubicBezTo>
                  <a:pt x="4713" y="6479"/>
                  <a:pt x="4737" y="6564"/>
                  <a:pt x="4803" y="6604"/>
                </a:cubicBezTo>
                <a:cubicBezTo>
                  <a:pt x="4963" y="6697"/>
                  <a:pt x="5109" y="6806"/>
                  <a:pt x="5223" y="6921"/>
                </a:cubicBezTo>
                <a:cubicBezTo>
                  <a:pt x="5250" y="6948"/>
                  <a:pt x="5286" y="6962"/>
                  <a:pt x="5323" y="6963"/>
                </a:cubicBezTo>
                <a:lnTo>
                  <a:pt x="5323" y="6963"/>
                </a:lnTo>
                <a:cubicBezTo>
                  <a:pt x="5359" y="6962"/>
                  <a:pt x="5395" y="6949"/>
                  <a:pt x="5423" y="6921"/>
                </a:cubicBezTo>
                <a:cubicBezTo>
                  <a:pt x="5478" y="6866"/>
                  <a:pt x="5478" y="6778"/>
                  <a:pt x="5423" y="6722"/>
                </a:cubicBezTo>
                <a:cubicBezTo>
                  <a:pt x="5289" y="6588"/>
                  <a:pt x="5129" y="6466"/>
                  <a:pt x="4945" y="6360"/>
                </a:cubicBezTo>
                <a:cubicBezTo>
                  <a:pt x="4922" y="6347"/>
                  <a:pt x="4898" y="6341"/>
                  <a:pt x="4873" y="6341"/>
                </a:cubicBezTo>
                <a:close/>
                <a:moveTo>
                  <a:pt x="5323" y="6963"/>
                </a:moveTo>
                <a:cubicBezTo>
                  <a:pt x="5323" y="6963"/>
                  <a:pt x="5322" y="6963"/>
                  <a:pt x="5322" y="6963"/>
                </a:cubicBezTo>
                <a:lnTo>
                  <a:pt x="5323" y="6963"/>
                </a:lnTo>
                <a:cubicBezTo>
                  <a:pt x="5323" y="6963"/>
                  <a:pt x="5323" y="6963"/>
                  <a:pt x="5323" y="6963"/>
                </a:cubicBezTo>
                <a:close/>
                <a:moveTo>
                  <a:pt x="2204" y="6428"/>
                </a:moveTo>
                <a:cubicBezTo>
                  <a:pt x="2178" y="6428"/>
                  <a:pt x="2152" y="6435"/>
                  <a:pt x="2129" y="6449"/>
                </a:cubicBezTo>
                <a:cubicBezTo>
                  <a:pt x="1976" y="6546"/>
                  <a:pt x="1815" y="6658"/>
                  <a:pt x="1656" y="6784"/>
                </a:cubicBezTo>
                <a:cubicBezTo>
                  <a:pt x="1595" y="6832"/>
                  <a:pt x="1584" y="6920"/>
                  <a:pt x="1631" y="6981"/>
                </a:cubicBezTo>
                <a:cubicBezTo>
                  <a:pt x="1659" y="7016"/>
                  <a:pt x="1700" y="7035"/>
                  <a:pt x="1742" y="7035"/>
                </a:cubicBezTo>
                <a:lnTo>
                  <a:pt x="1742" y="7035"/>
                </a:lnTo>
                <a:cubicBezTo>
                  <a:pt x="1773" y="7035"/>
                  <a:pt x="1803" y="7025"/>
                  <a:pt x="1829" y="7005"/>
                </a:cubicBezTo>
                <a:cubicBezTo>
                  <a:pt x="1982" y="6887"/>
                  <a:pt x="2132" y="6780"/>
                  <a:pt x="2278" y="6689"/>
                </a:cubicBezTo>
                <a:cubicBezTo>
                  <a:pt x="2344" y="6648"/>
                  <a:pt x="2365" y="6561"/>
                  <a:pt x="2323" y="6495"/>
                </a:cubicBezTo>
                <a:cubicBezTo>
                  <a:pt x="2297" y="6452"/>
                  <a:pt x="2251" y="6428"/>
                  <a:pt x="2204" y="6428"/>
                </a:cubicBezTo>
                <a:close/>
                <a:moveTo>
                  <a:pt x="1742" y="7035"/>
                </a:moveTo>
                <a:cubicBezTo>
                  <a:pt x="1742" y="7035"/>
                  <a:pt x="1742" y="7035"/>
                  <a:pt x="1742" y="7035"/>
                </a:cubicBezTo>
                <a:lnTo>
                  <a:pt x="1743" y="7035"/>
                </a:lnTo>
                <a:cubicBezTo>
                  <a:pt x="1743" y="7035"/>
                  <a:pt x="1742" y="7035"/>
                  <a:pt x="1742" y="7035"/>
                </a:cubicBezTo>
                <a:close/>
                <a:moveTo>
                  <a:pt x="3811" y="5999"/>
                </a:moveTo>
                <a:cubicBezTo>
                  <a:pt x="3739" y="5999"/>
                  <a:pt x="3674" y="6053"/>
                  <a:pt x="3667" y="6128"/>
                </a:cubicBezTo>
                <a:cubicBezTo>
                  <a:pt x="3660" y="6206"/>
                  <a:pt x="3717" y="6274"/>
                  <a:pt x="3795" y="6282"/>
                </a:cubicBezTo>
                <a:cubicBezTo>
                  <a:pt x="3943" y="6295"/>
                  <a:pt x="4092" y="6323"/>
                  <a:pt x="4239" y="6365"/>
                </a:cubicBezTo>
                <a:cubicBezTo>
                  <a:pt x="4207" y="6393"/>
                  <a:pt x="4189" y="6436"/>
                  <a:pt x="4193" y="6481"/>
                </a:cubicBezTo>
                <a:cubicBezTo>
                  <a:pt x="4210" y="6685"/>
                  <a:pt x="4238" y="6878"/>
                  <a:pt x="4276" y="7057"/>
                </a:cubicBezTo>
                <a:cubicBezTo>
                  <a:pt x="4291" y="7123"/>
                  <a:pt x="4348" y="7168"/>
                  <a:pt x="4414" y="7168"/>
                </a:cubicBezTo>
                <a:cubicBezTo>
                  <a:pt x="4424" y="7168"/>
                  <a:pt x="4434" y="7167"/>
                  <a:pt x="4444" y="7166"/>
                </a:cubicBezTo>
                <a:cubicBezTo>
                  <a:pt x="4520" y="7149"/>
                  <a:pt x="4569" y="7074"/>
                  <a:pt x="4552" y="6998"/>
                </a:cubicBezTo>
                <a:cubicBezTo>
                  <a:pt x="4516" y="6830"/>
                  <a:pt x="4490" y="6649"/>
                  <a:pt x="4473" y="6458"/>
                </a:cubicBezTo>
                <a:cubicBezTo>
                  <a:pt x="4471" y="6425"/>
                  <a:pt x="4457" y="6395"/>
                  <a:pt x="4435" y="6372"/>
                </a:cubicBezTo>
                <a:cubicBezTo>
                  <a:pt x="4462" y="6355"/>
                  <a:pt x="4483" y="6329"/>
                  <a:pt x="4494" y="6297"/>
                </a:cubicBezTo>
                <a:cubicBezTo>
                  <a:pt x="4517" y="6223"/>
                  <a:pt x="4477" y="6143"/>
                  <a:pt x="4402" y="6120"/>
                </a:cubicBezTo>
                <a:cubicBezTo>
                  <a:pt x="4211" y="6059"/>
                  <a:pt x="4015" y="6018"/>
                  <a:pt x="3820" y="6000"/>
                </a:cubicBezTo>
                <a:cubicBezTo>
                  <a:pt x="3817" y="6000"/>
                  <a:pt x="3814" y="5999"/>
                  <a:pt x="3811" y="5999"/>
                </a:cubicBezTo>
                <a:close/>
                <a:moveTo>
                  <a:pt x="1312" y="7118"/>
                </a:moveTo>
                <a:cubicBezTo>
                  <a:pt x="1278" y="7118"/>
                  <a:pt x="1243" y="7130"/>
                  <a:pt x="1216" y="7155"/>
                </a:cubicBezTo>
                <a:cubicBezTo>
                  <a:pt x="1069" y="7290"/>
                  <a:pt x="931" y="7424"/>
                  <a:pt x="805" y="7554"/>
                </a:cubicBezTo>
                <a:cubicBezTo>
                  <a:pt x="751" y="7609"/>
                  <a:pt x="752" y="7699"/>
                  <a:pt x="807" y="7753"/>
                </a:cubicBezTo>
                <a:cubicBezTo>
                  <a:pt x="835" y="7780"/>
                  <a:pt x="871" y="7793"/>
                  <a:pt x="906" y="7793"/>
                </a:cubicBezTo>
                <a:cubicBezTo>
                  <a:pt x="943" y="7793"/>
                  <a:pt x="980" y="7778"/>
                  <a:pt x="1007" y="7750"/>
                </a:cubicBezTo>
                <a:cubicBezTo>
                  <a:pt x="1129" y="7625"/>
                  <a:pt x="1264" y="7493"/>
                  <a:pt x="1407" y="7363"/>
                </a:cubicBezTo>
                <a:cubicBezTo>
                  <a:pt x="1465" y="7310"/>
                  <a:pt x="1468" y="7221"/>
                  <a:pt x="1416" y="7163"/>
                </a:cubicBezTo>
                <a:cubicBezTo>
                  <a:pt x="1388" y="7133"/>
                  <a:pt x="1350" y="7118"/>
                  <a:pt x="1312" y="7118"/>
                </a:cubicBezTo>
                <a:close/>
                <a:moveTo>
                  <a:pt x="5623" y="7151"/>
                </a:moveTo>
                <a:cubicBezTo>
                  <a:pt x="5610" y="7151"/>
                  <a:pt x="5598" y="7153"/>
                  <a:pt x="5585" y="7156"/>
                </a:cubicBezTo>
                <a:cubicBezTo>
                  <a:pt x="5511" y="7177"/>
                  <a:pt x="5467" y="7255"/>
                  <a:pt x="5487" y="7330"/>
                </a:cubicBezTo>
                <a:cubicBezTo>
                  <a:pt x="5497" y="7368"/>
                  <a:pt x="5503" y="7406"/>
                  <a:pt x="5503" y="7442"/>
                </a:cubicBezTo>
                <a:cubicBezTo>
                  <a:pt x="5503" y="7540"/>
                  <a:pt x="5462" y="7620"/>
                  <a:pt x="5377" y="7689"/>
                </a:cubicBezTo>
                <a:cubicBezTo>
                  <a:pt x="5317" y="7739"/>
                  <a:pt x="5309" y="7827"/>
                  <a:pt x="5358" y="7887"/>
                </a:cubicBezTo>
                <a:cubicBezTo>
                  <a:pt x="5386" y="7922"/>
                  <a:pt x="5426" y="7939"/>
                  <a:pt x="5467" y="7939"/>
                </a:cubicBezTo>
                <a:cubicBezTo>
                  <a:pt x="5499" y="7939"/>
                  <a:pt x="5530" y="7929"/>
                  <a:pt x="5556" y="7907"/>
                </a:cubicBezTo>
                <a:cubicBezTo>
                  <a:pt x="5706" y="7785"/>
                  <a:pt x="5785" y="7624"/>
                  <a:pt x="5785" y="7442"/>
                </a:cubicBezTo>
                <a:cubicBezTo>
                  <a:pt x="5785" y="7380"/>
                  <a:pt x="5777" y="7318"/>
                  <a:pt x="5758" y="7254"/>
                </a:cubicBezTo>
                <a:cubicBezTo>
                  <a:pt x="5742" y="7192"/>
                  <a:pt x="5685" y="7151"/>
                  <a:pt x="5623" y="7151"/>
                </a:cubicBezTo>
                <a:close/>
                <a:moveTo>
                  <a:pt x="4583" y="7424"/>
                </a:moveTo>
                <a:cubicBezTo>
                  <a:pt x="4564" y="7424"/>
                  <a:pt x="4544" y="7428"/>
                  <a:pt x="4525" y="7437"/>
                </a:cubicBezTo>
                <a:cubicBezTo>
                  <a:pt x="4454" y="7470"/>
                  <a:pt x="4423" y="7553"/>
                  <a:pt x="4455" y="7624"/>
                </a:cubicBezTo>
                <a:cubicBezTo>
                  <a:pt x="4580" y="7896"/>
                  <a:pt x="4733" y="8059"/>
                  <a:pt x="4909" y="8109"/>
                </a:cubicBezTo>
                <a:cubicBezTo>
                  <a:pt x="4923" y="8113"/>
                  <a:pt x="4935" y="8114"/>
                  <a:pt x="4947" y="8114"/>
                </a:cubicBezTo>
                <a:cubicBezTo>
                  <a:pt x="5010" y="8114"/>
                  <a:pt x="5066" y="8074"/>
                  <a:pt x="5083" y="8011"/>
                </a:cubicBezTo>
                <a:cubicBezTo>
                  <a:pt x="5104" y="7936"/>
                  <a:pt x="5060" y="7858"/>
                  <a:pt x="4985" y="7837"/>
                </a:cubicBezTo>
                <a:cubicBezTo>
                  <a:pt x="4896" y="7813"/>
                  <a:pt x="4797" y="7691"/>
                  <a:pt x="4712" y="7506"/>
                </a:cubicBezTo>
                <a:cubicBezTo>
                  <a:pt x="4688" y="7454"/>
                  <a:pt x="4637" y="7424"/>
                  <a:pt x="4583" y="7424"/>
                </a:cubicBezTo>
                <a:close/>
                <a:moveTo>
                  <a:pt x="522" y="7925"/>
                </a:moveTo>
                <a:cubicBezTo>
                  <a:pt x="483" y="7925"/>
                  <a:pt x="444" y="7941"/>
                  <a:pt x="416" y="7973"/>
                </a:cubicBezTo>
                <a:cubicBezTo>
                  <a:pt x="188" y="8233"/>
                  <a:pt x="54" y="8409"/>
                  <a:pt x="48" y="8417"/>
                </a:cubicBezTo>
                <a:cubicBezTo>
                  <a:pt x="1" y="8479"/>
                  <a:pt x="13" y="8567"/>
                  <a:pt x="74" y="8615"/>
                </a:cubicBezTo>
                <a:cubicBezTo>
                  <a:pt x="100" y="8635"/>
                  <a:pt x="131" y="8643"/>
                  <a:pt x="160" y="8643"/>
                </a:cubicBezTo>
                <a:cubicBezTo>
                  <a:pt x="203" y="8643"/>
                  <a:pt x="245" y="8624"/>
                  <a:pt x="273" y="8588"/>
                </a:cubicBezTo>
                <a:cubicBezTo>
                  <a:pt x="274" y="8586"/>
                  <a:pt x="408" y="8410"/>
                  <a:pt x="628" y="8159"/>
                </a:cubicBezTo>
                <a:cubicBezTo>
                  <a:pt x="680" y="8101"/>
                  <a:pt x="673" y="8012"/>
                  <a:pt x="615" y="7961"/>
                </a:cubicBezTo>
                <a:cubicBezTo>
                  <a:pt x="588" y="7937"/>
                  <a:pt x="555" y="7925"/>
                  <a:pt x="522" y="79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251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0" name="Google Shape;300;p24"/>
          <p:cNvGrpSpPr/>
          <p:nvPr/>
        </p:nvGrpSpPr>
        <p:grpSpPr>
          <a:xfrm flipH="1">
            <a:off x="10040904" y="3434665"/>
            <a:ext cx="1956096" cy="1184400"/>
            <a:chOff x="3316390" y="3783954"/>
            <a:chExt cx="1467072" cy="888300"/>
          </a:xfrm>
        </p:grpSpPr>
        <p:sp>
          <p:nvSpPr>
            <p:cNvPr id="301" name="Google Shape;301;p2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4"/>
          <p:cNvGrpSpPr/>
          <p:nvPr/>
        </p:nvGrpSpPr>
        <p:grpSpPr>
          <a:xfrm>
            <a:off x="195017" y="2081504"/>
            <a:ext cx="1424703" cy="640009"/>
            <a:chOff x="146262" y="382602"/>
            <a:chExt cx="1068527" cy="480007"/>
          </a:xfrm>
        </p:grpSpPr>
        <p:sp>
          <p:nvSpPr>
            <p:cNvPr id="304" name="Google Shape;304;p24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5" name="Google Shape;305;p24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306" name="Google Shape;306;p24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249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10" name="Google Shape;310;p25"/>
          <p:cNvGrpSpPr/>
          <p:nvPr/>
        </p:nvGrpSpPr>
        <p:grpSpPr>
          <a:xfrm rot="10800000">
            <a:off x="10889905" y="2155692"/>
            <a:ext cx="1107084" cy="932768"/>
            <a:chOff x="538733" y="3980782"/>
            <a:chExt cx="953506" cy="803372"/>
          </a:xfrm>
        </p:grpSpPr>
        <p:grpSp>
          <p:nvGrpSpPr>
            <p:cNvPr id="311" name="Google Shape;311;p25"/>
            <p:cNvGrpSpPr/>
            <p:nvPr/>
          </p:nvGrpSpPr>
          <p:grpSpPr>
            <a:xfrm flipH="1">
              <a:off x="1219939" y="3980782"/>
              <a:ext cx="272300" cy="321022"/>
              <a:chOff x="1887875" y="651475"/>
              <a:chExt cx="195281" cy="230222"/>
            </a:xfrm>
          </p:grpSpPr>
          <p:sp>
            <p:nvSpPr>
              <p:cNvPr id="312" name="Google Shape;312;p25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25"/>
            <p:cNvSpPr/>
            <p:nvPr/>
          </p:nvSpPr>
          <p:spPr>
            <a:xfrm flipH="1">
              <a:off x="538733" y="4300143"/>
              <a:ext cx="791851" cy="484011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194999" y="1972772"/>
            <a:ext cx="1780335" cy="846184"/>
            <a:chOff x="836599" y="324929"/>
            <a:chExt cx="1335251" cy="634638"/>
          </a:xfrm>
        </p:grpSpPr>
        <p:sp>
          <p:nvSpPr>
            <p:cNvPr id="316" name="Google Shape;316;p25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8" name="Google Shape;318;p25"/>
          <p:cNvSpPr/>
          <p:nvPr/>
        </p:nvSpPr>
        <p:spPr>
          <a:xfrm rot="10800000" flipH="1">
            <a:off x="7995467" y="5886134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482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40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4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0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69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7" y="5558234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2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140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>
            <a:off x="209333" y="433239"/>
            <a:ext cx="1780335" cy="846184"/>
            <a:chOff x="836599" y="324929"/>
            <a:chExt cx="1335251" cy="634638"/>
          </a:xfrm>
        </p:grpSpPr>
        <p:sp>
          <p:nvSpPr>
            <p:cNvPr id="24" name="Google Shape;24;p3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/>
          <p:nvPr/>
        </p:nvSpPr>
        <p:spPr>
          <a:xfrm rot="10800000">
            <a:off x="2708800" y="5883600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04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2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7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7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2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4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3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7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5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1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9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8" y="597408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236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49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ctrTitle"/>
          </p:nvPr>
        </p:nvSpPr>
        <p:spPr>
          <a:xfrm>
            <a:off x="388735" y="1312783"/>
            <a:ext cx="8231992" cy="257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s" sz="4800" dirty="0">
                <a:solidFill>
                  <a:srgbClr val="0070C0"/>
                </a:solidFill>
              </a:rPr>
              <a:t>Unit 4</a:t>
            </a:r>
            <a:br>
              <a:rPr lang="e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For A Better Community</a:t>
            </a:r>
            <a:br>
              <a:rPr lang="en-US" sz="4800" dirty="0"/>
            </a:br>
            <a:endParaRPr sz="4800" dirty="0"/>
          </a:p>
        </p:txBody>
      </p:sp>
      <p:grpSp>
        <p:nvGrpSpPr>
          <p:cNvPr id="331" name="Google Shape;331;p29"/>
          <p:cNvGrpSpPr/>
          <p:nvPr/>
        </p:nvGrpSpPr>
        <p:grpSpPr>
          <a:xfrm>
            <a:off x="8708441" y="1750878"/>
            <a:ext cx="2396876" cy="3082169"/>
            <a:chOff x="4429875" y="2885650"/>
            <a:chExt cx="598700" cy="769875"/>
          </a:xfrm>
        </p:grpSpPr>
        <p:sp>
          <p:nvSpPr>
            <p:cNvPr id="332" name="Google Shape;332;p29"/>
            <p:cNvSpPr/>
            <p:nvPr/>
          </p:nvSpPr>
          <p:spPr>
            <a:xfrm>
              <a:off x="4429875" y="2940725"/>
              <a:ext cx="289250" cy="713850"/>
            </a:xfrm>
            <a:custGeom>
              <a:avLst/>
              <a:gdLst/>
              <a:ahLst/>
              <a:cxnLst/>
              <a:rect l="l" t="t" r="r" b="b"/>
              <a:pathLst>
                <a:path w="11570" h="28554" extrusionOk="0">
                  <a:moveTo>
                    <a:pt x="9231" y="1"/>
                  </a:moveTo>
                  <a:cubicBezTo>
                    <a:pt x="8969" y="1"/>
                    <a:pt x="8705" y="30"/>
                    <a:pt x="8453" y="76"/>
                  </a:cubicBezTo>
                  <a:cubicBezTo>
                    <a:pt x="6451" y="441"/>
                    <a:pt x="4612" y="1629"/>
                    <a:pt x="3455" y="3304"/>
                  </a:cubicBezTo>
                  <a:cubicBezTo>
                    <a:pt x="2372" y="4873"/>
                    <a:pt x="1901" y="6851"/>
                    <a:pt x="2149" y="8739"/>
                  </a:cubicBezTo>
                  <a:cubicBezTo>
                    <a:pt x="2145" y="8744"/>
                    <a:pt x="2142" y="8747"/>
                    <a:pt x="2138" y="8752"/>
                  </a:cubicBezTo>
                  <a:cubicBezTo>
                    <a:pt x="1039" y="10013"/>
                    <a:pt x="406" y="11642"/>
                    <a:pt x="205" y="13303"/>
                  </a:cubicBezTo>
                  <a:cubicBezTo>
                    <a:pt x="0" y="14981"/>
                    <a:pt x="218" y="16689"/>
                    <a:pt x="667" y="18318"/>
                  </a:cubicBezTo>
                  <a:cubicBezTo>
                    <a:pt x="1645" y="21877"/>
                    <a:pt x="3752" y="25116"/>
                    <a:pt x="6606" y="27456"/>
                  </a:cubicBezTo>
                  <a:cubicBezTo>
                    <a:pt x="7268" y="27997"/>
                    <a:pt x="8023" y="28512"/>
                    <a:pt x="8877" y="28551"/>
                  </a:cubicBezTo>
                  <a:cubicBezTo>
                    <a:pt x="8908" y="28553"/>
                    <a:pt x="8939" y="28553"/>
                    <a:pt x="8969" y="28553"/>
                  </a:cubicBezTo>
                  <a:cubicBezTo>
                    <a:pt x="9839" y="28553"/>
                    <a:pt x="10691" y="28005"/>
                    <a:pt x="11042" y="27207"/>
                  </a:cubicBezTo>
                  <a:cubicBezTo>
                    <a:pt x="11387" y="26425"/>
                    <a:pt x="11228" y="25448"/>
                    <a:pt x="10665" y="24807"/>
                  </a:cubicBezTo>
                  <a:cubicBezTo>
                    <a:pt x="11236" y="24255"/>
                    <a:pt x="11569" y="23460"/>
                    <a:pt x="11547" y="22665"/>
                  </a:cubicBezTo>
                  <a:cubicBezTo>
                    <a:pt x="11525" y="21822"/>
                    <a:pt x="11103" y="21000"/>
                    <a:pt x="10438" y="20481"/>
                  </a:cubicBezTo>
                  <a:cubicBezTo>
                    <a:pt x="10442" y="20480"/>
                    <a:pt x="10445" y="20479"/>
                    <a:pt x="10449" y="20478"/>
                  </a:cubicBezTo>
                  <a:cubicBezTo>
                    <a:pt x="10782" y="20337"/>
                    <a:pt x="11057" y="20036"/>
                    <a:pt x="11203" y="19697"/>
                  </a:cubicBezTo>
                  <a:cubicBezTo>
                    <a:pt x="11415" y="19212"/>
                    <a:pt x="11419" y="18666"/>
                    <a:pt x="11420" y="18137"/>
                  </a:cubicBezTo>
                  <a:cubicBezTo>
                    <a:pt x="11424" y="16985"/>
                    <a:pt x="11426" y="15833"/>
                    <a:pt x="11428" y="14681"/>
                  </a:cubicBezTo>
                  <a:cubicBezTo>
                    <a:pt x="11430" y="14187"/>
                    <a:pt x="11427" y="13678"/>
                    <a:pt x="11233" y="13224"/>
                  </a:cubicBezTo>
                  <a:cubicBezTo>
                    <a:pt x="11044" y="12785"/>
                    <a:pt x="10627" y="12409"/>
                    <a:pt x="10153" y="12409"/>
                  </a:cubicBezTo>
                  <a:cubicBezTo>
                    <a:pt x="10138" y="12409"/>
                    <a:pt x="10122" y="12409"/>
                    <a:pt x="10106" y="12410"/>
                  </a:cubicBezTo>
                  <a:cubicBezTo>
                    <a:pt x="10718" y="12103"/>
                    <a:pt x="11117" y="11416"/>
                    <a:pt x="11081" y="10732"/>
                  </a:cubicBezTo>
                  <a:cubicBezTo>
                    <a:pt x="11043" y="10049"/>
                    <a:pt x="10572" y="9408"/>
                    <a:pt x="9932" y="9168"/>
                  </a:cubicBezTo>
                  <a:cubicBezTo>
                    <a:pt x="10698" y="8895"/>
                    <a:pt x="10949" y="7952"/>
                    <a:pt x="11055" y="7145"/>
                  </a:cubicBezTo>
                  <a:cubicBezTo>
                    <a:pt x="11263" y="5576"/>
                    <a:pt x="11343" y="3989"/>
                    <a:pt x="11295" y="2407"/>
                  </a:cubicBezTo>
                  <a:cubicBezTo>
                    <a:pt x="11276" y="1756"/>
                    <a:pt x="11211" y="1052"/>
                    <a:pt x="10773" y="568"/>
                  </a:cubicBezTo>
                  <a:cubicBezTo>
                    <a:pt x="10389" y="145"/>
                    <a:pt x="9817" y="1"/>
                    <a:pt x="9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432600" y="2938900"/>
              <a:ext cx="286525" cy="716625"/>
            </a:xfrm>
            <a:custGeom>
              <a:avLst/>
              <a:gdLst/>
              <a:ahLst/>
              <a:cxnLst/>
              <a:rect l="l" t="t" r="r" b="b"/>
              <a:pathLst>
                <a:path w="11461" h="28665" fill="none" extrusionOk="0">
                  <a:moveTo>
                    <a:pt x="38" y="15345"/>
                  </a:moveTo>
                  <a:cubicBezTo>
                    <a:pt x="0" y="14688"/>
                    <a:pt x="16" y="14030"/>
                    <a:pt x="96" y="13376"/>
                  </a:cubicBezTo>
                  <a:cubicBezTo>
                    <a:pt x="297" y="11716"/>
                    <a:pt x="930" y="10086"/>
                    <a:pt x="2029" y="8825"/>
                  </a:cubicBezTo>
                  <a:cubicBezTo>
                    <a:pt x="2033" y="8820"/>
                    <a:pt x="2036" y="8817"/>
                    <a:pt x="2040" y="8813"/>
                  </a:cubicBezTo>
                  <a:cubicBezTo>
                    <a:pt x="1792" y="6924"/>
                    <a:pt x="2264" y="4946"/>
                    <a:pt x="3346" y="3377"/>
                  </a:cubicBezTo>
                  <a:cubicBezTo>
                    <a:pt x="4503" y="1702"/>
                    <a:pt x="6342" y="514"/>
                    <a:pt x="8344" y="149"/>
                  </a:cubicBezTo>
                  <a:cubicBezTo>
                    <a:pt x="9157" y="1"/>
                    <a:pt x="10109" y="29"/>
                    <a:pt x="10664" y="641"/>
                  </a:cubicBezTo>
                  <a:cubicBezTo>
                    <a:pt x="11102" y="1125"/>
                    <a:pt x="11167" y="1829"/>
                    <a:pt x="11186" y="2480"/>
                  </a:cubicBezTo>
                  <a:cubicBezTo>
                    <a:pt x="11234" y="4062"/>
                    <a:pt x="11154" y="5649"/>
                    <a:pt x="10946" y="7218"/>
                  </a:cubicBezTo>
                  <a:cubicBezTo>
                    <a:pt x="10840" y="8025"/>
                    <a:pt x="10589" y="8968"/>
                    <a:pt x="9823" y="9242"/>
                  </a:cubicBezTo>
                  <a:cubicBezTo>
                    <a:pt x="10463" y="9481"/>
                    <a:pt x="10934" y="10122"/>
                    <a:pt x="10972" y="10805"/>
                  </a:cubicBezTo>
                  <a:cubicBezTo>
                    <a:pt x="11009" y="11489"/>
                    <a:pt x="10610" y="12176"/>
                    <a:pt x="9997" y="12483"/>
                  </a:cubicBezTo>
                  <a:cubicBezTo>
                    <a:pt x="10490" y="12457"/>
                    <a:pt x="10929" y="12844"/>
                    <a:pt x="11124" y="13297"/>
                  </a:cubicBezTo>
                  <a:cubicBezTo>
                    <a:pt x="11318" y="13751"/>
                    <a:pt x="11319" y="14260"/>
                    <a:pt x="11319" y="14754"/>
                  </a:cubicBezTo>
                  <a:cubicBezTo>
                    <a:pt x="11317" y="15906"/>
                    <a:pt x="11315" y="17058"/>
                    <a:pt x="11311" y="18210"/>
                  </a:cubicBezTo>
                  <a:cubicBezTo>
                    <a:pt x="11310" y="18739"/>
                    <a:pt x="11306" y="19285"/>
                    <a:pt x="11094" y="19770"/>
                  </a:cubicBezTo>
                  <a:cubicBezTo>
                    <a:pt x="10946" y="20109"/>
                    <a:pt x="10673" y="20410"/>
                    <a:pt x="10340" y="20551"/>
                  </a:cubicBezTo>
                  <a:cubicBezTo>
                    <a:pt x="10336" y="20552"/>
                    <a:pt x="10333" y="20553"/>
                    <a:pt x="10329" y="20554"/>
                  </a:cubicBezTo>
                  <a:cubicBezTo>
                    <a:pt x="10994" y="21073"/>
                    <a:pt x="11416" y="21895"/>
                    <a:pt x="11438" y="22738"/>
                  </a:cubicBezTo>
                  <a:cubicBezTo>
                    <a:pt x="11460" y="23533"/>
                    <a:pt x="11127" y="24328"/>
                    <a:pt x="10556" y="24880"/>
                  </a:cubicBezTo>
                  <a:cubicBezTo>
                    <a:pt x="11119" y="25521"/>
                    <a:pt x="11278" y="26498"/>
                    <a:pt x="10933" y="27280"/>
                  </a:cubicBezTo>
                  <a:cubicBezTo>
                    <a:pt x="10570" y="28106"/>
                    <a:pt x="9670" y="28665"/>
                    <a:pt x="8768" y="28624"/>
                  </a:cubicBezTo>
                  <a:cubicBezTo>
                    <a:pt x="7914" y="28585"/>
                    <a:pt x="7159" y="28070"/>
                    <a:pt x="6497" y="27529"/>
                  </a:cubicBezTo>
                  <a:cubicBezTo>
                    <a:pt x="3643" y="25189"/>
                    <a:pt x="1536" y="21950"/>
                    <a:pt x="558" y="18391"/>
                  </a:cubicBezTo>
                  <a:cubicBezTo>
                    <a:pt x="284" y="17398"/>
                    <a:pt x="96" y="16373"/>
                    <a:pt x="38" y="1534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4482875" y="3155850"/>
              <a:ext cx="85900" cy="84400"/>
            </a:xfrm>
            <a:custGeom>
              <a:avLst/>
              <a:gdLst/>
              <a:ahLst/>
              <a:cxnLst/>
              <a:rect l="l" t="t" r="r" b="b"/>
              <a:pathLst>
                <a:path w="3436" h="3376" fill="none" extrusionOk="0">
                  <a:moveTo>
                    <a:pt x="1" y="0"/>
                  </a:moveTo>
                  <a:cubicBezTo>
                    <a:pt x="6" y="49"/>
                    <a:pt x="11" y="98"/>
                    <a:pt x="18" y="147"/>
                  </a:cubicBezTo>
                  <a:cubicBezTo>
                    <a:pt x="129" y="963"/>
                    <a:pt x="516" y="1738"/>
                    <a:pt x="1103" y="2313"/>
                  </a:cubicBezTo>
                  <a:cubicBezTo>
                    <a:pt x="1725" y="2924"/>
                    <a:pt x="2566" y="3307"/>
                    <a:pt x="3436" y="33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567325" y="3192575"/>
              <a:ext cx="99550" cy="107525"/>
            </a:xfrm>
            <a:custGeom>
              <a:avLst/>
              <a:gdLst/>
              <a:ahLst/>
              <a:cxnLst/>
              <a:rect l="l" t="t" r="r" b="b"/>
              <a:pathLst>
                <a:path w="3982" h="4301" fill="none" extrusionOk="0">
                  <a:moveTo>
                    <a:pt x="3981" y="4257"/>
                  </a:moveTo>
                  <a:cubicBezTo>
                    <a:pt x="2965" y="4300"/>
                    <a:pt x="1938" y="3966"/>
                    <a:pt x="1140" y="3333"/>
                  </a:cubicBezTo>
                  <a:cubicBezTo>
                    <a:pt x="788" y="3054"/>
                    <a:pt x="476" y="2713"/>
                    <a:pt x="278" y="2308"/>
                  </a:cubicBezTo>
                  <a:cubicBezTo>
                    <a:pt x="80" y="1903"/>
                    <a:pt x="1" y="1432"/>
                    <a:pt x="109" y="994"/>
                  </a:cubicBezTo>
                  <a:cubicBezTo>
                    <a:pt x="218" y="558"/>
                    <a:pt x="528" y="163"/>
                    <a:pt x="947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579200" y="3047175"/>
              <a:ext cx="45900" cy="144550"/>
            </a:xfrm>
            <a:custGeom>
              <a:avLst/>
              <a:gdLst/>
              <a:ahLst/>
              <a:cxnLst/>
              <a:rect l="l" t="t" r="r" b="b"/>
              <a:pathLst>
                <a:path w="1836" h="5782" fill="none" extrusionOk="0">
                  <a:moveTo>
                    <a:pt x="444" y="5782"/>
                  </a:moveTo>
                  <a:cubicBezTo>
                    <a:pt x="70" y="4798"/>
                    <a:pt x="0" y="3699"/>
                    <a:pt x="246" y="2676"/>
                  </a:cubicBezTo>
                  <a:cubicBezTo>
                    <a:pt x="493" y="1652"/>
                    <a:pt x="1054" y="707"/>
                    <a:pt x="18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618200" y="2981825"/>
              <a:ext cx="21450" cy="65075"/>
            </a:xfrm>
            <a:custGeom>
              <a:avLst/>
              <a:gdLst/>
              <a:ahLst/>
              <a:cxnLst/>
              <a:rect l="l" t="t" r="r" b="b"/>
              <a:pathLst>
                <a:path w="858" h="2603" fill="none" extrusionOk="0">
                  <a:moveTo>
                    <a:pt x="315" y="2603"/>
                  </a:moveTo>
                  <a:cubicBezTo>
                    <a:pt x="79" y="2182"/>
                    <a:pt x="0" y="1674"/>
                    <a:pt x="98" y="1200"/>
                  </a:cubicBezTo>
                  <a:cubicBezTo>
                    <a:pt x="197" y="727"/>
                    <a:pt x="472" y="293"/>
                    <a:pt x="85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620100" y="3080325"/>
              <a:ext cx="64325" cy="186750"/>
            </a:xfrm>
            <a:custGeom>
              <a:avLst/>
              <a:gdLst/>
              <a:ahLst/>
              <a:cxnLst/>
              <a:rect l="l" t="t" r="r" b="b"/>
              <a:pathLst>
                <a:path w="2573" h="7470" fill="none" extrusionOk="0">
                  <a:moveTo>
                    <a:pt x="2572" y="1"/>
                  </a:moveTo>
                  <a:cubicBezTo>
                    <a:pt x="1485" y="162"/>
                    <a:pt x="536" y="1021"/>
                    <a:pt x="268" y="2085"/>
                  </a:cubicBezTo>
                  <a:cubicBezTo>
                    <a:pt x="0" y="3150"/>
                    <a:pt x="428" y="4357"/>
                    <a:pt x="1310" y="5012"/>
                  </a:cubicBezTo>
                  <a:cubicBezTo>
                    <a:pt x="886" y="5236"/>
                    <a:pt x="544" y="5615"/>
                    <a:pt x="370" y="6060"/>
                  </a:cubicBezTo>
                  <a:cubicBezTo>
                    <a:pt x="195" y="6508"/>
                    <a:pt x="186" y="7017"/>
                    <a:pt x="345" y="746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638400" y="3277500"/>
              <a:ext cx="33825" cy="55250"/>
            </a:xfrm>
            <a:custGeom>
              <a:avLst/>
              <a:gdLst/>
              <a:ahLst/>
              <a:cxnLst/>
              <a:rect l="l" t="t" r="r" b="b"/>
              <a:pathLst>
                <a:path w="1353" h="2210" fill="none" extrusionOk="0">
                  <a:moveTo>
                    <a:pt x="1" y="2209"/>
                  </a:moveTo>
                  <a:cubicBezTo>
                    <a:pt x="768" y="1746"/>
                    <a:pt x="1289" y="896"/>
                    <a:pt x="135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479800" y="3256925"/>
              <a:ext cx="133350" cy="141850"/>
            </a:xfrm>
            <a:custGeom>
              <a:avLst/>
              <a:gdLst/>
              <a:ahLst/>
              <a:cxnLst/>
              <a:rect l="l" t="t" r="r" b="b"/>
              <a:pathLst>
                <a:path w="5334" h="5674" fill="none" extrusionOk="0">
                  <a:moveTo>
                    <a:pt x="0" y="0"/>
                  </a:moveTo>
                  <a:cubicBezTo>
                    <a:pt x="13" y="421"/>
                    <a:pt x="300" y="800"/>
                    <a:pt x="662" y="1014"/>
                  </a:cubicBezTo>
                  <a:cubicBezTo>
                    <a:pt x="1024" y="1230"/>
                    <a:pt x="1452" y="1304"/>
                    <a:pt x="1873" y="1333"/>
                  </a:cubicBezTo>
                  <a:cubicBezTo>
                    <a:pt x="1445" y="1874"/>
                    <a:pt x="1441" y="2708"/>
                    <a:pt x="1863" y="3253"/>
                  </a:cubicBezTo>
                  <a:cubicBezTo>
                    <a:pt x="2285" y="3799"/>
                    <a:pt x="3093" y="4003"/>
                    <a:pt x="3724" y="3724"/>
                  </a:cubicBezTo>
                  <a:cubicBezTo>
                    <a:pt x="3548" y="4190"/>
                    <a:pt x="3651" y="4750"/>
                    <a:pt x="3980" y="5125"/>
                  </a:cubicBezTo>
                  <a:cubicBezTo>
                    <a:pt x="4307" y="5499"/>
                    <a:pt x="4848" y="5674"/>
                    <a:pt x="5333" y="55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97125" y="3387125"/>
              <a:ext cx="90350" cy="197250"/>
            </a:xfrm>
            <a:custGeom>
              <a:avLst/>
              <a:gdLst/>
              <a:ahLst/>
              <a:cxnLst/>
              <a:rect l="l" t="t" r="r" b="b"/>
              <a:pathLst>
                <a:path w="3614" h="7890" fill="none" extrusionOk="0">
                  <a:moveTo>
                    <a:pt x="3613" y="1637"/>
                  </a:moveTo>
                  <a:cubicBezTo>
                    <a:pt x="3328" y="1034"/>
                    <a:pt x="2866" y="490"/>
                    <a:pt x="2246" y="244"/>
                  </a:cubicBezTo>
                  <a:cubicBezTo>
                    <a:pt x="1627" y="1"/>
                    <a:pt x="843" y="118"/>
                    <a:pt x="417" y="629"/>
                  </a:cubicBezTo>
                  <a:cubicBezTo>
                    <a:pt x="25" y="1099"/>
                    <a:pt x="1" y="1785"/>
                    <a:pt x="162" y="2375"/>
                  </a:cubicBezTo>
                  <a:cubicBezTo>
                    <a:pt x="448" y="3415"/>
                    <a:pt x="1274" y="4295"/>
                    <a:pt x="2296" y="4644"/>
                  </a:cubicBezTo>
                  <a:cubicBezTo>
                    <a:pt x="1742" y="4647"/>
                    <a:pt x="1198" y="4957"/>
                    <a:pt x="913" y="5433"/>
                  </a:cubicBezTo>
                  <a:cubicBezTo>
                    <a:pt x="627" y="5910"/>
                    <a:pt x="610" y="6535"/>
                    <a:pt x="869" y="7027"/>
                  </a:cubicBezTo>
                  <a:cubicBezTo>
                    <a:pt x="1128" y="7517"/>
                    <a:pt x="1654" y="7856"/>
                    <a:pt x="2209" y="789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31250" y="3431675"/>
              <a:ext cx="60850" cy="26100"/>
            </a:xfrm>
            <a:custGeom>
              <a:avLst/>
              <a:gdLst/>
              <a:ahLst/>
              <a:cxnLst/>
              <a:rect l="l" t="t" r="r" b="b"/>
              <a:pathLst>
                <a:path w="2434" h="1044" fill="none" extrusionOk="0">
                  <a:moveTo>
                    <a:pt x="2433" y="830"/>
                  </a:moveTo>
                  <a:cubicBezTo>
                    <a:pt x="2421" y="832"/>
                    <a:pt x="2407" y="836"/>
                    <a:pt x="2395" y="840"/>
                  </a:cubicBezTo>
                  <a:cubicBezTo>
                    <a:pt x="1526" y="1044"/>
                    <a:pt x="550" y="704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479025" y="3366050"/>
              <a:ext cx="86925" cy="113625"/>
            </a:xfrm>
            <a:custGeom>
              <a:avLst/>
              <a:gdLst/>
              <a:ahLst/>
              <a:cxnLst/>
              <a:rect l="l" t="t" r="r" b="b"/>
              <a:pathLst>
                <a:path w="3477" h="4545" fill="none" extrusionOk="0">
                  <a:moveTo>
                    <a:pt x="435" y="0"/>
                  </a:moveTo>
                  <a:cubicBezTo>
                    <a:pt x="85" y="407"/>
                    <a:pt x="1" y="1022"/>
                    <a:pt x="226" y="1510"/>
                  </a:cubicBezTo>
                  <a:cubicBezTo>
                    <a:pt x="452" y="1997"/>
                    <a:pt x="977" y="2330"/>
                    <a:pt x="1513" y="2326"/>
                  </a:cubicBezTo>
                  <a:cubicBezTo>
                    <a:pt x="1661" y="2326"/>
                    <a:pt x="1856" y="2331"/>
                    <a:pt x="1897" y="2474"/>
                  </a:cubicBezTo>
                  <a:cubicBezTo>
                    <a:pt x="1916" y="2539"/>
                    <a:pt x="1889" y="2607"/>
                    <a:pt x="1868" y="2672"/>
                  </a:cubicBezTo>
                  <a:cubicBezTo>
                    <a:pt x="1732" y="3089"/>
                    <a:pt x="1803" y="3567"/>
                    <a:pt x="2053" y="3927"/>
                  </a:cubicBezTo>
                  <a:cubicBezTo>
                    <a:pt x="2303" y="4288"/>
                    <a:pt x="2727" y="4520"/>
                    <a:pt x="3166" y="4540"/>
                  </a:cubicBezTo>
                  <a:cubicBezTo>
                    <a:pt x="3281" y="4544"/>
                    <a:pt x="3414" y="4525"/>
                    <a:pt x="3476" y="44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85825" y="3578300"/>
              <a:ext cx="14425" cy="47950"/>
            </a:xfrm>
            <a:custGeom>
              <a:avLst/>
              <a:gdLst/>
              <a:ahLst/>
              <a:cxnLst/>
              <a:rect l="l" t="t" r="r" b="b"/>
              <a:pathLst>
                <a:path w="577" h="1918" fill="none" extrusionOk="0">
                  <a:moveTo>
                    <a:pt x="278" y="1"/>
                  </a:moveTo>
                  <a:cubicBezTo>
                    <a:pt x="577" y="618"/>
                    <a:pt x="462" y="1410"/>
                    <a:pt x="1" y="19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676925" y="3594875"/>
              <a:ext cx="12125" cy="28300"/>
            </a:xfrm>
            <a:custGeom>
              <a:avLst/>
              <a:gdLst/>
              <a:ahLst/>
              <a:cxnLst/>
              <a:rect l="l" t="t" r="r" b="b"/>
              <a:pathLst>
                <a:path w="485" h="1132" fill="none" extrusionOk="0">
                  <a:moveTo>
                    <a:pt x="374" y="1"/>
                  </a:moveTo>
                  <a:cubicBezTo>
                    <a:pt x="485" y="405"/>
                    <a:pt x="332" y="871"/>
                    <a:pt x="1" y="11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699225" y="3319375"/>
              <a:ext cx="1250" cy="47750"/>
            </a:xfrm>
            <a:custGeom>
              <a:avLst/>
              <a:gdLst/>
              <a:ahLst/>
              <a:cxnLst/>
              <a:rect l="l" t="t" r="r" b="b"/>
              <a:pathLst>
                <a:path w="50" h="1910" fill="none" extrusionOk="0">
                  <a:moveTo>
                    <a:pt x="49" y="1"/>
                  </a:moveTo>
                  <a:cubicBezTo>
                    <a:pt x="33" y="637"/>
                    <a:pt x="16" y="1273"/>
                    <a:pt x="0" y="1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691000" y="3337025"/>
              <a:ext cx="1150" cy="25450"/>
            </a:xfrm>
            <a:custGeom>
              <a:avLst/>
              <a:gdLst/>
              <a:ahLst/>
              <a:cxnLst/>
              <a:rect l="l" t="t" r="r" b="b"/>
              <a:pathLst>
                <a:path w="46" h="1018" fill="none" extrusionOk="0">
                  <a:moveTo>
                    <a:pt x="0" y="1"/>
                  </a:moveTo>
                  <a:cubicBezTo>
                    <a:pt x="16" y="340"/>
                    <a:pt x="31" y="679"/>
                    <a:pt x="45" y="10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446450" y="3245250"/>
              <a:ext cx="9850" cy="64375"/>
            </a:xfrm>
            <a:custGeom>
              <a:avLst/>
              <a:gdLst/>
              <a:ahLst/>
              <a:cxnLst/>
              <a:rect l="l" t="t" r="r" b="b"/>
              <a:pathLst>
                <a:path w="394" h="2575" fill="none" extrusionOk="0">
                  <a:moveTo>
                    <a:pt x="394" y="0"/>
                  </a:moveTo>
                  <a:cubicBezTo>
                    <a:pt x="94" y="818"/>
                    <a:pt x="0" y="1711"/>
                    <a:pt x="122" y="25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461275" y="3273700"/>
              <a:ext cx="2900" cy="36200"/>
            </a:xfrm>
            <a:custGeom>
              <a:avLst/>
              <a:gdLst/>
              <a:ahLst/>
              <a:cxnLst/>
              <a:rect l="l" t="t" r="r" b="b"/>
              <a:pathLst>
                <a:path w="116" h="1448" fill="none" extrusionOk="0">
                  <a:moveTo>
                    <a:pt x="115" y="1"/>
                  </a:moveTo>
                  <a:cubicBezTo>
                    <a:pt x="23" y="478"/>
                    <a:pt x="0" y="966"/>
                    <a:pt x="45" y="14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552050" y="3187800"/>
              <a:ext cx="15900" cy="34150"/>
            </a:xfrm>
            <a:custGeom>
              <a:avLst/>
              <a:gdLst/>
              <a:ahLst/>
              <a:cxnLst/>
              <a:rect l="l" t="t" r="r" b="b"/>
              <a:pathLst>
                <a:path w="636" h="1366" fill="none" extrusionOk="0">
                  <a:moveTo>
                    <a:pt x="37" y="1365"/>
                  </a:moveTo>
                  <a:cubicBezTo>
                    <a:pt x="0" y="849"/>
                    <a:pt x="232" y="323"/>
                    <a:pt x="6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538950" y="3186950"/>
              <a:ext cx="14100" cy="18750"/>
            </a:xfrm>
            <a:custGeom>
              <a:avLst/>
              <a:gdLst/>
              <a:ahLst/>
              <a:cxnLst/>
              <a:rect l="l" t="t" r="r" b="b"/>
              <a:pathLst>
                <a:path w="564" h="750" fill="none" extrusionOk="0">
                  <a:moveTo>
                    <a:pt x="1" y="750"/>
                  </a:moveTo>
                  <a:cubicBezTo>
                    <a:pt x="107" y="450"/>
                    <a:pt x="306" y="185"/>
                    <a:pt x="56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692100" y="2968800"/>
              <a:ext cx="8875" cy="36100"/>
            </a:xfrm>
            <a:custGeom>
              <a:avLst/>
              <a:gdLst/>
              <a:ahLst/>
              <a:cxnLst/>
              <a:rect l="l" t="t" r="r" b="b"/>
              <a:pathLst>
                <a:path w="355" h="1444" fill="none" extrusionOk="0">
                  <a:moveTo>
                    <a:pt x="0" y="1"/>
                  </a:moveTo>
                  <a:cubicBezTo>
                    <a:pt x="85" y="176"/>
                    <a:pt x="154" y="355"/>
                    <a:pt x="211" y="540"/>
                  </a:cubicBezTo>
                  <a:cubicBezTo>
                    <a:pt x="300" y="833"/>
                    <a:pt x="354" y="1138"/>
                    <a:pt x="355" y="14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685375" y="2979975"/>
              <a:ext cx="4850" cy="28600"/>
            </a:xfrm>
            <a:custGeom>
              <a:avLst/>
              <a:gdLst/>
              <a:ahLst/>
              <a:cxnLst/>
              <a:rect l="l" t="t" r="r" b="b"/>
              <a:pathLst>
                <a:path w="194" h="1144" fill="none" extrusionOk="0">
                  <a:moveTo>
                    <a:pt x="0" y="0"/>
                  </a:moveTo>
                  <a:cubicBezTo>
                    <a:pt x="129" y="367"/>
                    <a:pt x="193" y="755"/>
                    <a:pt x="192" y="114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737625" y="3167325"/>
              <a:ext cx="248575" cy="136875"/>
            </a:xfrm>
            <a:custGeom>
              <a:avLst/>
              <a:gdLst/>
              <a:ahLst/>
              <a:cxnLst/>
              <a:rect l="l" t="t" r="r" b="b"/>
              <a:pathLst>
                <a:path w="9943" h="5475" extrusionOk="0">
                  <a:moveTo>
                    <a:pt x="6769" y="1"/>
                  </a:moveTo>
                  <a:cubicBezTo>
                    <a:pt x="5946" y="1"/>
                    <a:pt x="5114" y="220"/>
                    <a:pt x="4362" y="488"/>
                  </a:cubicBezTo>
                  <a:cubicBezTo>
                    <a:pt x="3439" y="817"/>
                    <a:pt x="2579" y="1295"/>
                    <a:pt x="1831" y="1886"/>
                  </a:cubicBezTo>
                  <a:cubicBezTo>
                    <a:pt x="1455" y="2183"/>
                    <a:pt x="1111" y="2511"/>
                    <a:pt x="796" y="2862"/>
                  </a:cubicBezTo>
                  <a:cubicBezTo>
                    <a:pt x="467" y="3229"/>
                    <a:pt x="157" y="3635"/>
                    <a:pt x="71" y="4114"/>
                  </a:cubicBezTo>
                  <a:cubicBezTo>
                    <a:pt x="0" y="4509"/>
                    <a:pt x="122" y="4960"/>
                    <a:pt x="460" y="5235"/>
                  </a:cubicBezTo>
                  <a:cubicBezTo>
                    <a:pt x="673" y="5409"/>
                    <a:pt x="921" y="5474"/>
                    <a:pt x="1176" y="5474"/>
                  </a:cubicBezTo>
                  <a:cubicBezTo>
                    <a:pt x="1427" y="5474"/>
                    <a:pt x="1686" y="5410"/>
                    <a:pt x="1926" y="5323"/>
                  </a:cubicBezTo>
                  <a:cubicBezTo>
                    <a:pt x="2177" y="5233"/>
                    <a:pt x="2418" y="5119"/>
                    <a:pt x="2670" y="5029"/>
                  </a:cubicBezTo>
                  <a:cubicBezTo>
                    <a:pt x="2925" y="4937"/>
                    <a:pt x="3192" y="4867"/>
                    <a:pt x="3462" y="4816"/>
                  </a:cubicBezTo>
                  <a:cubicBezTo>
                    <a:pt x="3807" y="4750"/>
                    <a:pt x="4158" y="4717"/>
                    <a:pt x="4510" y="4717"/>
                  </a:cubicBezTo>
                  <a:cubicBezTo>
                    <a:pt x="4706" y="4717"/>
                    <a:pt x="4902" y="4727"/>
                    <a:pt x="5097" y="4747"/>
                  </a:cubicBezTo>
                  <a:cubicBezTo>
                    <a:pt x="5955" y="4838"/>
                    <a:pt x="6819" y="5178"/>
                    <a:pt x="7686" y="5178"/>
                  </a:cubicBezTo>
                  <a:cubicBezTo>
                    <a:pt x="7937" y="5178"/>
                    <a:pt x="8187" y="5150"/>
                    <a:pt x="8438" y="5079"/>
                  </a:cubicBezTo>
                  <a:cubicBezTo>
                    <a:pt x="9352" y="4822"/>
                    <a:pt x="9886" y="4012"/>
                    <a:pt x="9929" y="3163"/>
                  </a:cubicBezTo>
                  <a:cubicBezTo>
                    <a:pt x="9942" y="2880"/>
                    <a:pt x="9900" y="2602"/>
                    <a:pt x="9817" y="2335"/>
                  </a:cubicBezTo>
                  <a:lnTo>
                    <a:pt x="9817" y="2333"/>
                  </a:lnTo>
                  <a:cubicBezTo>
                    <a:pt x="9787" y="2105"/>
                    <a:pt x="9724" y="1878"/>
                    <a:pt x="9625" y="1662"/>
                  </a:cubicBezTo>
                  <a:cubicBezTo>
                    <a:pt x="9263" y="862"/>
                    <a:pt x="8454" y="241"/>
                    <a:pt x="7526" y="69"/>
                  </a:cubicBezTo>
                  <a:cubicBezTo>
                    <a:pt x="7276" y="22"/>
                    <a:pt x="7023" y="1"/>
                    <a:pt x="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732275" y="3301650"/>
              <a:ext cx="296300" cy="353675"/>
            </a:xfrm>
            <a:custGeom>
              <a:avLst/>
              <a:gdLst/>
              <a:ahLst/>
              <a:cxnLst/>
              <a:rect l="l" t="t" r="r" b="b"/>
              <a:pathLst>
                <a:path w="11852" h="14147" extrusionOk="0">
                  <a:moveTo>
                    <a:pt x="5368" y="1"/>
                  </a:moveTo>
                  <a:cubicBezTo>
                    <a:pt x="4768" y="1"/>
                    <a:pt x="4168" y="66"/>
                    <a:pt x="3589" y="201"/>
                  </a:cubicBezTo>
                  <a:cubicBezTo>
                    <a:pt x="2769" y="393"/>
                    <a:pt x="1980" y="726"/>
                    <a:pt x="1367" y="1206"/>
                  </a:cubicBezTo>
                  <a:cubicBezTo>
                    <a:pt x="711" y="1721"/>
                    <a:pt x="328" y="2387"/>
                    <a:pt x="168" y="3095"/>
                  </a:cubicBezTo>
                  <a:cubicBezTo>
                    <a:pt x="0" y="3836"/>
                    <a:pt x="34" y="4587"/>
                    <a:pt x="63" y="5331"/>
                  </a:cubicBezTo>
                  <a:lnTo>
                    <a:pt x="165" y="7906"/>
                  </a:lnTo>
                  <a:cubicBezTo>
                    <a:pt x="198" y="8763"/>
                    <a:pt x="233" y="9621"/>
                    <a:pt x="266" y="10479"/>
                  </a:cubicBezTo>
                  <a:cubicBezTo>
                    <a:pt x="283" y="10908"/>
                    <a:pt x="300" y="11337"/>
                    <a:pt x="317" y="11765"/>
                  </a:cubicBezTo>
                  <a:cubicBezTo>
                    <a:pt x="332" y="12158"/>
                    <a:pt x="317" y="12564"/>
                    <a:pt x="407" y="12949"/>
                  </a:cubicBezTo>
                  <a:cubicBezTo>
                    <a:pt x="486" y="13275"/>
                    <a:pt x="678" y="13577"/>
                    <a:pt x="1005" y="13788"/>
                  </a:cubicBezTo>
                  <a:cubicBezTo>
                    <a:pt x="1307" y="13982"/>
                    <a:pt x="1676" y="14090"/>
                    <a:pt x="2064" y="14130"/>
                  </a:cubicBezTo>
                  <a:cubicBezTo>
                    <a:pt x="2169" y="14141"/>
                    <a:pt x="2272" y="14147"/>
                    <a:pt x="2375" y="14147"/>
                  </a:cubicBezTo>
                  <a:cubicBezTo>
                    <a:pt x="3135" y="14147"/>
                    <a:pt x="3847" y="13857"/>
                    <a:pt x="4455" y="13492"/>
                  </a:cubicBezTo>
                  <a:cubicBezTo>
                    <a:pt x="5204" y="13042"/>
                    <a:pt x="5871" y="12493"/>
                    <a:pt x="6509" y="11950"/>
                  </a:cubicBezTo>
                  <a:cubicBezTo>
                    <a:pt x="7164" y="11391"/>
                    <a:pt x="7780" y="10805"/>
                    <a:pt x="8355" y="10195"/>
                  </a:cubicBezTo>
                  <a:cubicBezTo>
                    <a:pt x="8924" y="9592"/>
                    <a:pt x="9450" y="8963"/>
                    <a:pt x="9930" y="8315"/>
                  </a:cubicBezTo>
                  <a:cubicBezTo>
                    <a:pt x="10426" y="7646"/>
                    <a:pt x="10894" y="6955"/>
                    <a:pt x="11253" y="6235"/>
                  </a:cubicBezTo>
                  <a:cubicBezTo>
                    <a:pt x="11624" y="5493"/>
                    <a:pt x="11851" y="4698"/>
                    <a:pt x="11724" y="3907"/>
                  </a:cubicBezTo>
                  <a:lnTo>
                    <a:pt x="11725" y="3907"/>
                  </a:lnTo>
                  <a:cubicBezTo>
                    <a:pt x="11617" y="3232"/>
                    <a:pt x="11234" y="2604"/>
                    <a:pt x="10706" y="2077"/>
                  </a:cubicBezTo>
                  <a:cubicBezTo>
                    <a:pt x="10357" y="1727"/>
                    <a:pt x="9945" y="1433"/>
                    <a:pt x="9491" y="1184"/>
                  </a:cubicBezTo>
                  <a:cubicBezTo>
                    <a:pt x="9243" y="1017"/>
                    <a:pt x="8980" y="863"/>
                    <a:pt x="8700" y="728"/>
                  </a:cubicBezTo>
                  <a:cubicBezTo>
                    <a:pt x="7710" y="252"/>
                    <a:pt x="6541" y="1"/>
                    <a:pt x="5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4733375" y="2942550"/>
              <a:ext cx="212725" cy="235150"/>
            </a:xfrm>
            <a:custGeom>
              <a:avLst/>
              <a:gdLst/>
              <a:ahLst/>
              <a:cxnLst/>
              <a:rect l="l" t="t" r="r" b="b"/>
              <a:pathLst>
                <a:path w="8509" h="9406" extrusionOk="0">
                  <a:moveTo>
                    <a:pt x="1577" y="0"/>
                  </a:moveTo>
                  <a:cubicBezTo>
                    <a:pt x="1089" y="0"/>
                    <a:pt x="650" y="184"/>
                    <a:pt x="371" y="717"/>
                  </a:cubicBezTo>
                  <a:cubicBezTo>
                    <a:pt x="87" y="1256"/>
                    <a:pt x="59" y="1905"/>
                    <a:pt x="33" y="2505"/>
                  </a:cubicBezTo>
                  <a:cubicBezTo>
                    <a:pt x="0" y="3236"/>
                    <a:pt x="26" y="3969"/>
                    <a:pt x="104" y="4695"/>
                  </a:cubicBezTo>
                  <a:cubicBezTo>
                    <a:pt x="180" y="5407"/>
                    <a:pt x="311" y="6112"/>
                    <a:pt x="494" y="6803"/>
                  </a:cubicBezTo>
                  <a:cubicBezTo>
                    <a:pt x="587" y="7153"/>
                    <a:pt x="692" y="7500"/>
                    <a:pt x="813" y="7842"/>
                  </a:cubicBezTo>
                  <a:cubicBezTo>
                    <a:pt x="910" y="8114"/>
                    <a:pt x="1019" y="8383"/>
                    <a:pt x="1171" y="8628"/>
                  </a:cubicBezTo>
                  <a:cubicBezTo>
                    <a:pt x="1316" y="8861"/>
                    <a:pt x="1497" y="9079"/>
                    <a:pt x="1731" y="9222"/>
                  </a:cubicBezTo>
                  <a:cubicBezTo>
                    <a:pt x="1943" y="9353"/>
                    <a:pt x="2178" y="9406"/>
                    <a:pt x="2419" y="9406"/>
                  </a:cubicBezTo>
                  <a:cubicBezTo>
                    <a:pt x="2503" y="9406"/>
                    <a:pt x="2589" y="9399"/>
                    <a:pt x="2675" y="9387"/>
                  </a:cubicBezTo>
                  <a:cubicBezTo>
                    <a:pt x="3033" y="9337"/>
                    <a:pt x="3385" y="9212"/>
                    <a:pt x="3735" y="9115"/>
                  </a:cubicBezTo>
                  <a:cubicBezTo>
                    <a:pt x="4102" y="9011"/>
                    <a:pt x="4469" y="8907"/>
                    <a:pt x="4837" y="8803"/>
                  </a:cubicBezTo>
                  <a:cubicBezTo>
                    <a:pt x="5198" y="8700"/>
                    <a:pt x="5558" y="8597"/>
                    <a:pt x="5920" y="8496"/>
                  </a:cubicBezTo>
                  <a:cubicBezTo>
                    <a:pt x="6246" y="8404"/>
                    <a:pt x="6573" y="8320"/>
                    <a:pt x="6894" y="8210"/>
                  </a:cubicBezTo>
                  <a:cubicBezTo>
                    <a:pt x="7482" y="8008"/>
                    <a:pt x="8008" y="7683"/>
                    <a:pt x="8256" y="7072"/>
                  </a:cubicBezTo>
                  <a:cubicBezTo>
                    <a:pt x="8508" y="6452"/>
                    <a:pt x="8407" y="5759"/>
                    <a:pt x="8169" y="5155"/>
                  </a:cubicBezTo>
                  <a:lnTo>
                    <a:pt x="8169" y="5154"/>
                  </a:lnTo>
                  <a:cubicBezTo>
                    <a:pt x="7939" y="4570"/>
                    <a:pt x="7592" y="4028"/>
                    <a:pt x="7219" y="3531"/>
                  </a:cubicBezTo>
                  <a:cubicBezTo>
                    <a:pt x="7041" y="3292"/>
                    <a:pt x="6849" y="3062"/>
                    <a:pt x="6647" y="2843"/>
                  </a:cubicBezTo>
                  <a:cubicBezTo>
                    <a:pt x="5845" y="1865"/>
                    <a:pt x="4766" y="1166"/>
                    <a:pt x="3641" y="641"/>
                  </a:cubicBezTo>
                  <a:cubicBezTo>
                    <a:pt x="3074" y="377"/>
                    <a:pt x="2276" y="0"/>
                    <a:pt x="1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775700" y="3195400"/>
              <a:ext cx="96975" cy="109275"/>
            </a:xfrm>
            <a:custGeom>
              <a:avLst/>
              <a:gdLst/>
              <a:ahLst/>
              <a:cxnLst/>
              <a:rect l="l" t="t" r="r" b="b"/>
              <a:pathLst>
                <a:path w="3879" h="4371" fill="none" extrusionOk="0">
                  <a:moveTo>
                    <a:pt x="1" y="4363"/>
                  </a:moveTo>
                  <a:cubicBezTo>
                    <a:pt x="1017" y="4370"/>
                    <a:pt x="2032" y="3999"/>
                    <a:pt x="2806" y="3340"/>
                  </a:cubicBezTo>
                  <a:cubicBezTo>
                    <a:pt x="3150" y="3046"/>
                    <a:pt x="3448" y="2695"/>
                    <a:pt x="3632" y="2284"/>
                  </a:cubicBezTo>
                  <a:cubicBezTo>
                    <a:pt x="3816" y="1872"/>
                    <a:pt x="3879" y="1398"/>
                    <a:pt x="3754" y="966"/>
                  </a:cubicBezTo>
                  <a:cubicBezTo>
                    <a:pt x="3631" y="533"/>
                    <a:pt x="3306" y="149"/>
                    <a:pt x="2882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848425" y="3147800"/>
              <a:ext cx="19025" cy="46750"/>
            </a:xfrm>
            <a:custGeom>
              <a:avLst/>
              <a:gdLst/>
              <a:ahLst/>
              <a:cxnLst/>
              <a:rect l="l" t="t" r="r" b="b"/>
              <a:pathLst>
                <a:path w="761" h="1870" fill="none" extrusionOk="0">
                  <a:moveTo>
                    <a:pt x="0" y="1869"/>
                  </a:moveTo>
                  <a:cubicBezTo>
                    <a:pt x="171" y="1363"/>
                    <a:pt x="264" y="830"/>
                    <a:pt x="276" y="297"/>
                  </a:cubicBezTo>
                  <a:lnTo>
                    <a:pt x="76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750400" y="3086575"/>
              <a:ext cx="67075" cy="184625"/>
            </a:xfrm>
            <a:custGeom>
              <a:avLst/>
              <a:gdLst/>
              <a:ahLst/>
              <a:cxnLst/>
              <a:rect l="l" t="t" r="r" b="b"/>
              <a:pathLst>
                <a:path w="2683" h="7385" fill="none" extrusionOk="0">
                  <a:moveTo>
                    <a:pt x="0" y="0"/>
                  </a:moveTo>
                  <a:cubicBezTo>
                    <a:pt x="1091" y="123"/>
                    <a:pt x="2071" y="947"/>
                    <a:pt x="2378" y="2002"/>
                  </a:cubicBezTo>
                  <a:cubicBezTo>
                    <a:pt x="2682" y="3056"/>
                    <a:pt x="2297" y="4277"/>
                    <a:pt x="1441" y="4964"/>
                  </a:cubicBezTo>
                  <a:cubicBezTo>
                    <a:pt x="1873" y="5172"/>
                    <a:pt x="2226" y="5539"/>
                    <a:pt x="2417" y="5979"/>
                  </a:cubicBezTo>
                  <a:cubicBezTo>
                    <a:pt x="2608" y="6418"/>
                    <a:pt x="2635" y="6927"/>
                    <a:pt x="2493" y="738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769600" y="3283175"/>
              <a:ext cx="35800" cy="54025"/>
            </a:xfrm>
            <a:custGeom>
              <a:avLst/>
              <a:gdLst/>
              <a:ahLst/>
              <a:cxnLst/>
              <a:rect l="l" t="t" r="r" b="b"/>
              <a:pathLst>
                <a:path w="1432" h="2161" fill="none" extrusionOk="0">
                  <a:moveTo>
                    <a:pt x="1431" y="2161"/>
                  </a:moveTo>
                  <a:cubicBezTo>
                    <a:pt x="647" y="1724"/>
                    <a:pt x="97" y="89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832850" y="3255750"/>
              <a:ext cx="128375" cy="146125"/>
            </a:xfrm>
            <a:custGeom>
              <a:avLst/>
              <a:gdLst/>
              <a:ahLst/>
              <a:cxnLst/>
              <a:rect l="l" t="t" r="r" b="b"/>
              <a:pathLst>
                <a:path w="5135" h="5845" fill="none" extrusionOk="0">
                  <a:moveTo>
                    <a:pt x="5132" y="1"/>
                  </a:moveTo>
                  <a:cubicBezTo>
                    <a:pt x="5134" y="422"/>
                    <a:pt x="4862" y="811"/>
                    <a:pt x="4507" y="1038"/>
                  </a:cubicBezTo>
                  <a:cubicBezTo>
                    <a:pt x="4154" y="1266"/>
                    <a:pt x="3727" y="1356"/>
                    <a:pt x="3309" y="1400"/>
                  </a:cubicBezTo>
                  <a:cubicBezTo>
                    <a:pt x="3755" y="1925"/>
                    <a:pt x="3789" y="2757"/>
                    <a:pt x="3387" y="3318"/>
                  </a:cubicBezTo>
                  <a:cubicBezTo>
                    <a:pt x="2984" y="3878"/>
                    <a:pt x="2185" y="4111"/>
                    <a:pt x="1544" y="3856"/>
                  </a:cubicBezTo>
                  <a:cubicBezTo>
                    <a:pt x="1736" y="4315"/>
                    <a:pt x="1654" y="4878"/>
                    <a:pt x="1338" y="5264"/>
                  </a:cubicBezTo>
                  <a:cubicBezTo>
                    <a:pt x="1024" y="5650"/>
                    <a:pt x="490" y="5844"/>
                    <a:pt x="1" y="574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759725" y="3391525"/>
              <a:ext cx="90400" cy="197650"/>
            </a:xfrm>
            <a:custGeom>
              <a:avLst/>
              <a:gdLst/>
              <a:ahLst/>
              <a:cxnLst/>
              <a:rect l="l" t="t" r="r" b="b"/>
              <a:pathLst>
                <a:path w="3616" h="7906" fill="none" extrusionOk="0">
                  <a:moveTo>
                    <a:pt x="0" y="1707"/>
                  </a:moveTo>
                  <a:cubicBezTo>
                    <a:pt x="263" y="1094"/>
                    <a:pt x="706" y="533"/>
                    <a:pt x="1316" y="266"/>
                  </a:cubicBezTo>
                  <a:cubicBezTo>
                    <a:pt x="1926" y="1"/>
                    <a:pt x="2714" y="90"/>
                    <a:pt x="3159" y="586"/>
                  </a:cubicBezTo>
                  <a:cubicBezTo>
                    <a:pt x="3568" y="1040"/>
                    <a:pt x="3615" y="1724"/>
                    <a:pt x="3475" y="2320"/>
                  </a:cubicBezTo>
                  <a:cubicBezTo>
                    <a:pt x="3226" y="3371"/>
                    <a:pt x="2433" y="4279"/>
                    <a:pt x="1424" y="4665"/>
                  </a:cubicBezTo>
                  <a:cubicBezTo>
                    <a:pt x="1978" y="4648"/>
                    <a:pt x="2533" y="4939"/>
                    <a:pt x="2835" y="5404"/>
                  </a:cubicBezTo>
                  <a:cubicBezTo>
                    <a:pt x="3138" y="5870"/>
                    <a:pt x="3176" y="6495"/>
                    <a:pt x="2935" y="6995"/>
                  </a:cubicBezTo>
                  <a:cubicBezTo>
                    <a:pt x="2694" y="7495"/>
                    <a:pt x="2180" y="7852"/>
                    <a:pt x="1627" y="790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756000" y="3435800"/>
              <a:ext cx="60025" cy="27750"/>
            </a:xfrm>
            <a:custGeom>
              <a:avLst/>
              <a:gdLst/>
              <a:ahLst/>
              <a:cxnLst/>
              <a:rect l="l" t="t" r="r" b="b"/>
              <a:pathLst>
                <a:path w="2401" h="1110" fill="none" extrusionOk="0">
                  <a:moveTo>
                    <a:pt x="0" y="916"/>
                  </a:moveTo>
                  <a:cubicBezTo>
                    <a:pt x="886" y="1110"/>
                    <a:pt x="1869" y="735"/>
                    <a:pt x="240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882925" y="3365175"/>
              <a:ext cx="83825" cy="116100"/>
            </a:xfrm>
            <a:custGeom>
              <a:avLst/>
              <a:gdLst/>
              <a:ahLst/>
              <a:cxnLst/>
              <a:rect l="l" t="t" r="r" b="b"/>
              <a:pathLst>
                <a:path w="3353" h="4644" fill="none" extrusionOk="0">
                  <a:moveTo>
                    <a:pt x="2882" y="1"/>
                  </a:moveTo>
                  <a:cubicBezTo>
                    <a:pt x="3245" y="396"/>
                    <a:pt x="3353" y="1007"/>
                    <a:pt x="3144" y="1503"/>
                  </a:cubicBezTo>
                  <a:cubicBezTo>
                    <a:pt x="2936" y="1997"/>
                    <a:pt x="2423" y="2348"/>
                    <a:pt x="1888" y="2365"/>
                  </a:cubicBezTo>
                  <a:cubicBezTo>
                    <a:pt x="1740" y="2368"/>
                    <a:pt x="1544" y="2381"/>
                    <a:pt x="1509" y="2525"/>
                  </a:cubicBezTo>
                  <a:cubicBezTo>
                    <a:pt x="1493" y="2591"/>
                    <a:pt x="1521" y="2658"/>
                    <a:pt x="1544" y="2722"/>
                  </a:cubicBezTo>
                  <a:cubicBezTo>
                    <a:pt x="1696" y="3133"/>
                    <a:pt x="1642" y="3615"/>
                    <a:pt x="1405" y="3983"/>
                  </a:cubicBezTo>
                  <a:cubicBezTo>
                    <a:pt x="1167" y="4352"/>
                    <a:pt x="753" y="4600"/>
                    <a:pt x="315" y="4634"/>
                  </a:cubicBezTo>
                  <a:cubicBezTo>
                    <a:pt x="200" y="4643"/>
                    <a:pt x="67" y="4630"/>
                    <a:pt x="1" y="45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752750" y="2908775"/>
              <a:ext cx="28675" cy="27000"/>
            </a:xfrm>
            <a:custGeom>
              <a:avLst/>
              <a:gdLst/>
              <a:ahLst/>
              <a:cxnLst/>
              <a:rect l="l" t="t" r="r" b="b"/>
              <a:pathLst>
                <a:path w="1147" h="1080" extrusionOk="0">
                  <a:moveTo>
                    <a:pt x="566" y="0"/>
                  </a:moveTo>
                  <a:cubicBezTo>
                    <a:pt x="514" y="0"/>
                    <a:pt x="461" y="8"/>
                    <a:pt x="409" y="24"/>
                  </a:cubicBezTo>
                  <a:cubicBezTo>
                    <a:pt x="177" y="95"/>
                    <a:pt x="1" y="317"/>
                    <a:pt x="23" y="566"/>
                  </a:cubicBezTo>
                  <a:cubicBezTo>
                    <a:pt x="31" y="660"/>
                    <a:pt x="62" y="757"/>
                    <a:pt x="119" y="834"/>
                  </a:cubicBezTo>
                  <a:cubicBezTo>
                    <a:pt x="156" y="899"/>
                    <a:pt x="210" y="954"/>
                    <a:pt x="274" y="999"/>
                  </a:cubicBezTo>
                  <a:cubicBezTo>
                    <a:pt x="357" y="1055"/>
                    <a:pt x="451" y="1080"/>
                    <a:pt x="546" y="1080"/>
                  </a:cubicBezTo>
                  <a:cubicBezTo>
                    <a:pt x="690" y="1080"/>
                    <a:pt x="836" y="1021"/>
                    <a:pt x="942" y="919"/>
                  </a:cubicBezTo>
                  <a:cubicBezTo>
                    <a:pt x="1124" y="748"/>
                    <a:pt x="1146" y="471"/>
                    <a:pt x="1020" y="260"/>
                  </a:cubicBezTo>
                  <a:cubicBezTo>
                    <a:pt x="923" y="97"/>
                    <a:pt x="749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4853725" y="2954500"/>
              <a:ext cx="13125" cy="13025"/>
            </a:xfrm>
            <a:custGeom>
              <a:avLst/>
              <a:gdLst/>
              <a:ahLst/>
              <a:cxnLst/>
              <a:rect l="l" t="t" r="r" b="b"/>
              <a:pathLst>
                <a:path w="525" h="521" extrusionOk="0">
                  <a:moveTo>
                    <a:pt x="261" y="1"/>
                  </a:moveTo>
                  <a:cubicBezTo>
                    <a:pt x="243" y="1"/>
                    <a:pt x="226" y="5"/>
                    <a:pt x="209" y="8"/>
                  </a:cubicBezTo>
                  <a:cubicBezTo>
                    <a:pt x="200" y="10"/>
                    <a:pt x="192" y="11"/>
                    <a:pt x="183" y="15"/>
                  </a:cubicBezTo>
                  <a:cubicBezTo>
                    <a:pt x="143" y="31"/>
                    <a:pt x="108" y="50"/>
                    <a:pt x="78" y="82"/>
                  </a:cubicBezTo>
                  <a:cubicBezTo>
                    <a:pt x="47" y="114"/>
                    <a:pt x="29" y="148"/>
                    <a:pt x="14" y="190"/>
                  </a:cubicBezTo>
                  <a:cubicBezTo>
                    <a:pt x="1" y="233"/>
                    <a:pt x="4" y="274"/>
                    <a:pt x="12" y="317"/>
                  </a:cubicBezTo>
                  <a:cubicBezTo>
                    <a:pt x="13" y="326"/>
                    <a:pt x="15" y="334"/>
                    <a:pt x="19" y="342"/>
                  </a:cubicBezTo>
                  <a:cubicBezTo>
                    <a:pt x="26" y="361"/>
                    <a:pt x="35" y="382"/>
                    <a:pt x="46" y="400"/>
                  </a:cubicBezTo>
                  <a:cubicBezTo>
                    <a:pt x="72" y="436"/>
                    <a:pt x="99" y="463"/>
                    <a:pt x="137" y="486"/>
                  </a:cubicBezTo>
                  <a:cubicBezTo>
                    <a:pt x="173" y="509"/>
                    <a:pt x="215" y="518"/>
                    <a:pt x="258" y="520"/>
                  </a:cubicBezTo>
                  <a:cubicBezTo>
                    <a:pt x="260" y="520"/>
                    <a:pt x="263" y="520"/>
                    <a:pt x="266" y="520"/>
                  </a:cubicBezTo>
                  <a:cubicBezTo>
                    <a:pt x="278" y="520"/>
                    <a:pt x="290" y="518"/>
                    <a:pt x="302" y="516"/>
                  </a:cubicBezTo>
                  <a:cubicBezTo>
                    <a:pt x="318" y="514"/>
                    <a:pt x="331" y="513"/>
                    <a:pt x="347" y="507"/>
                  </a:cubicBezTo>
                  <a:cubicBezTo>
                    <a:pt x="387" y="490"/>
                    <a:pt x="419" y="472"/>
                    <a:pt x="450" y="441"/>
                  </a:cubicBezTo>
                  <a:cubicBezTo>
                    <a:pt x="464" y="427"/>
                    <a:pt x="477" y="409"/>
                    <a:pt x="488" y="393"/>
                  </a:cubicBezTo>
                  <a:cubicBezTo>
                    <a:pt x="499" y="376"/>
                    <a:pt x="507" y="353"/>
                    <a:pt x="513" y="334"/>
                  </a:cubicBezTo>
                  <a:cubicBezTo>
                    <a:pt x="521" y="315"/>
                    <a:pt x="522" y="293"/>
                    <a:pt x="523" y="273"/>
                  </a:cubicBezTo>
                  <a:cubicBezTo>
                    <a:pt x="524" y="263"/>
                    <a:pt x="524" y="255"/>
                    <a:pt x="523" y="245"/>
                  </a:cubicBezTo>
                  <a:cubicBezTo>
                    <a:pt x="517" y="201"/>
                    <a:pt x="510" y="164"/>
                    <a:pt x="485" y="125"/>
                  </a:cubicBezTo>
                  <a:cubicBezTo>
                    <a:pt x="462" y="88"/>
                    <a:pt x="434" y="64"/>
                    <a:pt x="398" y="39"/>
                  </a:cubicBezTo>
                  <a:cubicBezTo>
                    <a:pt x="381" y="28"/>
                    <a:pt x="360" y="21"/>
                    <a:pt x="341" y="15"/>
                  </a:cubicBezTo>
                  <a:cubicBezTo>
                    <a:pt x="337" y="13"/>
                    <a:pt x="332" y="13"/>
                    <a:pt x="327" y="11"/>
                  </a:cubicBezTo>
                  <a:cubicBezTo>
                    <a:pt x="310" y="5"/>
                    <a:pt x="292" y="2"/>
                    <a:pt x="274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803600" y="2899200"/>
              <a:ext cx="45200" cy="43950"/>
            </a:xfrm>
            <a:custGeom>
              <a:avLst/>
              <a:gdLst/>
              <a:ahLst/>
              <a:cxnLst/>
              <a:rect l="l" t="t" r="r" b="b"/>
              <a:pathLst>
                <a:path w="1808" h="1758" extrusionOk="0">
                  <a:moveTo>
                    <a:pt x="884" y="0"/>
                  </a:moveTo>
                  <a:cubicBezTo>
                    <a:pt x="707" y="0"/>
                    <a:pt x="528" y="51"/>
                    <a:pt x="387" y="154"/>
                  </a:cubicBezTo>
                  <a:cubicBezTo>
                    <a:pt x="158" y="320"/>
                    <a:pt x="17" y="585"/>
                    <a:pt x="9" y="868"/>
                  </a:cubicBezTo>
                  <a:cubicBezTo>
                    <a:pt x="0" y="1139"/>
                    <a:pt x="135" y="1409"/>
                    <a:pt x="355" y="1567"/>
                  </a:cubicBezTo>
                  <a:cubicBezTo>
                    <a:pt x="482" y="1671"/>
                    <a:pt x="641" y="1737"/>
                    <a:pt x="809" y="1754"/>
                  </a:cubicBezTo>
                  <a:cubicBezTo>
                    <a:pt x="835" y="1756"/>
                    <a:pt x="861" y="1758"/>
                    <a:pt x="888" y="1758"/>
                  </a:cubicBezTo>
                  <a:cubicBezTo>
                    <a:pt x="1138" y="1758"/>
                    <a:pt x="1390" y="1640"/>
                    <a:pt x="1553" y="1452"/>
                  </a:cubicBezTo>
                  <a:cubicBezTo>
                    <a:pt x="1745" y="1232"/>
                    <a:pt x="1808" y="933"/>
                    <a:pt x="1736" y="652"/>
                  </a:cubicBezTo>
                  <a:cubicBezTo>
                    <a:pt x="1663" y="369"/>
                    <a:pt x="1455" y="148"/>
                    <a:pt x="1184" y="51"/>
                  </a:cubicBezTo>
                  <a:cubicBezTo>
                    <a:pt x="1089" y="17"/>
                    <a:pt x="987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781250" y="2885650"/>
              <a:ext cx="23000" cy="20075"/>
            </a:xfrm>
            <a:custGeom>
              <a:avLst/>
              <a:gdLst/>
              <a:ahLst/>
              <a:cxnLst/>
              <a:rect l="l" t="t" r="r" b="b"/>
              <a:pathLst>
                <a:path w="920" h="803" extrusionOk="0">
                  <a:moveTo>
                    <a:pt x="446" y="0"/>
                  </a:moveTo>
                  <a:cubicBezTo>
                    <a:pt x="328" y="0"/>
                    <a:pt x="210" y="47"/>
                    <a:pt x="130" y="137"/>
                  </a:cubicBezTo>
                  <a:cubicBezTo>
                    <a:pt x="35" y="245"/>
                    <a:pt x="0" y="399"/>
                    <a:pt x="58" y="535"/>
                  </a:cubicBezTo>
                  <a:cubicBezTo>
                    <a:pt x="123" y="683"/>
                    <a:pt x="250" y="787"/>
                    <a:pt x="414" y="801"/>
                  </a:cubicBezTo>
                  <a:cubicBezTo>
                    <a:pt x="422" y="802"/>
                    <a:pt x="430" y="802"/>
                    <a:pt x="438" y="802"/>
                  </a:cubicBezTo>
                  <a:cubicBezTo>
                    <a:pt x="497" y="802"/>
                    <a:pt x="557" y="786"/>
                    <a:pt x="612" y="757"/>
                  </a:cubicBezTo>
                  <a:cubicBezTo>
                    <a:pt x="615" y="755"/>
                    <a:pt x="620" y="752"/>
                    <a:pt x="625" y="750"/>
                  </a:cubicBezTo>
                  <a:cubicBezTo>
                    <a:pt x="629" y="748"/>
                    <a:pt x="633" y="745"/>
                    <a:pt x="637" y="741"/>
                  </a:cubicBezTo>
                  <a:cubicBezTo>
                    <a:pt x="686" y="713"/>
                    <a:pt x="729" y="675"/>
                    <a:pt x="763" y="628"/>
                  </a:cubicBezTo>
                  <a:cubicBezTo>
                    <a:pt x="920" y="409"/>
                    <a:pt x="787" y="44"/>
                    <a:pt x="513" y="5"/>
                  </a:cubicBezTo>
                  <a:cubicBezTo>
                    <a:pt x="491" y="2"/>
                    <a:pt x="468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9"/>
          <p:cNvGrpSpPr/>
          <p:nvPr/>
        </p:nvGrpSpPr>
        <p:grpSpPr>
          <a:xfrm>
            <a:off x="8036777" y="3631611"/>
            <a:ext cx="504167" cy="471428"/>
            <a:chOff x="5569775" y="2016450"/>
            <a:chExt cx="296825" cy="277550"/>
          </a:xfrm>
        </p:grpSpPr>
        <p:sp>
          <p:nvSpPr>
            <p:cNvPr id="370" name="Google Shape;370;p29"/>
            <p:cNvSpPr/>
            <p:nvPr/>
          </p:nvSpPr>
          <p:spPr>
            <a:xfrm>
              <a:off x="5647700" y="2027100"/>
              <a:ext cx="140000" cy="266900"/>
            </a:xfrm>
            <a:custGeom>
              <a:avLst/>
              <a:gdLst/>
              <a:ahLst/>
              <a:cxnLst/>
              <a:rect l="l" t="t" r="r" b="b"/>
              <a:pathLst>
                <a:path w="5600" h="10676" extrusionOk="0">
                  <a:moveTo>
                    <a:pt x="3084" y="254"/>
                  </a:moveTo>
                  <a:cubicBezTo>
                    <a:pt x="3109" y="254"/>
                    <a:pt x="3133" y="255"/>
                    <a:pt x="3159" y="257"/>
                  </a:cubicBezTo>
                  <a:cubicBezTo>
                    <a:pt x="4447" y="348"/>
                    <a:pt x="5334" y="2701"/>
                    <a:pt x="5135" y="5503"/>
                  </a:cubicBezTo>
                  <a:cubicBezTo>
                    <a:pt x="4944" y="8216"/>
                    <a:pt x="3770" y="10421"/>
                    <a:pt x="2515" y="10421"/>
                  </a:cubicBezTo>
                  <a:cubicBezTo>
                    <a:pt x="2490" y="10421"/>
                    <a:pt x="2465" y="10420"/>
                    <a:pt x="2440" y="10419"/>
                  </a:cubicBezTo>
                  <a:cubicBezTo>
                    <a:pt x="1153" y="10328"/>
                    <a:pt x="266" y="7974"/>
                    <a:pt x="464" y="5172"/>
                  </a:cubicBezTo>
                  <a:cubicBezTo>
                    <a:pt x="656" y="2461"/>
                    <a:pt x="1831" y="254"/>
                    <a:pt x="3084" y="254"/>
                  </a:cubicBezTo>
                  <a:close/>
                  <a:moveTo>
                    <a:pt x="3083" y="1"/>
                  </a:moveTo>
                  <a:cubicBezTo>
                    <a:pt x="1674" y="1"/>
                    <a:pt x="415" y="2265"/>
                    <a:pt x="211" y="5155"/>
                  </a:cubicBezTo>
                  <a:cubicBezTo>
                    <a:pt x="0" y="8145"/>
                    <a:pt x="972" y="10568"/>
                    <a:pt x="2423" y="10671"/>
                  </a:cubicBezTo>
                  <a:cubicBezTo>
                    <a:pt x="2454" y="10673"/>
                    <a:pt x="2485" y="10675"/>
                    <a:pt x="2515" y="10675"/>
                  </a:cubicBezTo>
                  <a:lnTo>
                    <a:pt x="2516" y="10674"/>
                  </a:lnTo>
                  <a:cubicBezTo>
                    <a:pt x="3922" y="10674"/>
                    <a:pt x="5184" y="8410"/>
                    <a:pt x="5388" y="5520"/>
                  </a:cubicBezTo>
                  <a:cubicBezTo>
                    <a:pt x="5599" y="2530"/>
                    <a:pt x="4628" y="107"/>
                    <a:pt x="3176" y="4"/>
                  </a:cubicBezTo>
                  <a:cubicBezTo>
                    <a:pt x="3145" y="2"/>
                    <a:pt x="311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591250" y="2074650"/>
              <a:ext cx="275350" cy="172825"/>
            </a:xfrm>
            <a:custGeom>
              <a:avLst/>
              <a:gdLst/>
              <a:ahLst/>
              <a:cxnLst/>
              <a:rect l="l" t="t" r="r" b="b"/>
              <a:pathLst>
                <a:path w="11014" h="6913" extrusionOk="0">
                  <a:moveTo>
                    <a:pt x="2397" y="254"/>
                  </a:moveTo>
                  <a:cubicBezTo>
                    <a:pt x="3551" y="254"/>
                    <a:pt x="5010" y="661"/>
                    <a:pt x="6402" y="1371"/>
                  </a:cubicBezTo>
                  <a:cubicBezTo>
                    <a:pt x="9042" y="2717"/>
                    <a:pt x="10713" y="4748"/>
                    <a:pt x="10126" y="5899"/>
                  </a:cubicBezTo>
                  <a:cubicBezTo>
                    <a:pt x="9876" y="6389"/>
                    <a:pt x="9220" y="6659"/>
                    <a:pt x="8279" y="6659"/>
                  </a:cubicBezTo>
                  <a:cubicBezTo>
                    <a:pt x="7125" y="6659"/>
                    <a:pt x="5665" y="6252"/>
                    <a:pt x="4274" y="5543"/>
                  </a:cubicBezTo>
                  <a:cubicBezTo>
                    <a:pt x="2981" y="4883"/>
                    <a:pt x="1880" y="4038"/>
                    <a:pt x="1177" y="3165"/>
                  </a:cubicBezTo>
                  <a:cubicBezTo>
                    <a:pt x="497" y="2318"/>
                    <a:pt x="273" y="1554"/>
                    <a:pt x="549" y="1015"/>
                  </a:cubicBezTo>
                  <a:cubicBezTo>
                    <a:pt x="800" y="524"/>
                    <a:pt x="1455" y="254"/>
                    <a:pt x="2397" y="254"/>
                  </a:cubicBezTo>
                  <a:close/>
                  <a:moveTo>
                    <a:pt x="2397" y="1"/>
                  </a:moveTo>
                  <a:cubicBezTo>
                    <a:pt x="1356" y="1"/>
                    <a:pt x="619" y="320"/>
                    <a:pt x="323" y="899"/>
                  </a:cubicBezTo>
                  <a:cubicBezTo>
                    <a:pt x="0" y="1534"/>
                    <a:pt x="233" y="2394"/>
                    <a:pt x="980" y="3323"/>
                  </a:cubicBezTo>
                  <a:cubicBezTo>
                    <a:pt x="1705" y="4224"/>
                    <a:pt x="2834" y="5092"/>
                    <a:pt x="4159" y="5768"/>
                  </a:cubicBezTo>
                  <a:cubicBezTo>
                    <a:pt x="5584" y="6495"/>
                    <a:pt x="7086" y="6913"/>
                    <a:pt x="8278" y="6913"/>
                  </a:cubicBezTo>
                  <a:lnTo>
                    <a:pt x="8278" y="6912"/>
                  </a:lnTo>
                  <a:cubicBezTo>
                    <a:pt x="9320" y="6912"/>
                    <a:pt x="10057" y="6592"/>
                    <a:pt x="10352" y="6014"/>
                  </a:cubicBezTo>
                  <a:cubicBezTo>
                    <a:pt x="11013" y="4717"/>
                    <a:pt x="9328" y="2579"/>
                    <a:pt x="6517" y="1145"/>
                  </a:cubicBezTo>
                  <a:cubicBezTo>
                    <a:pt x="5091" y="417"/>
                    <a:pt x="3589" y="1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569775" y="2080650"/>
              <a:ext cx="279300" cy="164850"/>
            </a:xfrm>
            <a:custGeom>
              <a:avLst/>
              <a:gdLst/>
              <a:ahLst/>
              <a:cxnLst/>
              <a:rect l="l" t="t" r="r" b="b"/>
              <a:pathLst>
                <a:path w="11172" h="6594" extrusionOk="0">
                  <a:moveTo>
                    <a:pt x="8557" y="254"/>
                  </a:moveTo>
                  <a:cubicBezTo>
                    <a:pt x="9661" y="254"/>
                    <a:pt x="10405" y="563"/>
                    <a:pt x="10652" y="1124"/>
                  </a:cubicBezTo>
                  <a:cubicBezTo>
                    <a:pt x="10897" y="1679"/>
                    <a:pt x="10632" y="2429"/>
                    <a:pt x="9906" y="3236"/>
                  </a:cubicBezTo>
                  <a:cubicBezTo>
                    <a:pt x="9156" y="4070"/>
                    <a:pt x="8011" y="4852"/>
                    <a:pt x="6683" y="5439"/>
                  </a:cubicBezTo>
                  <a:cubicBezTo>
                    <a:pt x="5369" y="6021"/>
                    <a:pt x="4018" y="6341"/>
                    <a:pt x="2915" y="6341"/>
                  </a:cubicBezTo>
                  <a:cubicBezTo>
                    <a:pt x="1812" y="6341"/>
                    <a:pt x="1068" y="6032"/>
                    <a:pt x="820" y="5472"/>
                  </a:cubicBezTo>
                  <a:cubicBezTo>
                    <a:pt x="298" y="4291"/>
                    <a:pt x="2078" y="2355"/>
                    <a:pt x="4789" y="1156"/>
                  </a:cubicBezTo>
                  <a:cubicBezTo>
                    <a:pt x="6103" y="574"/>
                    <a:pt x="7442" y="254"/>
                    <a:pt x="8557" y="254"/>
                  </a:cubicBezTo>
                  <a:close/>
                  <a:moveTo>
                    <a:pt x="8557" y="1"/>
                  </a:moveTo>
                  <a:cubicBezTo>
                    <a:pt x="7407" y="1"/>
                    <a:pt x="6033" y="329"/>
                    <a:pt x="4686" y="924"/>
                  </a:cubicBezTo>
                  <a:cubicBezTo>
                    <a:pt x="1800" y="2201"/>
                    <a:pt x="0" y="4243"/>
                    <a:pt x="588" y="5573"/>
                  </a:cubicBezTo>
                  <a:cubicBezTo>
                    <a:pt x="879" y="6231"/>
                    <a:pt x="1705" y="6594"/>
                    <a:pt x="2915" y="6594"/>
                  </a:cubicBezTo>
                  <a:cubicBezTo>
                    <a:pt x="4064" y="6594"/>
                    <a:pt x="5439" y="6266"/>
                    <a:pt x="6786" y="5671"/>
                  </a:cubicBezTo>
                  <a:cubicBezTo>
                    <a:pt x="8146" y="5070"/>
                    <a:pt x="9321" y="4265"/>
                    <a:pt x="10094" y="3405"/>
                  </a:cubicBezTo>
                  <a:cubicBezTo>
                    <a:pt x="10891" y="2519"/>
                    <a:pt x="11171" y="1673"/>
                    <a:pt x="10884" y="1021"/>
                  </a:cubicBezTo>
                  <a:cubicBezTo>
                    <a:pt x="10592" y="363"/>
                    <a:pt x="9766" y="1"/>
                    <a:pt x="8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94950" y="2128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63" y="0"/>
                  </a:moveTo>
                  <a:cubicBezTo>
                    <a:pt x="521" y="0"/>
                    <a:pt x="0" y="520"/>
                    <a:pt x="0" y="1164"/>
                  </a:cubicBezTo>
                  <a:cubicBezTo>
                    <a:pt x="0" y="1806"/>
                    <a:pt x="521" y="2327"/>
                    <a:pt x="1163" y="2327"/>
                  </a:cubicBezTo>
                  <a:cubicBezTo>
                    <a:pt x="1807" y="2327"/>
                    <a:pt x="2327" y="1806"/>
                    <a:pt x="2327" y="1164"/>
                  </a:cubicBezTo>
                  <a:cubicBezTo>
                    <a:pt x="2327" y="520"/>
                    <a:pt x="1807" y="0"/>
                    <a:pt x="1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799200" y="2222250"/>
              <a:ext cx="39725" cy="39750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4" y="1"/>
                  </a:moveTo>
                  <a:cubicBezTo>
                    <a:pt x="355" y="1"/>
                    <a:pt x="0" y="356"/>
                    <a:pt x="0" y="795"/>
                  </a:cubicBezTo>
                  <a:cubicBezTo>
                    <a:pt x="0" y="1234"/>
                    <a:pt x="355" y="1589"/>
                    <a:pt x="794" y="1589"/>
                  </a:cubicBezTo>
                  <a:cubicBezTo>
                    <a:pt x="1234" y="1589"/>
                    <a:pt x="1589" y="1234"/>
                    <a:pt x="1589" y="795"/>
                  </a:cubicBezTo>
                  <a:cubicBezTo>
                    <a:pt x="1589" y="356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730775" y="2016450"/>
              <a:ext cx="39750" cy="39725"/>
            </a:xfrm>
            <a:custGeom>
              <a:avLst/>
              <a:gdLst/>
              <a:ahLst/>
              <a:cxnLst/>
              <a:rect l="l" t="t" r="r" b="b"/>
              <a:pathLst>
                <a:path w="1590" h="1589" extrusionOk="0">
                  <a:moveTo>
                    <a:pt x="794" y="0"/>
                  </a:moveTo>
                  <a:cubicBezTo>
                    <a:pt x="356" y="0"/>
                    <a:pt x="0" y="355"/>
                    <a:pt x="0" y="794"/>
                  </a:cubicBezTo>
                  <a:cubicBezTo>
                    <a:pt x="0" y="1233"/>
                    <a:pt x="356" y="1589"/>
                    <a:pt x="794" y="1589"/>
                  </a:cubicBezTo>
                  <a:cubicBezTo>
                    <a:pt x="1234" y="1589"/>
                    <a:pt x="1590" y="1233"/>
                    <a:pt x="1590" y="794"/>
                  </a:cubicBezTo>
                  <a:cubicBezTo>
                    <a:pt x="1590" y="355"/>
                    <a:pt x="123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574200" y="2206350"/>
              <a:ext cx="39750" cy="39775"/>
            </a:xfrm>
            <a:custGeom>
              <a:avLst/>
              <a:gdLst/>
              <a:ahLst/>
              <a:cxnLst/>
              <a:rect l="l" t="t" r="r" b="b"/>
              <a:pathLst>
                <a:path w="1590" h="1591" extrusionOk="0">
                  <a:moveTo>
                    <a:pt x="795" y="1"/>
                  </a:moveTo>
                  <a:cubicBezTo>
                    <a:pt x="356" y="1"/>
                    <a:pt x="1" y="357"/>
                    <a:pt x="1" y="796"/>
                  </a:cubicBezTo>
                  <a:cubicBezTo>
                    <a:pt x="1" y="1234"/>
                    <a:pt x="356" y="1590"/>
                    <a:pt x="795" y="1590"/>
                  </a:cubicBezTo>
                  <a:cubicBezTo>
                    <a:pt x="1233" y="1590"/>
                    <a:pt x="1589" y="1234"/>
                    <a:pt x="1589" y="796"/>
                  </a:cubicBezTo>
                  <a:cubicBezTo>
                    <a:pt x="1589" y="357"/>
                    <a:pt x="1233" y="1"/>
                    <a:pt x="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9"/>
          <p:cNvGrpSpPr/>
          <p:nvPr/>
        </p:nvGrpSpPr>
        <p:grpSpPr>
          <a:xfrm>
            <a:off x="8530813" y="1092976"/>
            <a:ext cx="634035" cy="734723"/>
            <a:chOff x="5413223" y="610564"/>
            <a:chExt cx="475526" cy="551042"/>
          </a:xfrm>
        </p:grpSpPr>
        <p:sp>
          <p:nvSpPr>
            <p:cNvPr id="378" name="Google Shape;378;p29"/>
            <p:cNvSpPr/>
            <p:nvPr/>
          </p:nvSpPr>
          <p:spPr>
            <a:xfrm rot="1187835">
              <a:off x="5481430" y="654110"/>
              <a:ext cx="337722" cy="461634"/>
            </a:xfrm>
            <a:custGeom>
              <a:avLst/>
              <a:gdLst/>
              <a:ahLst/>
              <a:cxnLst/>
              <a:rect l="l" t="t" r="r" b="b"/>
              <a:pathLst>
                <a:path w="11373" h="15614" extrusionOk="0">
                  <a:moveTo>
                    <a:pt x="5168" y="0"/>
                  </a:moveTo>
                  <a:cubicBezTo>
                    <a:pt x="4532" y="0"/>
                    <a:pt x="3900" y="51"/>
                    <a:pt x="3471" y="155"/>
                  </a:cubicBezTo>
                  <a:cubicBezTo>
                    <a:pt x="2067" y="494"/>
                    <a:pt x="4054" y="1487"/>
                    <a:pt x="4253" y="2250"/>
                  </a:cubicBezTo>
                  <a:cubicBezTo>
                    <a:pt x="4341" y="2585"/>
                    <a:pt x="4536" y="8886"/>
                    <a:pt x="4426" y="9025"/>
                  </a:cubicBezTo>
                  <a:cubicBezTo>
                    <a:pt x="3891" y="9689"/>
                    <a:pt x="0" y="14569"/>
                    <a:pt x="658" y="14853"/>
                  </a:cubicBezTo>
                  <a:cubicBezTo>
                    <a:pt x="1928" y="15400"/>
                    <a:pt x="3697" y="15614"/>
                    <a:pt x="5428" y="15614"/>
                  </a:cubicBezTo>
                  <a:cubicBezTo>
                    <a:pt x="8459" y="15614"/>
                    <a:pt x="11373" y="14958"/>
                    <a:pt x="11280" y="14286"/>
                  </a:cubicBezTo>
                  <a:cubicBezTo>
                    <a:pt x="11135" y="13229"/>
                    <a:pt x="7981" y="9506"/>
                    <a:pt x="7380" y="9052"/>
                  </a:cubicBezTo>
                  <a:cubicBezTo>
                    <a:pt x="6780" y="8595"/>
                    <a:pt x="6336" y="2031"/>
                    <a:pt x="6336" y="2031"/>
                  </a:cubicBezTo>
                  <a:cubicBezTo>
                    <a:pt x="6336" y="2031"/>
                    <a:pt x="7264" y="1089"/>
                    <a:pt x="7490" y="546"/>
                  </a:cubicBezTo>
                  <a:cubicBezTo>
                    <a:pt x="7640" y="189"/>
                    <a:pt x="6395" y="0"/>
                    <a:pt x="5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 rot="1187835">
              <a:off x="5494847" y="654101"/>
              <a:ext cx="324508" cy="466335"/>
            </a:xfrm>
            <a:custGeom>
              <a:avLst/>
              <a:gdLst/>
              <a:ahLst/>
              <a:cxnLst/>
              <a:rect l="l" t="t" r="r" b="b"/>
              <a:pathLst>
                <a:path w="10928" h="15773" extrusionOk="0">
                  <a:moveTo>
                    <a:pt x="4691" y="165"/>
                  </a:moveTo>
                  <a:cubicBezTo>
                    <a:pt x="5706" y="165"/>
                    <a:pt x="6720" y="297"/>
                    <a:pt x="6929" y="519"/>
                  </a:cubicBezTo>
                  <a:cubicBezTo>
                    <a:pt x="6957" y="550"/>
                    <a:pt x="6957" y="569"/>
                    <a:pt x="6950" y="594"/>
                  </a:cubicBezTo>
                  <a:lnTo>
                    <a:pt x="6948" y="596"/>
                  </a:lnTo>
                  <a:cubicBezTo>
                    <a:pt x="6731" y="1118"/>
                    <a:pt x="5821" y="2047"/>
                    <a:pt x="5811" y="2055"/>
                  </a:cubicBezTo>
                  <a:cubicBezTo>
                    <a:pt x="5795" y="2072"/>
                    <a:pt x="5785" y="2095"/>
                    <a:pt x="5788" y="2120"/>
                  </a:cubicBezTo>
                  <a:cubicBezTo>
                    <a:pt x="5833" y="2795"/>
                    <a:pt x="6251" y="8736"/>
                    <a:pt x="6864" y="9201"/>
                  </a:cubicBezTo>
                  <a:cubicBezTo>
                    <a:pt x="7506" y="9687"/>
                    <a:pt x="10595" y="13384"/>
                    <a:pt x="10732" y="14380"/>
                  </a:cubicBezTo>
                  <a:cubicBezTo>
                    <a:pt x="10750" y="14515"/>
                    <a:pt x="10571" y="14676"/>
                    <a:pt x="10240" y="14827"/>
                  </a:cubicBezTo>
                  <a:cubicBezTo>
                    <a:pt x="9317" y="15252"/>
                    <a:pt x="7155" y="15610"/>
                    <a:pt x="4924" y="15610"/>
                  </a:cubicBezTo>
                  <a:cubicBezTo>
                    <a:pt x="3226" y="15610"/>
                    <a:pt x="1487" y="15403"/>
                    <a:pt x="226" y="14859"/>
                  </a:cubicBezTo>
                  <a:cubicBezTo>
                    <a:pt x="191" y="14844"/>
                    <a:pt x="194" y="14750"/>
                    <a:pt x="235" y="14619"/>
                  </a:cubicBezTo>
                  <a:cubicBezTo>
                    <a:pt x="600" y="13438"/>
                    <a:pt x="3676" y="9594"/>
                    <a:pt x="4026" y="9159"/>
                  </a:cubicBezTo>
                  <a:cubicBezTo>
                    <a:pt x="4032" y="9152"/>
                    <a:pt x="4043" y="9131"/>
                    <a:pt x="4045" y="9121"/>
                  </a:cubicBezTo>
                  <a:cubicBezTo>
                    <a:pt x="4161" y="8747"/>
                    <a:pt x="3939" y="2578"/>
                    <a:pt x="3869" y="2312"/>
                  </a:cubicBezTo>
                  <a:cubicBezTo>
                    <a:pt x="3792" y="2012"/>
                    <a:pt x="3476" y="1698"/>
                    <a:pt x="3172" y="1393"/>
                  </a:cubicBezTo>
                  <a:cubicBezTo>
                    <a:pt x="2860" y="1083"/>
                    <a:pt x="2537" y="760"/>
                    <a:pt x="2598" y="564"/>
                  </a:cubicBezTo>
                  <a:cubicBezTo>
                    <a:pt x="2630" y="462"/>
                    <a:pt x="2773" y="380"/>
                    <a:pt x="3025" y="319"/>
                  </a:cubicBezTo>
                  <a:cubicBezTo>
                    <a:pt x="3463" y="213"/>
                    <a:pt x="4077" y="165"/>
                    <a:pt x="4691" y="165"/>
                  </a:cubicBezTo>
                  <a:close/>
                  <a:moveTo>
                    <a:pt x="4731" y="0"/>
                  </a:moveTo>
                  <a:cubicBezTo>
                    <a:pt x="4063" y="0"/>
                    <a:pt x="3406" y="55"/>
                    <a:pt x="2986" y="156"/>
                  </a:cubicBezTo>
                  <a:cubicBezTo>
                    <a:pt x="2669" y="233"/>
                    <a:pt x="2490" y="350"/>
                    <a:pt x="2439" y="515"/>
                  </a:cubicBezTo>
                  <a:lnTo>
                    <a:pt x="2438" y="515"/>
                  </a:lnTo>
                  <a:cubicBezTo>
                    <a:pt x="2348" y="808"/>
                    <a:pt x="2690" y="1150"/>
                    <a:pt x="3053" y="1512"/>
                  </a:cubicBezTo>
                  <a:cubicBezTo>
                    <a:pt x="3342" y="1801"/>
                    <a:pt x="3642" y="2099"/>
                    <a:pt x="3708" y="2355"/>
                  </a:cubicBezTo>
                  <a:cubicBezTo>
                    <a:pt x="3804" y="2722"/>
                    <a:pt x="3963" y="8722"/>
                    <a:pt x="3887" y="9065"/>
                  </a:cubicBezTo>
                  <a:cubicBezTo>
                    <a:pt x="3500" y="9547"/>
                    <a:pt x="447" y="13368"/>
                    <a:pt x="74" y="14569"/>
                  </a:cubicBezTo>
                  <a:cubicBezTo>
                    <a:pt x="1" y="14808"/>
                    <a:pt x="29" y="14957"/>
                    <a:pt x="160" y="15012"/>
                  </a:cubicBezTo>
                  <a:cubicBezTo>
                    <a:pt x="1438" y="15562"/>
                    <a:pt x="3200" y="15773"/>
                    <a:pt x="4922" y="15773"/>
                  </a:cubicBezTo>
                  <a:cubicBezTo>
                    <a:pt x="7183" y="15773"/>
                    <a:pt x="9374" y="15410"/>
                    <a:pt x="10310" y="14979"/>
                  </a:cubicBezTo>
                  <a:cubicBezTo>
                    <a:pt x="10735" y="14783"/>
                    <a:pt x="10928" y="14574"/>
                    <a:pt x="10897" y="14356"/>
                  </a:cubicBezTo>
                  <a:cubicBezTo>
                    <a:pt x="10748" y="13269"/>
                    <a:pt x="7572" y="9527"/>
                    <a:pt x="6965" y="9067"/>
                  </a:cubicBezTo>
                  <a:cubicBezTo>
                    <a:pt x="6548" y="8752"/>
                    <a:pt x="6135" y="4770"/>
                    <a:pt x="5957" y="2146"/>
                  </a:cubicBezTo>
                  <a:cubicBezTo>
                    <a:pt x="6113" y="1984"/>
                    <a:pt x="6891" y="1167"/>
                    <a:pt x="7102" y="661"/>
                  </a:cubicBezTo>
                  <a:cubicBezTo>
                    <a:pt x="7104" y="659"/>
                    <a:pt x="7111" y="640"/>
                    <a:pt x="7111" y="638"/>
                  </a:cubicBezTo>
                  <a:cubicBezTo>
                    <a:pt x="7129" y="580"/>
                    <a:pt x="7133" y="493"/>
                    <a:pt x="7050" y="405"/>
                  </a:cubicBezTo>
                  <a:cubicBezTo>
                    <a:pt x="6789" y="126"/>
                    <a:pt x="5748" y="0"/>
                    <a:pt x="473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 rot="1187835">
              <a:off x="5472157" y="947045"/>
              <a:ext cx="277827" cy="144220"/>
            </a:xfrm>
            <a:custGeom>
              <a:avLst/>
              <a:gdLst/>
              <a:ahLst/>
              <a:cxnLst/>
              <a:rect l="l" t="t" r="r" b="b"/>
              <a:pathLst>
                <a:path w="9356" h="4878" extrusionOk="0">
                  <a:moveTo>
                    <a:pt x="5003" y="1"/>
                  </a:moveTo>
                  <a:cubicBezTo>
                    <a:pt x="4219" y="1"/>
                    <a:pt x="3172" y="58"/>
                    <a:pt x="2890" y="351"/>
                  </a:cubicBezTo>
                  <a:cubicBezTo>
                    <a:pt x="2424" y="834"/>
                    <a:pt x="1" y="4345"/>
                    <a:pt x="502" y="4526"/>
                  </a:cubicBezTo>
                  <a:cubicBezTo>
                    <a:pt x="1167" y="4765"/>
                    <a:pt x="2684" y="4878"/>
                    <a:pt x="4268" y="4878"/>
                  </a:cubicBezTo>
                  <a:cubicBezTo>
                    <a:pt x="6731" y="4878"/>
                    <a:pt x="9356" y="4606"/>
                    <a:pt x="9186" y="4118"/>
                  </a:cubicBezTo>
                  <a:cubicBezTo>
                    <a:pt x="8966" y="3482"/>
                    <a:pt x="6499" y="88"/>
                    <a:pt x="5913" y="25"/>
                  </a:cubicBezTo>
                  <a:cubicBezTo>
                    <a:pt x="5913" y="25"/>
                    <a:pt x="5514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 rot="1187835">
              <a:off x="5673883" y="1029947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1" y="19"/>
                    <a:pt x="16" y="50"/>
                  </a:cubicBezTo>
                  <a:cubicBezTo>
                    <a:pt x="15" y="53"/>
                    <a:pt x="14" y="56"/>
                    <a:pt x="13" y="60"/>
                  </a:cubicBezTo>
                  <a:cubicBezTo>
                    <a:pt x="0" y="99"/>
                    <a:pt x="19" y="143"/>
                    <a:pt x="58" y="160"/>
                  </a:cubicBezTo>
                  <a:cubicBezTo>
                    <a:pt x="62" y="162"/>
                    <a:pt x="428" y="334"/>
                    <a:pt x="483" y="723"/>
                  </a:cubicBezTo>
                  <a:cubicBezTo>
                    <a:pt x="489" y="764"/>
                    <a:pt x="524" y="795"/>
                    <a:pt x="566" y="795"/>
                  </a:cubicBezTo>
                  <a:cubicBezTo>
                    <a:pt x="570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1" y="222"/>
                    <a:pt x="146" y="17"/>
                    <a:pt x="126" y="9"/>
                  </a:cubicBezTo>
                  <a:cubicBezTo>
                    <a:pt x="115" y="3"/>
                    <a:pt x="10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 rot="1187835">
              <a:off x="5660204" y="99360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0" y="19"/>
                    <a:pt x="17" y="50"/>
                  </a:cubicBezTo>
                  <a:cubicBezTo>
                    <a:pt x="16" y="52"/>
                    <a:pt x="14" y="56"/>
                    <a:pt x="13" y="60"/>
                  </a:cubicBezTo>
                  <a:cubicBezTo>
                    <a:pt x="1" y="99"/>
                    <a:pt x="19" y="143"/>
                    <a:pt x="58" y="160"/>
                  </a:cubicBezTo>
                  <a:cubicBezTo>
                    <a:pt x="62" y="162"/>
                    <a:pt x="429" y="334"/>
                    <a:pt x="483" y="723"/>
                  </a:cubicBezTo>
                  <a:cubicBezTo>
                    <a:pt x="489" y="764"/>
                    <a:pt x="525" y="794"/>
                    <a:pt x="566" y="794"/>
                  </a:cubicBezTo>
                  <a:cubicBezTo>
                    <a:pt x="569" y="794"/>
                    <a:pt x="573" y="794"/>
                    <a:pt x="577" y="793"/>
                  </a:cubicBezTo>
                  <a:cubicBezTo>
                    <a:pt x="623" y="787"/>
                    <a:pt x="655" y="745"/>
                    <a:pt x="649" y="699"/>
                  </a:cubicBezTo>
                  <a:cubicBezTo>
                    <a:pt x="582" y="221"/>
                    <a:pt x="145" y="17"/>
                    <a:pt x="127" y="8"/>
                  </a:cubicBezTo>
                  <a:cubicBezTo>
                    <a:pt x="116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 rot="1187835">
              <a:off x="5651706" y="1014140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0" y="19"/>
                    <a:pt x="16" y="50"/>
                  </a:cubicBezTo>
                  <a:cubicBezTo>
                    <a:pt x="14" y="52"/>
                    <a:pt x="13" y="56"/>
                    <a:pt x="13" y="60"/>
                  </a:cubicBezTo>
                  <a:cubicBezTo>
                    <a:pt x="0" y="99"/>
                    <a:pt x="19" y="143"/>
                    <a:pt x="57" y="160"/>
                  </a:cubicBezTo>
                  <a:cubicBezTo>
                    <a:pt x="60" y="162"/>
                    <a:pt x="428" y="334"/>
                    <a:pt x="482" y="722"/>
                  </a:cubicBezTo>
                  <a:cubicBezTo>
                    <a:pt x="488" y="764"/>
                    <a:pt x="524" y="794"/>
                    <a:pt x="565" y="794"/>
                  </a:cubicBezTo>
                  <a:cubicBezTo>
                    <a:pt x="569" y="794"/>
                    <a:pt x="573" y="794"/>
                    <a:pt x="576" y="793"/>
                  </a:cubicBezTo>
                  <a:cubicBezTo>
                    <a:pt x="623" y="787"/>
                    <a:pt x="655" y="744"/>
                    <a:pt x="647" y="699"/>
                  </a:cubicBezTo>
                  <a:cubicBezTo>
                    <a:pt x="581" y="221"/>
                    <a:pt x="145" y="17"/>
                    <a:pt x="126" y="8"/>
                  </a:cubicBezTo>
                  <a:cubicBezTo>
                    <a:pt x="115" y="3"/>
                    <a:pt x="10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 rot="1187835">
              <a:off x="5657773" y="1052616"/>
              <a:ext cx="19450" cy="23475"/>
            </a:xfrm>
            <a:custGeom>
              <a:avLst/>
              <a:gdLst/>
              <a:ahLst/>
              <a:cxnLst/>
              <a:rect l="l" t="t" r="r" b="b"/>
              <a:pathLst>
                <a:path w="655" h="794" extrusionOk="0">
                  <a:moveTo>
                    <a:pt x="93" y="1"/>
                  </a:moveTo>
                  <a:cubicBezTo>
                    <a:pt x="61" y="1"/>
                    <a:pt x="31" y="19"/>
                    <a:pt x="16" y="49"/>
                  </a:cubicBezTo>
                  <a:cubicBezTo>
                    <a:pt x="15" y="53"/>
                    <a:pt x="14" y="55"/>
                    <a:pt x="13" y="59"/>
                  </a:cubicBezTo>
                  <a:cubicBezTo>
                    <a:pt x="0" y="99"/>
                    <a:pt x="19" y="142"/>
                    <a:pt x="58" y="159"/>
                  </a:cubicBezTo>
                  <a:cubicBezTo>
                    <a:pt x="62" y="162"/>
                    <a:pt x="428" y="333"/>
                    <a:pt x="484" y="722"/>
                  </a:cubicBezTo>
                  <a:cubicBezTo>
                    <a:pt x="489" y="763"/>
                    <a:pt x="525" y="794"/>
                    <a:pt x="566" y="794"/>
                  </a:cubicBezTo>
                  <a:cubicBezTo>
                    <a:pt x="570" y="794"/>
                    <a:pt x="574" y="793"/>
                    <a:pt x="578" y="793"/>
                  </a:cubicBezTo>
                  <a:cubicBezTo>
                    <a:pt x="623" y="787"/>
                    <a:pt x="655" y="744"/>
                    <a:pt x="649" y="699"/>
                  </a:cubicBezTo>
                  <a:cubicBezTo>
                    <a:pt x="581" y="220"/>
                    <a:pt x="146" y="16"/>
                    <a:pt x="128" y="8"/>
                  </a:cubicBezTo>
                  <a:cubicBezTo>
                    <a:pt x="116" y="3"/>
                    <a:pt x="10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 rot="1187835">
              <a:off x="5678826" y="107223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1" y="19"/>
                    <a:pt x="17" y="50"/>
                  </a:cubicBezTo>
                  <a:cubicBezTo>
                    <a:pt x="16" y="53"/>
                    <a:pt x="14" y="56"/>
                    <a:pt x="13" y="60"/>
                  </a:cubicBezTo>
                  <a:cubicBezTo>
                    <a:pt x="1" y="99"/>
                    <a:pt x="19" y="142"/>
                    <a:pt x="58" y="160"/>
                  </a:cubicBezTo>
                  <a:cubicBezTo>
                    <a:pt x="62" y="162"/>
                    <a:pt x="430" y="336"/>
                    <a:pt x="484" y="723"/>
                  </a:cubicBezTo>
                  <a:cubicBezTo>
                    <a:pt x="490" y="764"/>
                    <a:pt x="525" y="795"/>
                    <a:pt x="567" y="795"/>
                  </a:cubicBezTo>
                  <a:cubicBezTo>
                    <a:pt x="571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2" y="221"/>
                    <a:pt x="146" y="17"/>
                    <a:pt x="128" y="9"/>
                  </a:cubicBezTo>
                  <a:cubicBezTo>
                    <a:pt x="117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 rot="1187835">
              <a:off x="5629367" y="740163"/>
              <a:ext cx="35901" cy="6061"/>
            </a:xfrm>
            <a:custGeom>
              <a:avLst/>
              <a:gdLst/>
              <a:ahLst/>
              <a:cxnLst/>
              <a:rect l="l" t="t" r="r" b="b"/>
              <a:pathLst>
                <a:path w="1209" h="205" extrusionOk="0">
                  <a:moveTo>
                    <a:pt x="1124" y="0"/>
                  </a:moveTo>
                  <a:cubicBezTo>
                    <a:pt x="1090" y="0"/>
                    <a:pt x="287" y="1"/>
                    <a:pt x="70" y="39"/>
                  </a:cubicBezTo>
                  <a:cubicBezTo>
                    <a:pt x="39" y="44"/>
                    <a:pt x="14" y="67"/>
                    <a:pt x="6" y="97"/>
                  </a:cubicBezTo>
                  <a:cubicBezTo>
                    <a:pt x="2" y="109"/>
                    <a:pt x="1" y="121"/>
                    <a:pt x="3" y="136"/>
                  </a:cubicBezTo>
                  <a:cubicBezTo>
                    <a:pt x="10" y="176"/>
                    <a:pt x="45" y="204"/>
                    <a:pt x="84" y="204"/>
                  </a:cubicBezTo>
                  <a:cubicBezTo>
                    <a:pt x="89" y="204"/>
                    <a:pt x="95" y="204"/>
                    <a:pt x="100" y="203"/>
                  </a:cubicBezTo>
                  <a:cubicBezTo>
                    <a:pt x="301" y="168"/>
                    <a:pt x="1117" y="168"/>
                    <a:pt x="1124" y="168"/>
                  </a:cubicBezTo>
                  <a:cubicBezTo>
                    <a:pt x="1171" y="166"/>
                    <a:pt x="1208" y="130"/>
                    <a:pt x="1209" y="83"/>
                  </a:cubicBezTo>
                  <a:cubicBezTo>
                    <a:pt x="1209" y="38"/>
                    <a:pt x="1171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 rot="1187835">
              <a:off x="5608116" y="781559"/>
              <a:ext cx="38693" cy="6918"/>
            </a:xfrm>
            <a:custGeom>
              <a:avLst/>
              <a:gdLst/>
              <a:ahLst/>
              <a:cxnLst/>
              <a:rect l="l" t="t" r="r" b="b"/>
              <a:pathLst>
                <a:path w="1303" h="234" extrusionOk="0">
                  <a:moveTo>
                    <a:pt x="742" y="1"/>
                  </a:moveTo>
                  <a:cubicBezTo>
                    <a:pt x="439" y="1"/>
                    <a:pt x="121" y="19"/>
                    <a:pt x="35" y="89"/>
                  </a:cubicBezTo>
                  <a:cubicBezTo>
                    <a:pt x="21" y="100"/>
                    <a:pt x="13" y="112"/>
                    <a:pt x="9" y="127"/>
                  </a:cubicBezTo>
                  <a:lnTo>
                    <a:pt x="8" y="127"/>
                  </a:lnTo>
                  <a:cubicBezTo>
                    <a:pt x="0" y="151"/>
                    <a:pt x="5" y="178"/>
                    <a:pt x="22" y="201"/>
                  </a:cubicBezTo>
                  <a:cubicBezTo>
                    <a:pt x="38" y="223"/>
                    <a:pt x="63" y="234"/>
                    <a:pt x="89" y="234"/>
                  </a:cubicBezTo>
                  <a:cubicBezTo>
                    <a:pt x="106" y="234"/>
                    <a:pt x="124" y="229"/>
                    <a:pt x="138" y="219"/>
                  </a:cubicBezTo>
                  <a:cubicBezTo>
                    <a:pt x="190" y="185"/>
                    <a:pt x="446" y="169"/>
                    <a:pt x="746" y="169"/>
                  </a:cubicBezTo>
                  <a:cubicBezTo>
                    <a:pt x="898" y="169"/>
                    <a:pt x="1060" y="173"/>
                    <a:pt x="1213" y="180"/>
                  </a:cubicBezTo>
                  <a:cubicBezTo>
                    <a:pt x="1214" y="180"/>
                    <a:pt x="1215" y="180"/>
                    <a:pt x="1216" y="180"/>
                  </a:cubicBezTo>
                  <a:cubicBezTo>
                    <a:pt x="1260" y="180"/>
                    <a:pt x="1298" y="145"/>
                    <a:pt x="1300" y="101"/>
                  </a:cubicBezTo>
                  <a:cubicBezTo>
                    <a:pt x="1303" y="54"/>
                    <a:pt x="1267" y="15"/>
                    <a:pt x="1221" y="13"/>
                  </a:cubicBezTo>
                  <a:cubicBezTo>
                    <a:pt x="1104" y="7"/>
                    <a:pt x="92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 rot="1187835">
              <a:off x="5599272" y="828679"/>
              <a:ext cx="37594" cy="11057"/>
            </a:xfrm>
            <a:custGeom>
              <a:avLst/>
              <a:gdLst/>
              <a:ahLst/>
              <a:cxnLst/>
              <a:rect l="l" t="t" r="r" b="b"/>
              <a:pathLst>
                <a:path w="1266" h="374" extrusionOk="0">
                  <a:moveTo>
                    <a:pt x="1004" y="0"/>
                  </a:moveTo>
                  <a:cubicBezTo>
                    <a:pt x="726" y="0"/>
                    <a:pt x="217" y="29"/>
                    <a:pt x="29" y="233"/>
                  </a:cubicBezTo>
                  <a:cubicBezTo>
                    <a:pt x="20" y="243"/>
                    <a:pt x="14" y="254"/>
                    <a:pt x="11" y="265"/>
                  </a:cubicBezTo>
                  <a:cubicBezTo>
                    <a:pt x="1" y="294"/>
                    <a:pt x="9" y="329"/>
                    <a:pt x="34" y="351"/>
                  </a:cubicBezTo>
                  <a:cubicBezTo>
                    <a:pt x="50" y="366"/>
                    <a:pt x="70" y="373"/>
                    <a:pt x="90" y="373"/>
                  </a:cubicBezTo>
                  <a:cubicBezTo>
                    <a:pt x="112" y="373"/>
                    <a:pt x="135" y="364"/>
                    <a:pt x="151" y="347"/>
                  </a:cubicBezTo>
                  <a:cubicBezTo>
                    <a:pt x="288" y="199"/>
                    <a:pt x="734" y="167"/>
                    <a:pt x="1016" y="167"/>
                  </a:cubicBezTo>
                  <a:cubicBezTo>
                    <a:pt x="1079" y="167"/>
                    <a:pt x="1133" y="169"/>
                    <a:pt x="1175" y="171"/>
                  </a:cubicBezTo>
                  <a:cubicBezTo>
                    <a:pt x="1177" y="171"/>
                    <a:pt x="1179" y="171"/>
                    <a:pt x="1181" y="171"/>
                  </a:cubicBezTo>
                  <a:cubicBezTo>
                    <a:pt x="1225" y="171"/>
                    <a:pt x="1260" y="136"/>
                    <a:pt x="1263" y="93"/>
                  </a:cubicBezTo>
                  <a:cubicBezTo>
                    <a:pt x="1265" y="46"/>
                    <a:pt x="1230" y="7"/>
                    <a:pt x="1185" y="4"/>
                  </a:cubicBezTo>
                  <a:cubicBezTo>
                    <a:pt x="1162" y="3"/>
                    <a:pt x="1096" y="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29"/>
          <p:cNvGrpSpPr/>
          <p:nvPr/>
        </p:nvGrpSpPr>
        <p:grpSpPr>
          <a:xfrm flipH="1">
            <a:off x="10725373" y="1092977"/>
            <a:ext cx="633968" cy="902191"/>
            <a:chOff x="2954500" y="469525"/>
            <a:chExt cx="385250" cy="548600"/>
          </a:xfrm>
        </p:grpSpPr>
        <p:sp>
          <p:nvSpPr>
            <p:cNvPr id="390" name="Google Shape;390;p29"/>
            <p:cNvSpPr/>
            <p:nvPr/>
          </p:nvSpPr>
          <p:spPr>
            <a:xfrm>
              <a:off x="3005825" y="469525"/>
              <a:ext cx="205900" cy="548600"/>
            </a:xfrm>
            <a:custGeom>
              <a:avLst/>
              <a:gdLst/>
              <a:ahLst/>
              <a:cxnLst/>
              <a:rect l="l" t="t" r="r" b="b"/>
              <a:pathLst>
                <a:path w="8236" h="21944" extrusionOk="0">
                  <a:moveTo>
                    <a:pt x="6354" y="0"/>
                  </a:moveTo>
                  <a:lnTo>
                    <a:pt x="5504" y="5072"/>
                  </a:lnTo>
                  <a:lnTo>
                    <a:pt x="4365" y="14612"/>
                  </a:lnTo>
                  <a:lnTo>
                    <a:pt x="1" y="19688"/>
                  </a:lnTo>
                  <a:lnTo>
                    <a:pt x="1642" y="21268"/>
                  </a:lnTo>
                  <a:lnTo>
                    <a:pt x="4681" y="16655"/>
                  </a:lnTo>
                  <a:lnTo>
                    <a:pt x="5887" y="21943"/>
                  </a:lnTo>
                  <a:lnTo>
                    <a:pt x="8103" y="20902"/>
                  </a:lnTo>
                  <a:lnTo>
                    <a:pt x="6384" y="15741"/>
                  </a:lnTo>
                  <a:lnTo>
                    <a:pt x="8236" y="29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954500" y="518200"/>
              <a:ext cx="385250" cy="418950"/>
            </a:xfrm>
            <a:custGeom>
              <a:avLst/>
              <a:gdLst/>
              <a:ahLst/>
              <a:cxnLst/>
              <a:rect l="l" t="t" r="r" b="b"/>
              <a:pathLst>
                <a:path w="15410" h="16758" extrusionOk="0">
                  <a:moveTo>
                    <a:pt x="2617" y="1"/>
                  </a:moveTo>
                  <a:cubicBezTo>
                    <a:pt x="2271" y="1"/>
                    <a:pt x="2056" y="28"/>
                    <a:pt x="2015" y="88"/>
                  </a:cubicBezTo>
                  <a:cubicBezTo>
                    <a:pt x="2015" y="88"/>
                    <a:pt x="0" y="14817"/>
                    <a:pt x="509" y="14947"/>
                  </a:cubicBezTo>
                  <a:cubicBezTo>
                    <a:pt x="993" y="15070"/>
                    <a:pt x="11655" y="16758"/>
                    <a:pt x="12963" y="16758"/>
                  </a:cubicBezTo>
                  <a:cubicBezTo>
                    <a:pt x="13029" y="16758"/>
                    <a:pt x="13071" y="16754"/>
                    <a:pt x="13087" y="16744"/>
                  </a:cubicBezTo>
                  <a:cubicBezTo>
                    <a:pt x="13405" y="16555"/>
                    <a:pt x="15409" y="2031"/>
                    <a:pt x="14911" y="1696"/>
                  </a:cubicBezTo>
                  <a:cubicBezTo>
                    <a:pt x="14474" y="1402"/>
                    <a:pt x="5118" y="1"/>
                    <a:pt x="261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2956975" y="516125"/>
              <a:ext cx="374825" cy="423125"/>
            </a:xfrm>
            <a:custGeom>
              <a:avLst/>
              <a:gdLst/>
              <a:ahLst/>
              <a:cxnLst/>
              <a:rect l="l" t="t" r="r" b="b"/>
              <a:pathLst>
                <a:path w="14993" h="16925" extrusionOk="0">
                  <a:moveTo>
                    <a:pt x="2518" y="166"/>
                  </a:moveTo>
                  <a:cubicBezTo>
                    <a:pt x="5079" y="166"/>
                    <a:pt x="14362" y="1576"/>
                    <a:pt x="14759" y="1842"/>
                  </a:cubicBezTo>
                  <a:cubicBezTo>
                    <a:pt x="14901" y="2034"/>
                    <a:pt x="14760" y="4425"/>
                    <a:pt x="14125" y="9332"/>
                  </a:cubicBezTo>
                  <a:cubicBezTo>
                    <a:pt x="13648" y="13018"/>
                    <a:pt x="13100" y="16439"/>
                    <a:pt x="12938" y="16754"/>
                  </a:cubicBezTo>
                  <a:cubicBezTo>
                    <a:pt x="12926" y="16755"/>
                    <a:pt x="12902" y="16758"/>
                    <a:pt x="12863" y="16758"/>
                  </a:cubicBezTo>
                  <a:cubicBezTo>
                    <a:pt x="11557" y="16758"/>
                    <a:pt x="1132" y="15107"/>
                    <a:pt x="449" y="14954"/>
                  </a:cubicBezTo>
                  <a:cubicBezTo>
                    <a:pt x="178" y="14419"/>
                    <a:pt x="1220" y="5885"/>
                    <a:pt x="1994" y="214"/>
                  </a:cubicBezTo>
                  <a:cubicBezTo>
                    <a:pt x="2029" y="199"/>
                    <a:pt x="2145" y="166"/>
                    <a:pt x="2518" y="166"/>
                  </a:cubicBezTo>
                  <a:close/>
                  <a:moveTo>
                    <a:pt x="2518" y="0"/>
                  </a:moveTo>
                  <a:cubicBezTo>
                    <a:pt x="2031" y="0"/>
                    <a:pt x="1897" y="49"/>
                    <a:pt x="1847" y="124"/>
                  </a:cubicBezTo>
                  <a:cubicBezTo>
                    <a:pt x="1840" y="135"/>
                    <a:pt x="1835" y="147"/>
                    <a:pt x="1834" y="159"/>
                  </a:cubicBezTo>
                  <a:cubicBezTo>
                    <a:pt x="1829" y="196"/>
                    <a:pt x="1325" y="3885"/>
                    <a:pt x="890" y="7542"/>
                  </a:cubicBezTo>
                  <a:cubicBezTo>
                    <a:pt x="0" y="15011"/>
                    <a:pt x="244" y="15074"/>
                    <a:pt x="389" y="15110"/>
                  </a:cubicBezTo>
                  <a:cubicBezTo>
                    <a:pt x="870" y="15234"/>
                    <a:pt x="11539" y="16924"/>
                    <a:pt x="12863" y="16924"/>
                  </a:cubicBezTo>
                  <a:cubicBezTo>
                    <a:pt x="12966" y="16924"/>
                    <a:pt x="13004" y="16914"/>
                    <a:pt x="13029" y="16900"/>
                  </a:cubicBezTo>
                  <a:cubicBezTo>
                    <a:pt x="13418" y="16668"/>
                    <a:pt x="14893" y="5266"/>
                    <a:pt x="14970" y="2638"/>
                  </a:cubicBezTo>
                  <a:cubicBezTo>
                    <a:pt x="14992" y="1866"/>
                    <a:pt x="14925" y="1754"/>
                    <a:pt x="14859" y="1710"/>
                  </a:cubicBezTo>
                  <a:cubicBezTo>
                    <a:pt x="14359" y="1373"/>
                    <a:pt x="4970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099450" y="546300"/>
              <a:ext cx="159500" cy="157700"/>
            </a:xfrm>
            <a:custGeom>
              <a:avLst/>
              <a:gdLst/>
              <a:ahLst/>
              <a:cxnLst/>
              <a:rect l="l" t="t" r="r" b="b"/>
              <a:pathLst>
                <a:path w="6380" h="6308" extrusionOk="0">
                  <a:moveTo>
                    <a:pt x="3146" y="218"/>
                  </a:moveTo>
                  <a:cubicBezTo>
                    <a:pt x="3230" y="366"/>
                    <a:pt x="3393" y="729"/>
                    <a:pt x="3522" y="1048"/>
                  </a:cubicBezTo>
                  <a:cubicBezTo>
                    <a:pt x="3531" y="1070"/>
                    <a:pt x="3549" y="1087"/>
                    <a:pt x="3572" y="1096"/>
                  </a:cubicBezTo>
                  <a:cubicBezTo>
                    <a:pt x="3581" y="1099"/>
                    <a:pt x="3589" y="1100"/>
                    <a:pt x="3598" y="1100"/>
                  </a:cubicBezTo>
                  <a:cubicBezTo>
                    <a:pt x="3613" y="1100"/>
                    <a:pt x="3628" y="1096"/>
                    <a:pt x="3641" y="1088"/>
                  </a:cubicBezTo>
                  <a:cubicBezTo>
                    <a:pt x="3993" y="887"/>
                    <a:pt x="4420" y="670"/>
                    <a:pt x="4531" y="641"/>
                  </a:cubicBezTo>
                  <a:lnTo>
                    <a:pt x="4531" y="641"/>
                  </a:lnTo>
                  <a:cubicBezTo>
                    <a:pt x="4545" y="755"/>
                    <a:pt x="4486" y="1124"/>
                    <a:pt x="4415" y="1435"/>
                  </a:cubicBezTo>
                  <a:cubicBezTo>
                    <a:pt x="4409" y="1461"/>
                    <a:pt x="4416" y="1490"/>
                    <a:pt x="4435" y="1510"/>
                  </a:cubicBezTo>
                  <a:cubicBezTo>
                    <a:pt x="4451" y="1527"/>
                    <a:pt x="4473" y="1536"/>
                    <a:pt x="4495" y="1536"/>
                  </a:cubicBezTo>
                  <a:cubicBezTo>
                    <a:pt x="4500" y="1536"/>
                    <a:pt x="4505" y="1536"/>
                    <a:pt x="4509" y="1535"/>
                  </a:cubicBezTo>
                  <a:cubicBezTo>
                    <a:pt x="4517" y="1534"/>
                    <a:pt x="5183" y="1422"/>
                    <a:pt x="5495" y="1422"/>
                  </a:cubicBezTo>
                  <a:cubicBezTo>
                    <a:pt x="5527" y="1422"/>
                    <a:pt x="5551" y="1424"/>
                    <a:pt x="5567" y="1426"/>
                  </a:cubicBezTo>
                  <a:cubicBezTo>
                    <a:pt x="5524" y="1564"/>
                    <a:pt x="5357" y="1929"/>
                    <a:pt x="5203" y="2238"/>
                  </a:cubicBezTo>
                  <a:cubicBezTo>
                    <a:pt x="5192" y="2260"/>
                    <a:pt x="5192" y="2287"/>
                    <a:pt x="5201" y="2309"/>
                  </a:cubicBezTo>
                  <a:cubicBezTo>
                    <a:pt x="5212" y="2332"/>
                    <a:pt x="5232" y="2349"/>
                    <a:pt x="5256" y="2355"/>
                  </a:cubicBezTo>
                  <a:cubicBezTo>
                    <a:pt x="5622" y="2448"/>
                    <a:pt x="6045" y="2584"/>
                    <a:pt x="6136" y="2646"/>
                  </a:cubicBezTo>
                  <a:cubicBezTo>
                    <a:pt x="6071" y="2758"/>
                    <a:pt x="5702" y="3072"/>
                    <a:pt x="5370" y="3320"/>
                  </a:cubicBezTo>
                  <a:cubicBezTo>
                    <a:pt x="5348" y="3336"/>
                    <a:pt x="5336" y="3363"/>
                    <a:pt x="5336" y="3390"/>
                  </a:cubicBezTo>
                  <a:cubicBezTo>
                    <a:pt x="5337" y="3417"/>
                    <a:pt x="5352" y="3443"/>
                    <a:pt x="5374" y="3457"/>
                  </a:cubicBezTo>
                  <a:cubicBezTo>
                    <a:pt x="5760" y="3708"/>
                    <a:pt x="6100" y="4001"/>
                    <a:pt x="6103" y="4081"/>
                  </a:cubicBezTo>
                  <a:cubicBezTo>
                    <a:pt x="6060" y="4164"/>
                    <a:pt x="5582" y="4313"/>
                    <a:pt x="5059" y="4409"/>
                  </a:cubicBezTo>
                  <a:cubicBezTo>
                    <a:pt x="5033" y="4414"/>
                    <a:pt x="5009" y="4432"/>
                    <a:pt x="4998" y="4456"/>
                  </a:cubicBezTo>
                  <a:cubicBezTo>
                    <a:pt x="4987" y="4481"/>
                    <a:pt x="4989" y="4510"/>
                    <a:pt x="5002" y="4533"/>
                  </a:cubicBezTo>
                  <a:cubicBezTo>
                    <a:pt x="5184" y="4845"/>
                    <a:pt x="5366" y="5229"/>
                    <a:pt x="5365" y="5327"/>
                  </a:cubicBezTo>
                  <a:cubicBezTo>
                    <a:pt x="5349" y="5333"/>
                    <a:pt x="5309" y="5342"/>
                    <a:pt x="5223" y="5342"/>
                  </a:cubicBezTo>
                  <a:cubicBezTo>
                    <a:pt x="4927" y="5342"/>
                    <a:pt x="4414" y="5241"/>
                    <a:pt x="4409" y="5241"/>
                  </a:cubicBezTo>
                  <a:cubicBezTo>
                    <a:pt x="4403" y="5240"/>
                    <a:pt x="4397" y="5240"/>
                    <a:pt x="4392" y="5240"/>
                  </a:cubicBezTo>
                  <a:cubicBezTo>
                    <a:pt x="4356" y="5240"/>
                    <a:pt x="4324" y="5263"/>
                    <a:pt x="4314" y="5299"/>
                  </a:cubicBezTo>
                  <a:cubicBezTo>
                    <a:pt x="4213" y="5623"/>
                    <a:pt x="4085" y="5997"/>
                    <a:pt x="4022" y="6122"/>
                  </a:cubicBezTo>
                  <a:cubicBezTo>
                    <a:pt x="3906" y="6034"/>
                    <a:pt x="3614" y="5689"/>
                    <a:pt x="3382" y="5380"/>
                  </a:cubicBezTo>
                  <a:cubicBezTo>
                    <a:pt x="3367" y="5360"/>
                    <a:pt x="3344" y="5348"/>
                    <a:pt x="3319" y="5347"/>
                  </a:cubicBezTo>
                  <a:lnTo>
                    <a:pt x="3314" y="5347"/>
                  </a:lnTo>
                  <a:lnTo>
                    <a:pt x="3316" y="5345"/>
                  </a:lnTo>
                  <a:cubicBezTo>
                    <a:pt x="3292" y="5345"/>
                    <a:pt x="3270" y="5355"/>
                    <a:pt x="3256" y="5371"/>
                  </a:cubicBezTo>
                  <a:cubicBezTo>
                    <a:pt x="2978" y="5660"/>
                    <a:pt x="2644" y="5980"/>
                    <a:pt x="2523" y="6073"/>
                  </a:cubicBezTo>
                  <a:cubicBezTo>
                    <a:pt x="2482" y="5937"/>
                    <a:pt x="2408" y="5608"/>
                    <a:pt x="2350" y="5311"/>
                  </a:cubicBezTo>
                  <a:cubicBezTo>
                    <a:pt x="2345" y="5287"/>
                    <a:pt x="2330" y="5265"/>
                    <a:pt x="2308" y="5254"/>
                  </a:cubicBezTo>
                  <a:cubicBezTo>
                    <a:pt x="2296" y="5247"/>
                    <a:pt x="2282" y="5244"/>
                    <a:pt x="2268" y="5244"/>
                  </a:cubicBezTo>
                  <a:cubicBezTo>
                    <a:pt x="2257" y="5244"/>
                    <a:pt x="2246" y="5246"/>
                    <a:pt x="2236" y="5250"/>
                  </a:cubicBezTo>
                  <a:cubicBezTo>
                    <a:pt x="1908" y="5387"/>
                    <a:pt x="1367" y="5597"/>
                    <a:pt x="1162" y="5639"/>
                  </a:cubicBezTo>
                  <a:cubicBezTo>
                    <a:pt x="1189" y="5471"/>
                    <a:pt x="1292" y="5049"/>
                    <a:pt x="1396" y="4669"/>
                  </a:cubicBezTo>
                  <a:cubicBezTo>
                    <a:pt x="1401" y="4647"/>
                    <a:pt x="1398" y="4624"/>
                    <a:pt x="1386" y="4604"/>
                  </a:cubicBezTo>
                  <a:cubicBezTo>
                    <a:pt x="1375" y="4585"/>
                    <a:pt x="1355" y="4571"/>
                    <a:pt x="1333" y="4566"/>
                  </a:cubicBezTo>
                  <a:cubicBezTo>
                    <a:pt x="931" y="4475"/>
                    <a:pt x="467" y="4348"/>
                    <a:pt x="330" y="4279"/>
                  </a:cubicBezTo>
                  <a:cubicBezTo>
                    <a:pt x="420" y="4167"/>
                    <a:pt x="754" y="3885"/>
                    <a:pt x="1050" y="3657"/>
                  </a:cubicBezTo>
                  <a:cubicBezTo>
                    <a:pt x="1072" y="3639"/>
                    <a:pt x="1084" y="3613"/>
                    <a:pt x="1083" y="3584"/>
                  </a:cubicBezTo>
                  <a:cubicBezTo>
                    <a:pt x="1080" y="3556"/>
                    <a:pt x="1064" y="3532"/>
                    <a:pt x="1040" y="3518"/>
                  </a:cubicBezTo>
                  <a:cubicBezTo>
                    <a:pt x="595" y="3273"/>
                    <a:pt x="202" y="2977"/>
                    <a:pt x="197" y="2889"/>
                  </a:cubicBezTo>
                  <a:cubicBezTo>
                    <a:pt x="218" y="2804"/>
                    <a:pt x="633" y="2632"/>
                    <a:pt x="1085" y="2520"/>
                  </a:cubicBezTo>
                  <a:cubicBezTo>
                    <a:pt x="1109" y="2514"/>
                    <a:pt x="1131" y="2497"/>
                    <a:pt x="1141" y="2473"/>
                  </a:cubicBezTo>
                  <a:cubicBezTo>
                    <a:pt x="1151" y="2450"/>
                    <a:pt x="1150" y="2421"/>
                    <a:pt x="1138" y="2399"/>
                  </a:cubicBezTo>
                  <a:cubicBezTo>
                    <a:pt x="939" y="2045"/>
                    <a:pt x="727" y="1628"/>
                    <a:pt x="668" y="1463"/>
                  </a:cubicBezTo>
                  <a:lnTo>
                    <a:pt x="668" y="1463"/>
                  </a:lnTo>
                  <a:cubicBezTo>
                    <a:pt x="878" y="1480"/>
                    <a:pt x="1405" y="1594"/>
                    <a:pt x="1605" y="1640"/>
                  </a:cubicBezTo>
                  <a:cubicBezTo>
                    <a:pt x="1610" y="1641"/>
                    <a:pt x="1616" y="1642"/>
                    <a:pt x="1622" y="1642"/>
                  </a:cubicBezTo>
                  <a:cubicBezTo>
                    <a:pt x="1641" y="1642"/>
                    <a:pt x="1659" y="1635"/>
                    <a:pt x="1674" y="1624"/>
                  </a:cubicBezTo>
                  <a:cubicBezTo>
                    <a:pt x="1695" y="1608"/>
                    <a:pt x="1706" y="1585"/>
                    <a:pt x="1706" y="1559"/>
                  </a:cubicBezTo>
                  <a:cubicBezTo>
                    <a:pt x="1712" y="1158"/>
                    <a:pt x="1732" y="713"/>
                    <a:pt x="1758" y="548"/>
                  </a:cubicBezTo>
                  <a:cubicBezTo>
                    <a:pt x="1920" y="629"/>
                    <a:pt x="2352" y="890"/>
                    <a:pt x="2737" y="1136"/>
                  </a:cubicBezTo>
                  <a:cubicBezTo>
                    <a:pt x="2751" y="1145"/>
                    <a:pt x="2766" y="1150"/>
                    <a:pt x="2782" y="1150"/>
                  </a:cubicBezTo>
                  <a:cubicBezTo>
                    <a:pt x="2792" y="1150"/>
                    <a:pt x="2802" y="1148"/>
                    <a:pt x="2812" y="1145"/>
                  </a:cubicBezTo>
                  <a:cubicBezTo>
                    <a:pt x="2836" y="1135"/>
                    <a:pt x="2855" y="1114"/>
                    <a:pt x="2862" y="1088"/>
                  </a:cubicBezTo>
                  <a:cubicBezTo>
                    <a:pt x="2954" y="755"/>
                    <a:pt x="3075" y="373"/>
                    <a:pt x="3146" y="218"/>
                  </a:cubicBezTo>
                  <a:close/>
                  <a:moveTo>
                    <a:pt x="3142" y="0"/>
                  </a:moveTo>
                  <a:cubicBezTo>
                    <a:pt x="3082" y="0"/>
                    <a:pt x="2993" y="0"/>
                    <a:pt x="2731" y="936"/>
                  </a:cubicBezTo>
                  <a:cubicBezTo>
                    <a:pt x="2128" y="553"/>
                    <a:pt x="1785" y="358"/>
                    <a:pt x="1710" y="358"/>
                  </a:cubicBezTo>
                  <a:cubicBezTo>
                    <a:pt x="1703" y="358"/>
                    <a:pt x="1692" y="360"/>
                    <a:pt x="1685" y="362"/>
                  </a:cubicBezTo>
                  <a:cubicBezTo>
                    <a:pt x="1621" y="379"/>
                    <a:pt x="1558" y="395"/>
                    <a:pt x="1541" y="1454"/>
                  </a:cubicBezTo>
                  <a:cubicBezTo>
                    <a:pt x="1320" y="1405"/>
                    <a:pt x="801" y="1295"/>
                    <a:pt x="625" y="1295"/>
                  </a:cubicBezTo>
                  <a:cubicBezTo>
                    <a:pt x="591" y="1295"/>
                    <a:pt x="553" y="1298"/>
                    <a:pt x="524" y="1321"/>
                  </a:cubicBezTo>
                  <a:cubicBezTo>
                    <a:pt x="466" y="1365"/>
                    <a:pt x="403" y="1415"/>
                    <a:pt x="938" y="2386"/>
                  </a:cubicBezTo>
                  <a:cubicBezTo>
                    <a:pt x="613" y="2473"/>
                    <a:pt x="63" y="2650"/>
                    <a:pt x="31" y="2863"/>
                  </a:cubicBezTo>
                  <a:cubicBezTo>
                    <a:pt x="0" y="3073"/>
                    <a:pt x="487" y="3395"/>
                    <a:pt x="848" y="3602"/>
                  </a:cubicBezTo>
                  <a:cubicBezTo>
                    <a:pt x="118" y="4171"/>
                    <a:pt x="136" y="4269"/>
                    <a:pt x="146" y="4317"/>
                  </a:cubicBezTo>
                  <a:cubicBezTo>
                    <a:pt x="156" y="4371"/>
                    <a:pt x="174" y="4470"/>
                    <a:pt x="1211" y="4710"/>
                  </a:cubicBezTo>
                  <a:cubicBezTo>
                    <a:pt x="1111" y="5081"/>
                    <a:pt x="972" y="5632"/>
                    <a:pt x="991" y="5731"/>
                  </a:cubicBezTo>
                  <a:cubicBezTo>
                    <a:pt x="993" y="5744"/>
                    <a:pt x="1010" y="5813"/>
                    <a:pt x="1107" y="5813"/>
                  </a:cubicBezTo>
                  <a:cubicBezTo>
                    <a:pt x="1286" y="5813"/>
                    <a:pt x="1947" y="5548"/>
                    <a:pt x="2205" y="5443"/>
                  </a:cubicBezTo>
                  <a:cubicBezTo>
                    <a:pt x="2275" y="5786"/>
                    <a:pt x="2359" y="6165"/>
                    <a:pt x="2408" y="6228"/>
                  </a:cubicBezTo>
                  <a:cubicBezTo>
                    <a:pt x="2424" y="6249"/>
                    <a:pt x="2458" y="6265"/>
                    <a:pt x="2484" y="6265"/>
                  </a:cubicBezTo>
                  <a:cubicBezTo>
                    <a:pt x="2518" y="6265"/>
                    <a:pt x="2620" y="6265"/>
                    <a:pt x="3307" y="5558"/>
                  </a:cubicBezTo>
                  <a:cubicBezTo>
                    <a:pt x="3687" y="6055"/>
                    <a:pt x="3936" y="6307"/>
                    <a:pt x="4044" y="6307"/>
                  </a:cubicBezTo>
                  <a:lnTo>
                    <a:pt x="4044" y="6308"/>
                  </a:lnTo>
                  <a:cubicBezTo>
                    <a:pt x="4074" y="6308"/>
                    <a:pt x="4101" y="6296"/>
                    <a:pt x="4120" y="6276"/>
                  </a:cubicBezTo>
                  <a:cubicBezTo>
                    <a:pt x="4202" y="6190"/>
                    <a:pt x="4365" y="5693"/>
                    <a:pt x="4450" y="5419"/>
                  </a:cubicBezTo>
                  <a:cubicBezTo>
                    <a:pt x="4607" y="5447"/>
                    <a:pt x="4978" y="5508"/>
                    <a:pt x="5223" y="5508"/>
                  </a:cubicBezTo>
                  <a:cubicBezTo>
                    <a:pt x="5343" y="5508"/>
                    <a:pt x="5473" y="5497"/>
                    <a:pt x="5514" y="5409"/>
                  </a:cubicBezTo>
                  <a:cubicBezTo>
                    <a:pt x="5580" y="5270"/>
                    <a:pt x="5371" y="4848"/>
                    <a:pt x="5205" y="4552"/>
                  </a:cubicBezTo>
                  <a:cubicBezTo>
                    <a:pt x="5623" y="4470"/>
                    <a:pt x="6214" y="4319"/>
                    <a:pt x="6263" y="4126"/>
                  </a:cubicBezTo>
                  <a:cubicBezTo>
                    <a:pt x="6313" y="3929"/>
                    <a:pt x="5885" y="3599"/>
                    <a:pt x="5565" y="3383"/>
                  </a:cubicBezTo>
                  <a:cubicBezTo>
                    <a:pt x="6379" y="2763"/>
                    <a:pt x="6324" y="2642"/>
                    <a:pt x="6301" y="2589"/>
                  </a:cubicBezTo>
                  <a:cubicBezTo>
                    <a:pt x="6246" y="2469"/>
                    <a:pt x="5801" y="2326"/>
                    <a:pt x="5397" y="2220"/>
                  </a:cubicBezTo>
                  <a:cubicBezTo>
                    <a:pt x="5530" y="1952"/>
                    <a:pt x="5747" y="1492"/>
                    <a:pt x="5744" y="1378"/>
                  </a:cubicBezTo>
                  <a:cubicBezTo>
                    <a:pt x="5743" y="1256"/>
                    <a:pt x="5576" y="1256"/>
                    <a:pt x="5495" y="1256"/>
                  </a:cubicBezTo>
                  <a:cubicBezTo>
                    <a:pt x="5249" y="1256"/>
                    <a:pt x="4816" y="1318"/>
                    <a:pt x="4605" y="1351"/>
                  </a:cubicBezTo>
                  <a:cubicBezTo>
                    <a:pt x="4776" y="563"/>
                    <a:pt x="4671" y="512"/>
                    <a:pt x="4619" y="488"/>
                  </a:cubicBezTo>
                  <a:cubicBezTo>
                    <a:pt x="4603" y="481"/>
                    <a:pt x="4585" y="477"/>
                    <a:pt x="4564" y="477"/>
                  </a:cubicBezTo>
                  <a:cubicBezTo>
                    <a:pt x="4408" y="477"/>
                    <a:pt x="3890" y="757"/>
                    <a:pt x="3641" y="898"/>
                  </a:cubicBezTo>
                  <a:cubicBezTo>
                    <a:pt x="3292" y="50"/>
                    <a:pt x="3208" y="18"/>
                    <a:pt x="3176" y="6"/>
                  </a:cubicBezTo>
                  <a:cubicBezTo>
                    <a:pt x="3166" y="2"/>
                    <a:pt x="3152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128975" y="579425"/>
              <a:ext cx="99050" cy="99050"/>
            </a:xfrm>
            <a:custGeom>
              <a:avLst/>
              <a:gdLst/>
              <a:ahLst/>
              <a:cxnLst/>
              <a:rect l="l" t="t" r="r" b="b"/>
              <a:pathLst>
                <a:path w="3962" h="3962" extrusionOk="0">
                  <a:moveTo>
                    <a:pt x="1981" y="1"/>
                  </a:moveTo>
                  <a:cubicBezTo>
                    <a:pt x="887" y="1"/>
                    <a:pt x="1" y="887"/>
                    <a:pt x="1" y="1981"/>
                  </a:cubicBezTo>
                  <a:cubicBezTo>
                    <a:pt x="1" y="3075"/>
                    <a:pt x="887" y="3962"/>
                    <a:pt x="1981" y="3962"/>
                  </a:cubicBezTo>
                  <a:cubicBezTo>
                    <a:pt x="3075" y="3962"/>
                    <a:pt x="3962" y="3075"/>
                    <a:pt x="3962" y="1981"/>
                  </a:cubicBezTo>
                  <a:cubicBezTo>
                    <a:pt x="3962" y="887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181650" y="594775"/>
              <a:ext cx="8350" cy="4825"/>
            </a:xfrm>
            <a:custGeom>
              <a:avLst/>
              <a:gdLst/>
              <a:ahLst/>
              <a:cxnLst/>
              <a:rect l="l" t="t" r="r" b="b"/>
              <a:pathLst>
                <a:path w="334" h="193" extrusionOk="0">
                  <a:moveTo>
                    <a:pt x="1" y="1"/>
                  </a:moveTo>
                  <a:lnTo>
                    <a:pt x="333" y="193"/>
                  </a:lnTo>
                  <a:cubicBezTo>
                    <a:pt x="289" y="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179400" y="592675"/>
              <a:ext cx="12950" cy="9025"/>
            </a:xfrm>
            <a:custGeom>
              <a:avLst/>
              <a:gdLst/>
              <a:ahLst/>
              <a:cxnLst/>
              <a:rect l="l" t="t" r="r" b="b"/>
              <a:pathLst>
                <a:path w="518" h="361" extrusionOk="0">
                  <a:moveTo>
                    <a:pt x="90" y="0"/>
                  </a:moveTo>
                  <a:cubicBezTo>
                    <a:pt x="50" y="0"/>
                    <a:pt x="16" y="29"/>
                    <a:pt x="9" y="69"/>
                  </a:cubicBezTo>
                  <a:cubicBezTo>
                    <a:pt x="0" y="114"/>
                    <a:pt x="30" y="158"/>
                    <a:pt x="75" y="167"/>
                  </a:cubicBezTo>
                  <a:cubicBezTo>
                    <a:pt x="176" y="185"/>
                    <a:pt x="324" y="242"/>
                    <a:pt x="344" y="302"/>
                  </a:cubicBezTo>
                  <a:cubicBezTo>
                    <a:pt x="355" y="338"/>
                    <a:pt x="388" y="361"/>
                    <a:pt x="423" y="361"/>
                  </a:cubicBezTo>
                  <a:cubicBezTo>
                    <a:pt x="432" y="361"/>
                    <a:pt x="440" y="360"/>
                    <a:pt x="449" y="356"/>
                  </a:cubicBezTo>
                  <a:cubicBezTo>
                    <a:pt x="493" y="343"/>
                    <a:pt x="518" y="295"/>
                    <a:pt x="503" y="252"/>
                  </a:cubicBezTo>
                  <a:cubicBezTo>
                    <a:pt x="447" y="74"/>
                    <a:pt x="162" y="12"/>
                    <a:pt x="105" y="1"/>
                  </a:cubicBezTo>
                  <a:cubicBezTo>
                    <a:pt x="100" y="0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187775" y="609875"/>
              <a:ext cx="8325" cy="4850"/>
            </a:xfrm>
            <a:custGeom>
              <a:avLst/>
              <a:gdLst/>
              <a:ahLst/>
              <a:cxnLst/>
              <a:rect l="l" t="t" r="r" b="b"/>
              <a:pathLst>
                <a:path w="333" h="194" extrusionOk="0">
                  <a:moveTo>
                    <a:pt x="0" y="1"/>
                  </a:moveTo>
                  <a:lnTo>
                    <a:pt x="333" y="194"/>
                  </a:lnTo>
                  <a:cubicBezTo>
                    <a:pt x="289" y="5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185500" y="60780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1" y="0"/>
                  </a:moveTo>
                  <a:cubicBezTo>
                    <a:pt x="51" y="0"/>
                    <a:pt x="17" y="29"/>
                    <a:pt x="9" y="69"/>
                  </a:cubicBezTo>
                  <a:cubicBezTo>
                    <a:pt x="1" y="114"/>
                    <a:pt x="31" y="157"/>
                    <a:pt x="77" y="166"/>
                  </a:cubicBezTo>
                  <a:cubicBezTo>
                    <a:pt x="177" y="184"/>
                    <a:pt x="326" y="241"/>
                    <a:pt x="344" y="301"/>
                  </a:cubicBezTo>
                  <a:cubicBezTo>
                    <a:pt x="355" y="338"/>
                    <a:pt x="388" y="360"/>
                    <a:pt x="424" y="360"/>
                  </a:cubicBezTo>
                  <a:cubicBezTo>
                    <a:pt x="432" y="360"/>
                    <a:pt x="441" y="359"/>
                    <a:pt x="450" y="356"/>
                  </a:cubicBezTo>
                  <a:cubicBezTo>
                    <a:pt x="494" y="343"/>
                    <a:pt x="518" y="295"/>
                    <a:pt x="503" y="251"/>
                  </a:cubicBezTo>
                  <a:cubicBezTo>
                    <a:pt x="447" y="73"/>
                    <a:pt x="162" y="13"/>
                    <a:pt x="106" y="2"/>
                  </a:cubicBezTo>
                  <a:cubicBezTo>
                    <a:pt x="101" y="1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204100" y="609425"/>
              <a:ext cx="7350" cy="6225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0" y="0"/>
                  </a:moveTo>
                  <a:lnTo>
                    <a:pt x="294" y="249"/>
                  </a:lnTo>
                  <a:cubicBezTo>
                    <a:pt x="275" y="1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3201750" y="607325"/>
              <a:ext cx="11950" cy="10400"/>
            </a:xfrm>
            <a:custGeom>
              <a:avLst/>
              <a:gdLst/>
              <a:ahLst/>
              <a:cxnLst/>
              <a:rect l="l" t="t" r="r" b="b"/>
              <a:pathLst>
                <a:path w="478" h="416" extrusionOk="0">
                  <a:moveTo>
                    <a:pt x="95" y="1"/>
                  </a:moveTo>
                  <a:cubicBezTo>
                    <a:pt x="61" y="1"/>
                    <a:pt x="29" y="22"/>
                    <a:pt x="16" y="55"/>
                  </a:cubicBezTo>
                  <a:cubicBezTo>
                    <a:pt x="0" y="98"/>
                    <a:pt x="22" y="147"/>
                    <a:pt x="65" y="163"/>
                  </a:cubicBezTo>
                  <a:cubicBezTo>
                    <a:pt x="160" y="198"/>
                    <a:pt x="297" y="281"/>
                    <a:pt x="306" y="344"/>
                  </a:cubicBezTo>
                  <a:cubicBezTo>
                    <a:pt x="312" y="385"/>
                    <a:pt x="347" y="416"/>
                    <a:pt x="388" y="416"/>
                  </a:cubicBezTo>
                  <a:cubicBezTo>
                    <a:pt x="393" y="416"/>
                    <a:pt x="396" y="416"/>
                    <a:pt x="400" y="415"/>
                  </a:cubicBezTo>
                  <a:cubicBezTo>
                    <a:pt x="445" y="408"/>
                    <a:pt x="477" y="367"/>
                    <a:pt x="471" y="322"/>
                  </a:cubicBezTo>
                  <a:cubicBezTo>
                    <a:pt x="447" y="136"/>
                    <a:pt x="177" y="27"/>
                    <a:pt x="124" y="6"/>
                  </a:cubicBezTo>
                  <a:cubicBezTo>
                    <a:pt x="114" y="3"/>
                    <a:pt x="105" y="1"/>
                    <a:pt x="95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3169000" y="606250"/>
              <a:ext cx="8375" cy="4850"/>
            </a:xfrm>
            <a:custGeom>
              <a:avLst/>
              <a:gdLst/>
              <a:ahLst/>
              <a:cxnLst/>
              <a:rect l="l" t="t" r="r" b="b"/>
              <a:pathLst>
                <a:path w="335" h="194" extrusionOk="0">
                  <a:moveTo>
                    <a:pt x="0" y="0"/>
                  </a:moveTo>
                  <a:lnTo>
                    <a:pt x="334" y="193"/>
                  </a:lnTo>
                  <a:cubicBezTo>
                    <a:pt x="289" y="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166725" y="60415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2" y="1"/>
                  </a:moveTo>
                  <a:cubicBezTo>
                    <a:pt x="52" y="1"/>
                    <a:pt x="17" y="29"/>
                    <a:pt x="9" y="70"/>
                  </a:cubicBezTo>
                  <a:cubicBezTo>
                    <a:pt x="1" y="115"/>
                    <a:pt x="31" y="159"/>
                    <a:pt x="77" y="166"/>
                  </a:cubicBezTo>
                  <a:cubicBezTo>
                    <a:pt x="177" y="184"/>
                    <a:pt x="326" y="243"/>
                    <a:pt x="346" y="303"/>
                  </a:cubicBezTo>
                  <a:cubicBezTo>
                    <a:pt x="357" y="339"/>
                    <a:pt x="390" y="361"/>
                    <a:pt x="425" y="361"/>
                  </a:cubicBezTo>
                  <a:cubicBezTo>
                    <a:pt x="433" y="361"/>
                    <a:pt x="442" y="359"/>
                    <a:pt x="450" y="357"/>
                  </a:cubicBezTo>
                  <a:cubicBezTo>
                    <a:pt x="494" y="343"/>
                    <a:pt x="518" y="296"/>
                    <a:pt x="505" y="252"/>
                  </a:cubicBezTo>
                  <a:cubicBezTo>
                    <a:pt x="447" y="73"/>
                    <a:pt x="164" y="13"/>
                    <a:pt x="107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3160325" y="594250"/>
              <a:ext cx="9225" cy="2850"/>
            </a:xfrm>
            <a:custGeom>
              <a:avLst/>
              <a:gdLst/>
              <a:ahLst/>
              <a:cxnLst/>
              <a:rect l="l" t="t" r="r" b="b"/>
              <a:pathLst>
                <a:path w="369" h="114" extrusionOk="0">
                  <a:moveTo>
                    <a:pt x="25" y="0"/>
                  </a:moveTo>
                  <a:cubicBezTo>
                    <a:pt x="9" y="0"/>
                    <a:pt x="0" y="1"/>
                    <a:pt x="0" y="1"/>
                  </a:cubicBezTo>
                  <a:lnTo>
                    <a:pt x="368" y="113"/>
                  </a:lnTo>
                  <a:cubicBezTo>
                    <a:pt x="307" y="10"/>
                    <a:pt x="9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3158175" y="592150"/>
              <a:ext cx="13750" cy="7025"/>
            </a:xfrm>
            <a:custGeom>
              <a:avLst/>
              <a:gdLst/>
              <a:ahLst/>
              <a:cxnLst/>
              <a:rect l="l" t="t" r="r" b="b"/>
              <a:pathLst>
                <a:path w="550" h="281" extrusionOk="0">
                  <a:moveTo>
                    <a:pt x="112" y="0"/>
                  </a:moveTo>
                  <a:cubicBezTo>
                    <a:pt x="99" y="0"/>
                    <a:pt x="89" y="0"/>
                    <a:pt x="82" y="0"/>
                  </a:cubicBezTo>
                  <a:cubicBezTo>
                    <a:pt x="37" y="3"/>
                    <a:pt x="1" y="42"/>
                    <a:pt x="3" y="88"/>
                  </a:cubicBezTo>
                  <a:cubicBezTo>
                    <a:pt x="5" y="132"/>
                    <a:pt x="35" y="168"/>
                    <a:pt x="85" y="168"/>
                  </a:cubicBezTo>
                  <a:cubicBezTo>
                    <a:pt x="86" y="168"/>
                    <a:pt x="88" y="168"/>
                    <a:pt x="90" y="168"/>
                  </a:cubicBezTo>
                  <a:cubicBezTo>
                    <a:pt x="99" y="168"/>
                    <a:pt x="108" y="167"/>
                    <a:pt x="118" y="167"/>
                  </a:cubicBezTo>
                  <a:cubicBezTo>
                    <a:pt x="219" y="167"/>
                    <a:pt x="353" y="191"/>
                    <a:pt x="382" y="240"/>
                  </a:cubicBezTo>
                  <a:cubicBezTo>
                    <a:pt x="398" y="266"/>
                    <a:pt x="425" y="280"/>
                    <a:pt x="454" y="280"/>
                  </a:cubicBezTo>
                  <a:cubicBezTo>
                    <a:pt x="469" y="280"/>
                    <a:pt x="484" y="277"/>
                    <a:pt x="497" y="269"/>
                  </a:cubicBezTo>
                  <a:cubicBezTo>
                    <a:pt x="536" y="246"/>
                    <a:pt x="550" y="195"/>
                    <a:pt x="526" y="155"/>
                  </a:cubicBezTo>
                  <a:cubicBezTo>
                    <a:pt x="442" y="12"/>
                    <a:pt x="205" y="0"/>
                    <a:pt x="112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975525" y="689325"/>
              <a:ext cx="315850" cy="193875"/>
            </a:xfrm>
            <a:custGeom>
              <a:avLst/>
              <a:gdLst/>
              <a:ahLst/>
              <a:cxnLst/>
              <a:rect l="l" t="t" r="r" b="b"/>
              <a:pathLst>
                <a:path w="12634" h="7755" extrusionOk="0">
                  <a:moveTo>
                    <a:pt x="4817" y="1"/>
                  </a:moveTo>
                  <a:cubicBezTo>
                    <a:pt x="3671" y="1"/>
                    <a:pt x="1" y="6304"/>
                    <a:pt x="1" y="6304"/>
                  </a:cubicBezTo>
                  <a:cubicBezTo>
                    <a:pt x="224" y="6770"/>
                    <a:pt x="9619" y="7755"/>
                    <a:pt x="11676" y="7755"/>
                  </a:cubicBezTo>
                  <a:cubicBezTo>
                    <a:pt x="11869" y="7755"/>
                    <a:pt x="11998" y="7746"/>
                    <a:pt x="12048" y="7728"/>
                  </a:cubicBezTo>
                  <a:cubicBezTo>
                    <a:pt x="12634" y="7511"/>
                    <a:pt x="11117" y="1982"/>
                    <a:pt x="10283" y="1483"/>
                  </a:cubicBezTo>
                  <a:cubicBezTo>
                    <a:pt x="10213" y="1441"/>
                    <a:pt x="10134" y="1422"/>
                    <a:pt x="10050" y="1422"/>
                  </a:cubicBezTo>
                  <a:cubicBezTo>
                    <a:pt x="9133" y="1422"/>
                    <a:pt x="7495" y="3696"/>
                    <a:pt x="7495" y="3696"/>
                  </a:cubicBezTo>
                  <a:cubicBezTo>
                    <a:pt x="7495" y="3696"/>
                    <a:pt x="5906" y="638"/>
                    <a:pt x="4952" y="38"/>
                  </a:cubicBezTo>
                  <a:cubicBezTo>
                    <a:pt x="4912" y="13"/>
                    <a:pt x="4867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051475" y="689950"/>
              <a:ext cx="86425" cy="72075"/>
            </a:xfrm>
            <a:custGeom>
              <a:avLst/>
              <a:gdLst/>
              <a:ahLst/>
              <a:cxnLst/>
              <a:rect l="l" t="t" r="r" b="b"/>
              <a:pathLst>
                <a:path w="3457" h="2883" extrusionOk="0">
                  <a:moveTo>
                    <a:pt x="1855" y="0"/>
                  </a:moveTo>
                  <a:cubicBezTo>
                    <a:pt x="1428" y="0"/>
                    <a:pt x="96" y="1489"/>
                    <a:pt x="96" y="1489"/>
                  </a:cubicBezTo>
                  <a:lnTo>
                    <a:pt x="95" y="1489"/>
                  </a:lnTo>
                  <a:cubicBezTo>
                    <a:pt x="0" y="1756"/>
                    <a:pt x="96" y="1844"/>
                    <a:pt x="262" y="1844"/>
                  </a:cubicBezTo>
                  <a:cubicBezTo>
                    <a:pt x="582" y="1844"/>
                    <a:pt x="1166" y="1518"/>
                    <a:pt x="1166" y="1518"/>
                  </a:cubicBezTo>
                  <a:cubicBezTo>
                    <a:pt x="1166" y="1518"/>
                    <a:pt x="1333" y="2730"/>
                    <a:pt x="1628" y="2871"/>
                  </a:cubicBezTo>
                  <a:cubicBezTo>
                    <a:pt x="1644" y="2878"/>
                    <a:pt x="1660" y="2882"/>
                    <a:pt x="1676" y="2882"/>
                  </a:cubicBezTo>
                  <a:cubicBezTo>
                    <a:pt x="1956" y="2882"/>
                    <a:pt x="2248" y="1787"/>
                    <a:pt x="2385" y="1738"/>
                  </a:cubicBezTo>
                  <a:cubicBezTo>
                    <a:pt x="2390" y="1737"/>
                    <a:pt x="2395" y="1736"/>
                    <a:pt x="2400" y="1736"/>
                  </a:cubicBezTo>
                  <a:cubicBezTo>
                    <a:pt x="2538" y="1736"/>
                    <a:pt x="2975" y="2243"/>
                    <a:pt x="3202" y="2243"/>
                  </a:cubicBezTo>
                  <a:cubicBezTo>
                    <a:pt x="3253" y="2243"/>
                    <a:pt x="3293" y="2219"/>
                    <a:pt x="3317" y="2159"/>
                  </a:cubicBezTo>
                  <a:cubicBezTo>
                    <a:pt x="3456" y="1815"/>
                    <a:pt x="2259" y="185"/>
                    <a:pt x="1914" y="13"/>
                  </a:cubicBezTo>
                  <a:cubicBezTo>
                    <a:pt x="1897" y="4"/>
                    <a:pt x="1878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050475" y="687875"/>
              <a:ext cx="90125" cy="76200"/>
            </a:xfrm>
            <a:custGeom>
              <a:avLst/>
              <a:gdLst/>
              <a:ahLst/>
              <a:cxnLst/>
              <a:rect l="l" t="t" r="r" b="b"/>
              <a:pathLst>
                <a:path w="3605" h="3048" extrusionOk="0">
                  <a:moveTo>
                    <a:pt x="1896" y="167"/>
                  </a:moveTo>
                  <a:cubicBezTo>
                    <a:pt x="1905" y="167"/>
                    <a:pt x="1913" y="168"/>
                    <a:pt x="1918" y="170"/>
                  </a:cubicBezTo>
                  <a:cubicBezTo>
                    <a:pt x="2353" y="388"/>
                    <a:pt x="3367" y="1996"/>
                    <a:pt x="3280" y="2210"/>
                  </a:cubicBezTo>
                  <a:cubicBezTo>
                    <a:pt x="3267" y="2243"/>
                    <a:pt x="3254" y="2243"/>
                    <a:pt x="3242" y="2243"/>
                  </a:cubicBezTo>
                  <a:cubicBezTo>
                    <a:pt x="3144" y="2243"/>
                    <a:pt x="2949" y="2081"/>
                    <a:pt x="2804" y="1962"/>
                  </a:cubicBezTo>
                  <a:cubicBezTo>
                    <a:pt x="2629" y="1818"/>
                    <a:pt x="2527" y="1736"/>
                    <a:pt x="2440" y="1736"/>
                  </a:cubicBezTo>
                  <a:cubicBezTo>
                    <a:pt x="2430" y="1736"/>
                    <a:pt x="2407" y="1739"/>
                    <a:pt x="2397" y="1743"/>
                  </a:cubicBezTo>
                  <a:cubicBezTo>
                    <a:pt x="2313" y="1772"/>
                    <a:pt x="2253" y="1903"/>
                    <a:pt x="2126" y="2198"/>
                  </a:cubicBezTo>
                  <a:cubicBezTo>
                    <a:pt x="2030" y="2421"/>
                    <a:pt x="1832" y="2882"/>
                    <a:pt x="1716" y="2882"/>
                  </a:cubicBezTo>
                  <a:lnTo>
                    <a:pt x="1704" y="2878"/>
                  </a:lnTo>
                  <a:cubicBezTo>
                    <a:pt x="1529" y="2795"/>
                    <a:pt x="1355" y="2074"/>
                    <a:pt x="1288" y="1589"/>
                  </a:cubicBezTo>
                  <a:cubicBezTo>
                    <a:pt x="1284" y="1562"/>
                    <a:pt x="1267" y="1538"/>
                    <a:pt x="1243" y="1525"/>
                  </a:cubicBezTo>
                  <a:cubicBezTo>
                    <a:pt x="1230" y="1520"/>
                    <a:pt x="1218" y="1517"/>
                    <a:pt x="1206" y="1517"/>
                  </a:cubicBezTo>
                  <a:lnTo>
                    <a:pt x="1205" y="1517"/>
                  </a:lnTo>
                  <a:cubicBezTo>
                    <a:pt x="1191" y="1517"/>
                    <a:pt x="1177" y="1520"/>
                    <a:pt x="1164" y="1528"/>
                  </a:cubicBezTo>
                  <a:cubicBezTo>
                    <a:pt x="1008" y="1616"/>
                    <a:pt x="547" y="1843"/>
                    <a:pt x="301" y="1843"/>
                  </a:cubicBezTo>
                  <a:cubicBezTo>
                    <a:pt x="263" y="1843"/>
                    <a:pt x="214" y="1838"/>
                    <a:pt x="195" y="1812"/>
                  </a:cubicBezTo>
                  <a:cubicBezTo>
                    <a:pt x="184" y="1796"/>
                    <a:pt x="165" y="1747"/>
                    <a:pt x="209" y="1615"/>
                  </a:cubicBezTo>
                  <a:cubicBezTo>
                    <a:pt x="717" y="1050"/>
                    <a:pt x="1613" y="167"/>
                    <a:pt x="1896" y="167"/>
                  </a:cubicBezTo>
                  <a:close/>
                  <a:moveTo>
                    <a:pt x="1896" y="0"/>
                  </a:moveTo>
                  <a:cubicBezTo>
                    <a:pt x="1443" y="0"/>
                    <a:pt x="213" y="1360"/>
                    <a:pt x="74" y="1516"/>
                  </a:cubicBezTo>
                  <a:cubicBezTo>
                    <a:pt x="66" y="1524"/>
                    <a:pt x="61" y="1534"/>
                    <a:pt x="56" y="1544"/>
                  </a:cubicBezTo>
                  <a:cubicBezTo>
                    <a:pt x="0" y="1705"/>
                    <a:pt x="0" y="1825"/>
                    <a:pt x="59" y="1907"/>
                  </a:cubicBezTo>
                  <a:cubicBezTo>
                    <a:pt x="108" y="1977"/>
                    <a:pt x="188" y="2011"/>
                    <a:pt x="302" y="2011"/>
                  </a:cubicBezTo>
                  <a:cubicBezTo>
                    <a:pt x="558" y="2011"/>
                    <a:pt x="953" y="1826"/>
                    <a:pt x="1141" y="1730"/>
                  </a:cubicBezTo>
                  <a:cubicBezTo>
                    <a:pt x="1196" y="2076"/>
                    <a:pt x="1354" y="2896"/>
                    <a:pt x="1633" y="3028"/>
                  </a:cubicBezTo>
                  <a:cubicBezTo>
                    <a:pt x="1660" y="3042"/>
                    <a:pt x="1688" y="3048"/>
                    <a:pt x="1716" y="3048"/>
                  </a:cubicBezTo>
                  <a:cubicBezTo>
                    <a:pt x="1925" y="3048"/>
                    <a:pt x="2082" y="2723"/>
                    <a:pt x="2280" y="2264"/>
                  </a:cubicBezTo>
                  <a:cubicBezTo>
                    <a:pt x="2336" y="2133"/>
                    <a:pt x="2411" y="1960"/>
                    <a:pt x="2452" y="1907"/>
                  </a:cubicBezTo>
                  <a:cubicBezTo>
                    <a:pt x="2503" y="1929"/>
                    <a:pt x="2620" y="2024"/>
                    <a:pt x="2699" y="2090"/>
                  </a:cubicBezTo>
                  <a:cubicBezTo>
                    <a:pt x="2889" y="2247"/>
                    <a:pt x="3084" y="2410"/>
                    <a:pt x="3242" y="2410"/>
                  </a:cubicBezTo>
                  <a:cubicBezTo>
                    <a:pt x="3330" y="2410"/>
                    <a:pt x="3399" y="2361"/>
                    <a:pt x="3434" y="2273"/>
                  </a:cubicBezTo>
                  <a:cubicBezTo>
                    <a:pt x="3604" y="1857"/>
                    <a:pt x="2316" y="183"/>
                    <a:pt x="1992" y="21"/>
                  </a:cubicBezTo>
                  <a:cubicBezTo>
                    <a:pt x="1963" y="8"/>
                    <a:pt x="1931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174450" y="721200"/>
              <a:ext cx="85825" cy="62800"/>
            </a:xfrm>
            <a:custGeom>
              <a:avLst/>
              <a:gdLst/>
              <a:ahLst/>
              <a:cxnLst/>
              <a:rect l="l" t="t" r="r" b="b"/>
              <a:pathLst>
                <a:path w="3433" h="2512" extrusionOk="0">
                  <a:moveTo>
                    <a:pt x="2057" y="1"/>
                  </a:moveTo>
                  <a:cubicBezTo>
                    <a:pt x="1393" y="1"/>
                    <a:pt x="252" y="1264"/>
                    <a:pt x="252" y="1264"/>
                  </a:cubicBezTo>
                  <a:cubicBezTo>
                    <a:pt x="0" y="1637"/>
                    <a:pt x="52" y="1753"/>
                    <a:pt x="214" y="1753"/>
                  </a:cubicBezTo>
                  <a:cubicBezTo>
                    <a:pt x="477" y="1753"/>
                    <a:pt x="1033" y="1443"/>
                    <a:pt x="1033" y="1443"/>
                  </a:cubicBezTo>
                  <a:cubicBezTo>
                    <a:pt x="1033" y="1443"/>
                    <a:pt x="1051" y="2416"/>
                    <a:pt x="1442" y="2506"/>
                  </a:cubicBezTo>
                  <a:cubicBezTo>
                    <a:pt x="1459" y="2510"/>
                    <a:pt x="1476" y="2512"/>
                    <a:pt x="1492" y="2512"/>
                  </a:cubicBezTo>
                  <a:cubicBezTo>
                    <a:pt x="1855" y="2512"/>
                    <a:pt x="2106" y="1618"/>
                    <a:pt x="2106" y="1618"/>
                  </a:cubicBezTo>
                  <a:cubicBezTo>
                    <a:pt x="2106" y="1618"/>
                    <a:pt x="2844" y="2377"/>
                    <a:pt x="3137" y="2377"/>
                  </a:cubicBezTo>
                  <a:cubicBezTo>
                    <a:pt x="3138" y="2377"/>
                    <a:pt x="3139" y="2377"/>
                    <a:pt x="3141" y="2377"/>
                  </a:cubicBezTo>
                  <a:cubicBezTo>
                    <a:pt x="3433" y="2372"/>
                    <a:pt x="2862" y="437"/>
                    <a:pt x="2271" y="59"/>
                  </a:cubicBezTo>
                  <a:cubicBezTo>
                    <a:pt x="2208" y="19"/>
                    <a:pt x="2136" y="1"/>
                    <a:pt x="2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3173425" y="719125"/>
              <a:ext cx="85850" cy="66950"/>
            </a:xfrm>
            <a:custGeom>
              <a:avLst/>
              <a:gdLst/>
              <a:ahLst/>
              <a:cxnLst/>
              <a:rect l="l" t="t" r="r" b="b"/>
              <a:pathLst>
                <a:path w="3434" h="2678" extrusionOk="0">
                  <a:moveTo>
                    <a:pt x="2098" y="167"/>
                  </a:moveTo>
                  <a:cubicBezTo>
                    <a:pt x="2164" y="167"/>
                    <a:pt x="2220" y="181"/>
                    <a:pt x="2268" y="212"/>
                  </a:cubicBezTo>
                  <a:cubicBezTo>
                    <a:pt x="2648" y="456"/>
                    <a:pt x="3045" y="1452"/>
                    <a:pt x="3150" y="2030"/>
                  </a:cubicBezTo>
                  <a:cubicBezTo>
                    <a:pt x="3193" y="2265"/>
                    <a:pt x="3175" y="2351"/>
                    <a:pt x="3166" y="2375"/>
                  </a:cubicBezTo>
                  <a:cubicBezTo>
                    <a:pt x="2968" y="2357"/>
                    <a:pt x="2476" y="1920"/>
                    <a:pt x="2207" y="1643"/>
                  </a:cubicBezTo>
                  <a:cubicBezTo>
                    <a:pt x="2191" y="1626"/>
                    <a:pt x="2171" y="1617"/>
                    <a:pt x="2149" y="1617"/>
                  </a:cubicBezTo>
                  <a:cubicBezTo>
                    <a:pt x="2141" y="1617"/>
                    <a:pt x="2134" y="1618"/>
                    <a:pt x="2126" y="1621"/>
                  </a:cubicBezTo>
                  <a:cubicBezTo>
                    <a:pt x="2097" y="1628"/>
                    <a:pt x="2075" y="1650"/>
                    <a:pt x="2066" y="1678"/>
                  </a:cubicBezTo>
                  <a:cubicBezTo>
                    <a:pt x="1977" y="2000"/>
                    <a:pt x="1752" y="2511"/>
                    <a:pt x="1534" y="2511"/>
                  </a:cubicBezTo>
                  <a:cubicBezTo>
                    <a:pt x="1523" y="2511"/>
                    <a:pt x="1512" y="2510"/>
                    <a:pt x="1501" y="2507"/>
                  </a:cubicBezTo>
                  <a:cubicBezTo>
                    <a:pt x="1235" y="2446"/>
                    <a:pt x="1161" y="1760"/>
                    <a:pt x="1158" y="1525"/>
                  </a:cubicBezTo>
                  <a:cubicBezTo>
                    <a:pt x="1156" y="1496"/>
                    <a:pt x="1140" y="1469"/>
                    <a:pt x="1116" y="1454"/>
                  </a:cubicBezTo>
                  <a:cubicBezTo>
                    <a:pt x="1103" y="1447"/>
                    <a:pt x="1088" y="1443"/>
                    <a:pt x="1074" y="1443"/>
                  </a:cubicBezTo>
                  <a:cubicBezTo>
                    <a:pt x="1060" y="1443"/>
                    <a:pt x="1046" y="1446"/>
                    <a:pt x="1033" y="1453"/>
                  </a:cubicBezTo>
                  <a:cubicBezTo>
                    <a:pt x="884" y="1536"/>
                    <a:pt x="453" y="1753"/>
                    <a:pt x="255" y="1753"/>
                  </a:cubicBezTo>
                  <a:cubicBezTo>
                    <a:pt x="220" y="1753"/>
                    <a:pt x="206" y="1745"/>
                    <a:pt x="205" y="1743"/>
                  </a:cubicBezTo>
                  <a:cubicBezTo>
                    <a:pt x="204" y="1743"/>
                    <a:pt x="170" y="1678"/>
                    <a:pt x="354" y="1402"/>
                  </a:cubicBezTo>
                  <a:cubicBezTo>
                    <a:pt x="365" y="1389"/>
                    <a:pt x="1478" y="167"/>
                    <a:pt x="2098" y="167"/>
                  </a:cubicBezTo>
                  <a:close/>
                  <a:moveTo>
                    <a:pt x="2098" y="0"/>
                  </a:moveTo>
                  <a:cubicBezTo>
                    <a:pt x="1405" y="0"/>
                    <a:pt x="278" y="1238"/>
                    <a:pt x="223" y="1299"/>
                  </a:cubicBezTo>
                  <a:cubicBezTo>
                    <a:pt x="52" y="1555"/>
                    <a:pt x="1" y="1716"/>
                    <a:pt x="57" y="1821"/>
                  </a:cubicBezTo>
                  <a:cubicBezTo>
                    <a:pt x="81" y="1866"/>
                    <a:pt x="134" y="1919"/>
                    <a:pt x="255" y="1919"/>
                  </a:cubicBezTo>
                  <a:cubicBezTo>
                    <a:pt x="463" y="1919"/>
                    <a:pt x="813" y="1756"/>
                    <a:pt x="997" y="1662"/>
                  </a:cubicBezTo>
                  <a:cubicBezTo>
                    <a:pt x="1018" y="1952"/>
                    <a:pt x="1104" y="2587"/>
                    <a:pt x="1463" y="2670"/>
                  </a:cubicBezTo>
                  <a:cubicBezTo>
                    <a:pt x="1487" y="2675"/>
                    <a:pt x="1510" y="2677"/>
                    <a:pt x="1533" y="2677"/>
                  </a:cubicBezTo>
                  <a:cubicBezTo>
                    <a:pt x="1866" y="2677"/>
                    <a:pt x="2094" y="2126"/>
                    <a:pt x="2185" y="1858"/>
                  </a:cubicBezTo>
                  <a:cubicBezTo>
                    <a:pt x="2415" y="2083"/>
                    <a:pt x="2916" y="2543"/>
                    <a:pt x="3183" y="2543"/>
                  </a:cubicBezTo>
                  <a:cubicBezTo>
                    <a:pt x="3216" y="2543"/>
                    <a:pt x="3297" y="2528"/>
                    <a:pt x="3328" y="2414"/>
                  </a:cubicBezTo>
                  <a:cubicBezTo>
                    <a:pt x="3433" y="2044"/>
                    <a:pt x="2925" y="434"/>
                    <a:pt x="2357" y="71"/>
                  </a:cubicBezTo>
                  <a:cubicBezTo>
                    <a:pt x="2283" y="25"/>
                    <a:pt x="2196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9"/>
          <p:cNvGrpSpPr/>
          <p:nvPr/>
        </p:nvGrpSpPr>
        <p:grpSpPr>
          <a:xfrm>
            <a:off x="10969214" y="2336560"/>
            <a:ext cx="609620" cy="438912"/>
            <a:chOff x="3396625" y="3059650"/>
            <a:chExt cx="385250" cy="277675"/>
          </a:xfrm>
        </p:grpSpPr>
        <p:sp>
          <p:nvSpPr>
            <p:cNvPr id="411" name="Google Shape;411;p29"/>
            <p:cNvSpPr/>
            <p:nvPr/>
          </p:nvSpPr>
          <p:spPr>
            <a:xfrm>
              <a:off x="3509400" y="3167800"/>
              <a:ext cx="108025" cy="90350"/>
            </a:xfrm>
            <a:custGeom>
              <a:avLst/>
              <a:gdLst/>
              <a:ahLst/>
              <a:cxnLst/>
              <a:rect l="l" t="t" r="r" b="b"/>
              <a:pathLst>
                <a:path w="4321" h="3614" extrusionOk="0">
                  <a:moveTo>
                    <a:pt x="3827" y="1"/>
                  </a:moveTo>
                  <a:cubicBezTo>
                    <a:pt x="3815" y="1"/>
                    <a:pt x="3804" y="4"/>
                    <a:pt x="3793" y="12"/>
                  </a:cubicBezTo>
                  <a:cubicBezTo>
                    <a:pt x="3209" y="401"/>
                    <a:pt x="463" y="2239"/>
                    <a:pt x="232" y="2465"/>
                  </a:cubicBezTo>
                  <a:cubicBezTo>
                    <a:pt x="0" y="2692"/>
                    <a:pt x="856" y="3203"/>
                    <a:pt x="965" y="3574"/>
                  </a:cubicBezTo>
                  <a:cubicBezTo>
                    <a:pt x="973" y="3601"/>
                    <a:pt x="997" y="3613"/>
                    <a:pt x="1035" y="3613"/>
                  </a:cubicBezTo>
                  <a:cubicBezTo>
                    <a:pt x="1525" y="3613"/>
                    <a:pt x="4321" y="1555"/>
                    <a:pt x="4321" y="1555"/>
                  </a:cubicBezTo>
                  <a:cubicBezTo>
                    <a:pt x="4321" y="1555"/>
                    <a:pt x="4064" y="1"/>
                    <a:pt x="382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3512100" y="3165700"/>
              <a:ext cx="107525" cy="94525"/>
            </a:xfrm>
            <a:custGeom>
              <a:avLst/>
              <a:gdLst/>
              <a:ahLst/>
              <a:cxnLst/>
              <a:rect l="l" t="t" r="r" b="b"/>
              <a:pathLst>
                <a:path w="4301" h="3781" extrusionOk="0">
                  <a:moveTo>
                    <a:pt x="3719" y="173"/>
                  </a:moveTo>
                  <a:cubicBezTo>
                    <a:pt x="3831" y="263"/>
                    <a:pt x="4014" y="961"/>
                    <a:pt x="4122" y="1602"/>
                  </a:cubicBezTo>
                  <a:cubicBezTo>
                    <a:pt x="3008" y="2419"/>
                    <a:pt x="1274" y="3605"/>
                    <a:pt x="931" y="3614"/>
                  </a:cubicBezTo>
                  <a:cubicBezTo>
                    <a:pt x="870" y="3440"/>
                    <a:pt x="686" y="3256"/>
                    <a:pt x="508" y="3077"/>
                  </a:cubicBezTo>
                  <a:cubicBezTo>
                    <a:pt x="356" y="2926"/>
                    <a:pt x="168" y="2736"/>
                    <a:pt x="168" y="2641"/>
                  </a:cubicBezTo>
                  <a:cubicBezTo>
                    <a:pt x="168" y="2630"/>
                    <a:pt x="170" y="2621"/>
                    <a:pt x="182" y="2609"/>
                  </a:cubicBezTo>
                  <a:cubicBezTo>
                    <a:pt x="357" y="2438"/>
                    <a:pt x="2122" y="1239"/>
                    <a:pt x="3719" y="173"/>
                  </a:cubicBezTo>
                  <a:close/>
                  <a:moveTo>
                    <a:pt x="3719" y="0"/>
                  </a:moveTo>
                  <a:cubicBezTo>
                    <a:pt x="3691" y="0"/>
                    <a:pt x="3663" y="9"/>
                    <a:pt x="3638" y="26"/>
                  </a:cubicBezTo>
                  <a:cubicBezTo>
                    <a:pt x="2858" y="547"/>
                    <a:pt x="296" y="2264"/>
                    <a:pt x="65" y="2490"/>
                  </a:cubicBezTo>
                  <a:cubicBezTo>
                    <a:pt x="23" y="2530"/>
                    <a:pt x="1" y="2583"/>
                    <a:pt x="0" y="2639"/>
                  </a:cubicBezTo>
                  <a:cubicBezTo>
                    <a:pt x="0" y="2804"/>
                    <a:pt x="180" y="2985"/>
                    <a:pt x="389" y="3195"/>
                  </a:cubicBezTo>
                  <a:cubicBezTo>
                    <a:pt x="552" y="3358"/>
                    <a:pt x="736" y="3543"/>
                    <a:pt x="778" y="3681"/>
                  </a:cubicBezTo>
                  <a:cubicBezTo>
                    <a:pt x="786" y="3712"/>
                    <a:pt x="818" y="3780"/>
                    <a:pt x="927" y="3780"/>
                  </a:cubicBezTo>
                  <a:cubicBezTo>
                    <a:pt x="1430" y="3780"/>
                    <a:pt x="3974" y="1918"/>
                    <a:pt x="4262" y="1706"/>
                  </a:cubicBezTo>
                  <a:cubicBezTo>
                    <a:pt x="4288" y="1687"/>
                    <a:pt x="4301" y="1656"/>
                    <a:pt x="4295" y="1624"/>
                  </a:cubicBezTo>
                  <a:cubicBezTo>
                    <a:pt x="4173" y="884"/>
                    <a:pt x="3973" y="0"/>
                    <a:pt x="371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3565800" y="3059650"/>
              <a:ext cx="216075" cy="167725"/>
            </a:xfrm>
            <a:custGeom>
              <a:avLst/>
              <a:gdLst/>
              <a:ahLst/>
              <a:cxnLst/>
              <a:rect l="l" t="t" r="r" b="b"/>
              <a:pathLst>
                <a:path w="8643" h="6709" extrusionOk="0">
                  <a:moveTo>
                    <a:pt x="6916" y="0"/>
                  </a:moveTo>
                  <a:cubicBezTo>
                    <a:pt x="6858" y="0"/>
                    <a:pt x="6802" y="14"/>
                    <a:pt x="6749" y="42"/>
                  </a:cubicBezTo>
                  <a:cubicBezTo>
                    <a:pt x="6039" y="416"/>
                    <a:pt x="1" y="5020"/>
                    <a:pt x="20" y="5277"/>
                  </a:cubicBezTo>
                  <a:cubicBezTo>
                    <a:pt x="40" y="5535"/>
                    <a:pt x="783" y="6568"/>
                    <a:pt x="1073" y="6705"/>
                  </a:cubicBezTo>
                  <a:cubicBezTo>
                    <a:pt x="1078" y="6707"/>
                    <a:pt x="1083" y="6708"/>
                    <a:pt x="1091" y="6708"/>
                  </a:cubicBezTo>
                  <a:cubicBezTo>
                    <a:pt x="1557" y="6708"/>
                    <a:pt x="7789" y="2412"/>
                    <a:pt x="7789" y="2412"/>
                  </a:cubicBezTo>
                  <a:cubicBezTo>
                    <a:pt x="8642" y="1995"/>
                    <a:pt x="7632" y="0"/>
                    <a:pt x="691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408625" y="3215150"/>
              <a:ext cx="136700" cy="117200"/>
            </a:xfrm>
            <a:custGeom>
              <a:avLst/>
              <a:gdLst/>
              <a:ahLst/>
              <a:cxnLst/>
              <a:rect l="l" t="t" r="r" b="b"/>
              <a:pathLst>
                <a:path w="5468" h="4688" extrusionOk="0">
                  <a:moveTo>
                    <a:pt x="3046" y="0"/>
                  </a:moveTo>
                  <a:cubicBezTo>
                    <a:pt x="2439" y="0"/>
                    <a:pt x="1815" y="228"/>
                    <a:pt x="1312" y="802"/>
                  </a:cubicBezTo>
                  <a:cubicBezTo>
                    <a:pt x="460" y="1773"/>
                    <a:pt x="1" y="4062"/>
                    <a:pt x="260" y="4451"/>
                  </a:cubicBezTo>
                  <a:cubicBezTo>
                    <a:pt x="376" y="4626"/>
                    <a:pt x="754" y="4688"/>
                    <a:pt x="1280" y="4688"/>
                  </a:cubicBezTo>
                  <a:cubicBezTo>
                    <a:pt x="1924" y="4688"/>
                    <a:pt x="2791" y="4595"/>
                    <a:pt x="3672" y="4505"/>
                  </a:cubicBezTo>
                  <a:cubicBezTo>
                    <a:pt x="4920" y="4377"/>
                    <a:pt x="5293" y="2550"/>
                    <a:pt x="5369" y="1852"/>
                  </a:cubicBezTo>
                  <a:cubicBezTo>
                    <a:pt x="5467" y="962"/>
                    <a:pt x="4293" y="0"/>
                    <a:pt x="3046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406000" y="3213050"/>
              <a:ext cx="139900" cy="121375"/>
            </a:xfrm>
            <a:custGeom>
              <a:avLst/>
              <a:gdLst/>
              <a:ahLst/>
              <a:cxnLst/>
              <a:rect l="l" t="t" r="r" b="b"/>
              <a:pathLst>
                <a:path w="5596" h="4855" extrusionOk="0">
                  <a:moveTo>
                    <a:pt x="3152" y="168"/>
                  </a:moveTo>
                  <a:cubicBezTo>
                    <a:pt x="3843" y="168"/>
                    <a:pt x="4578" y="489"/>
                    <a:pt x="5022" y="984"/>
                  </a:cubicBezTo>
                  <a:cubicBezTo>
                    <a:pt x="5293" y="1287"/>
                    <a:pt x="5425" y="1622"/>
                    <a:pt x="5391" y="1927"/>
                  </a:cubicBezTo>
                  <a:cubicBezTo>
                    <a:pt x="5364" y="2176"/>
                    <a:pt x="5087" y="4370"/>
                    <a:pt x="3768" y="4506"/>
                  </a:cubicBezTo>
                  <a:lnTo>
                    <a:pt x="3645" y="4518"/>
                  </a:lnTo>
                  <a:cubicBezTo>
                    <a:pt x="2797" y="4606"/>
                    <a:pt x="1996" y="4688"/>
                    <a:pt x="1386" y="4688"/>
                  </a:cubicBezTo>
                  <a:cubicBezTo>
                    <a:pt x="710" y="4688"/>
                    <a:pt x="495" y="4579"/>
                    <a:pt x="435" y="4489"/>
                  </a:cubicBezTo>
                  <a:cubicBezTo>
                    <a:pt x="201" y="4140"/>
                    <a:pt x="662" y="1873"/>
                    <a:pt x="1480" y="941"/>
                  </a:cubicBezTo>
                  <a:cubicBezTo>
                    <a:pt x="2040" y="301"/>
                    <a:pt x="2698" y="168"/>
                    <a:pt x="3151" y="168"/>
                  </a:cubicBezTo>
                  <a:close/>
                  <a:moveTo>
                    <a:pt x="3151" y="1"/>
                  </a:moveTo>
                  <a:cubicBezTo>
                    <a:pt x="2664" y="1"/>
                    <a:pt x="1956" y="145"/>
                    <a:pt x="1354" y="831"/>
                  </a:cubicBezTo>
                  <a:cubicBezTo>
                    <a:pt x="507" y="1797"/>
                    <a:pt x="0" y="4140"/>
                    <a:pt x="295" y="4582"/>
                  </a:cubicBezTo>
                  <a:cubicBezTo>
                    <a:pt x="422" y="4770"/>
                    <a:pt x="759" y="4854"/>
                    <a:pt x="1386" y="4854"/>
                  </a:cubicBezTo>
                  <a:cubicBezTo>
                    <a:pt x="2004" y="4854"/>
                    <a:pt x="2810" y="4772"/>
                    <a:pt x="3662" y="4684"/>
                  </a:cubicBezTo>
                  <a:lnTo>
                    <a:pt x="3785" y="4672"/>
                  </a:lnTo>
                  <a:cubicBezTo>
                    <a:pt x="5204" y="4527"/>
                    <a:pt x="5510" y="2374"/>
                    <a:pt x="5557" y="1945"/>
                  </a:cubicBezTo>
                  <a:cubicBezTo>
                    <a:pt x="5595" y="1593"/>
                    <a:pt x="5450" y="1211"/>
                    <a:pt x="5147" y="873"/>
                  </a:cubicBezTo>
                  <a:cubicBezTo>
                    <a:pt x="4665" y="334"/>
                    <a:pt x="3900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3396625" y="3247700"/>
              <a:ext cx="98875" cy="89625"/>
            </a:xfrm>
            <a:custGeom>
              <a:avLst/>
              <a:gdLst/>
              <a:ahLst/>
              <a:cxnLst/>
              <a:rect l="l" t="t" r="r" b="b"/>
              <a:pathLst>
                <a:path w="3955" h="3585" extrusionOk="0">
                  <a:moveTo>
                    <a:pt x="2224" y="0"/>
                  </a:moveTo>
                  <a:cubicBezTo>
                    <a:pt x="1778" y="0"/>
                    <a:pt x="1282" y="137"/>
                    <a:pt x="1068" y="433"/>
                  </a:cubicBezTo>
                  <a:cubicBezTo>
                    <a:pt x="761" y="855"/>
                    <a:pt x="0" y="2769"/>
                    <a:pt x="375" y="3207"/>
                  </a:cubicBezTo>
                  <a:cubicBezTo>
                    <a:pt x="621" y="3493"/>
                    <a:pt x="1067" y="3585"/>
                    <a:pt x="1556" y="3585"/>
                  </a:cubicBezTo>
                  <a:cubicBezTo>
                    <a:pt x="2135" y="3585"/>
                    <a:pt x="2775" y="3456"/>
                    <a:pt x="3214" y="3371"/>
                  </a:cubicBezTo>
                  <a:cubicBezTo>
                    <a:pt x="3214" y="3371"/>
                    <a:pt x="3955" y="2720"/>
                    <a:pt x="3802" y="2293"/>
                  </a:cubicBezTo>
                  <a:cubicBezTo>
                    <a:pt x="3650" y="1866"/>
                    <a:pt x="2972" y="1989"/>
                    <a:pt x="2893" y="1367"/>
                  </a:cubicBezTo>
                  <a:cubicBezTo>
                    <a:pt x="2815" y="746"/>
                    <a:pt x="3235" y="235"/>
                    <a:pt x="2743" y="74"/>
                  </a:cubicBezTo>
                  <a:cubicBezTo>
                    <a:pt x="2596" y="25"/>
                    <a:pt x="2415" y="0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420900" y="3268750"/>
              <a:ext cx="96375" cy="55650"/>
            </a:xfrm>
            <a:custGeom>
              <a:avLst/>
              <a:gdLst/>
              <a:ahLst/>
              <a:cxnLst/>
              <a:rect l="l" t="t" r="r" b="b"/>
              <a:pathLst>
                <a:path w="3855" h="2226" extrusionOk="0">
                  <a:moveTo>
                    <a:pt x="3760" y="0"/>
                  </a:moveTo>
                  <a:cubicBezTo>
                    <a:pt x="3725" y="0"/>
                    <a:pt x="3693" y="23"/>
                    <a:pt x="3682" y="58"/>
                  </a:cubicBezTo>
                  <a:cubicBezTo>
                    <a:pt x="3677" y="73"/>
                    <a:pt x="3233" y="1457"/>
                    <a:pt x="2448" y="1527"/>
                  </a:cubicBezTo>
                  <a:cubicBezTo>
                    <a:pt x="2352" y="1536"/>
                    <a:pt x="2255" y="1543"/>
                    <a:pt x="2158" y="1551"/>
                  </a:cubicBezTo>
                  <a:cubicBezTo>
                    <a:pt x="1409" y="1613"/>
                    <a:pt x="634" y="1676"/>
                    <a:pt x="48" y="2074"/>
                  </a:cubicBezTo>
                  <a:cubicBezTo>
                    <a:pt x="10" y="2099"/>
                    <a:pt x="0" y="2151"/>
                    <a:pt x="26" y="2189"/>
                  </a:cubicBezTo>
                  <a:cubicBezTo>
                    <a:pt x="42" y="2213"/>
                    <a:pt x="68" y="2225"/>
                    <a:pt x="95" y="2225"/>
                  </a:cubicBezTo>
                  <a:lnTo>
                    <a:pt x="95" y="2225"/>
                  </a:lnTo>
                  <a:cubicBezTo>
                    <a:pt x="112" y="2225"/>
                    <a:pt x="127" y="2220"/>
                    <a:pt x="142" y="2211"/>
                  </a:cubicBezTo>
                  <a:cubicBezTo>
                    <a:pt x="690" y="1839"/>
                    <a:pt x="1410" y="1780"/>
                    <a:pt x="2172" y="1718"/>
                  </a:cubicBezTo>
                  <a:cubicBezTo>
                    <a:pt x="2269" y="1709"/>
                    <a:pt x="2365" y="1702"/>
                    <a:pt x="2463" y="1693"/>
                  </a:cubicBezTo>
                  <a:cubicBezTo>
                    <a:pt x="3358" y="1613"/>
                    <a:pt x="3822" y="170"/>
                    <a:pt x="3841" y="108"/>
                  </a:cubicBezTo>
                  <a:cubicBezTo>
                    <a:pt x="3855" y="64"/>
                    <a:pt x="3830" y="18"/>
                    <a:pt x="3786" y="4"/>
                  </a:cubicBezTo>
                  <a:cubicBezTo>
                    <a:pt x="3778" y="2"/>
                    <a:pt x="3769" y="0"/>
                    <a:pt x="3760" y="0"/>
                  </a:cubicBezTo>
                  <a:close/>
                  <a:moveTo>
                    <a:pt x="95" y="2225"/>
                  </a:moveTo>
                  <a:cubicBezTo>
                    <a:pt x="95" y="2225"/>
                    <a:pt x="94" y="2225"/>
                    <a:pt x="94" y="2225"/>
                  </a:cubicBezTo>
                  <a:lnTo>
                    <a:pt x="95" y="2225"/>
                  </a:lnTo>
                  <a:cubicBezTo>
                    <a:pt x="95" y="2225"/>
                    <a:pt x="95" y="2225"/>
                    <a:pt x="95" y="2225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413400" y="3226050"/>
              <a:ext cx="82725" cy="91700"/>
            </a:xfrm>
            <a:custGeom>
              <a:avLst/>
              <a:gdLst/>
              <a:ahLst/>
              <a:cxnLst/>
              <a:rect l="l" t="t" r="r" b="b"/>
              <a:pathLst>
                <a:path w="3309" h="3668" extrusionOk="0">
                  <a:moveTo>
                    <a:pt x="3220" y="0"/>
                  </a:moveTo>
                  <a:cubicBezTo>
                    <a:pt x="3174" y="0"/>
                    <a:pt x="3142" y="33"/>
                    <a:pt x="3138" y="77"/>
                  </a:cubicBezTo>
                  <a:cubicBezTo>
                    <a:pt x="3136" y="116"/>
                    <a:pt x="3055" y="1030"/>
                    <a:pt x="1957" y="1254"/>
                  </a:cubicBezTo>
                  <a:cubicBezTo>
                    <a:pt x="998" y="1451"/>
                    <a:pt x="674" y="2160"/>
                    <a:pt x="331" y="2911"/>
                  </a:cubicBezTo>
                  <a:cubicBezTo>
                    <a:pt x="235" y="3120"/>
                    <a:pt x="136" y="3335"/>
                    <a:pt x="22" y="3544"/>
                  </a:cubicBezTo>
                  <a:cubicBezTo>
                    <a:pt x="0" y="3585"/>
                    <a:pt x="15" y="3636"/>
                    <a:pt x="55" y="3658"/>
                  </a:cubicBezTo>
                  <a:cubicBezTo>
                    <a:pt x="68" y="3664"/>
                    <a:pt x="82" y="3668"/>
                    <a:pt x="96" y="3668"/>
                  </a:cubicBezTo>
                  <a:cubicBezTo>
                    <a:pt x="125" y="3668"/>
                    <a:pt x="153" y="3652"/>
                    <a:pt x="169" y="3625"/>
                  </a:cubicBezTo>
                  <a:cubicBezTo>
                    <a:pt x="285" y="3410"/>
                    <a:pt x="386" y="3192"/>
                    <a:pt x="482" y="2981"/>
                  </a:cubicBezTo>
                  <a:cubicBezTo>
                    <a:pt x="822" y="2238"/>
                    <a:pt x="1115" y="1597"/>
                    <a:pt x="1990" y="1418"/>
                  </a:cubicBezTo>
                  <a:cubicBezTo>
                    <a:pt x="3215" y="1167"/>
                    <a:pt x="3304" y="99"/>
                    <a:pt x="3305" y="90"/>
                  </a:cubicBezTo>
                  <a:cubicBezTo>
                    <a:pt x="3308" y="43"/>
                    <a:pt x="3273" y="4"/>
                    <a:pt x="3228" y="0"/>
                  </a:cubicBezTo>
                  <a:cubicBezTo>
                    <a:pt x="3225" y="0"/>
                    <a:pt x="3223" y="0"/>
                    <a:pt x="3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extrusionOk="0">
                  <a:moveTo>
                    <a:pt x="668" y="0"/>
                  </a:moveTo>
                  <a:lnTo>
                    <a:pt x="668" y="0"/>
                  </a:lnTo>
                  <a:cubicBezTo>
                    <a:pt x="668" y="0"/>
                    <a:pt x="208" y="250"/>
                    <a:pt x="0" y="45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fill="none" extrusionOk="0">
                  <a:moveTo>
                    <a:pt x="668" y="0"/>
                  </a:moveTo>
                  <a:cubicBezTo>
                    <a:pt x="668" y="0"/>
                    <a:pt x="208" y="250"/>
                    <a:pt x="0" y="459"/>
                  </a:cubicBezTo>
                </a:path>
              </a:pathLst>
            </a:custGeom>
            <a:noFill/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9"/>
          <p:cNvGrpSpPr/>
          <p:nvPr/>
        </p:nvGrpSpPr>
        <p:grpSpPr>
          <a:xfrm flipH="1">
            <a:off x="11200862" y="3068080"/>
            <a:ext cx="585188" cy="585205"/>
            <a:chOff x="1620475" y="286750"/>
            <a:chExt cx="431300" cy="433400"/>
          </a:xfrm>
        </p:grpSpPr>
        <p:sp>
          <p:nvSpPr>
            <p:cNvPr id="422" name="Google Shape;422;p29"/>
            <p:cNvSpPr/>
            <p:nvPr/>
          </p:nvSpPr>
          <p:spPr>
            <a:xfrm>
              <a:off x="1626200" y="332675"/>
              <a:ext cx="425575" cy="385400"/>
            </a:xfrm>
            <a:custGeom>
              <a:avLst/>
              <a:gdLst/>
              <a:ahLst/>
              <a:cxnLst/>
              <a:rect l="l" t="t" r="r" b="b"/>
              <a:pathLst>
                <a:path w="17023" h="15416" extrusionOk="0">
                  <a:moveTo>
                    <a:pt x="3235" y="0"/>
                  </a:moveTo>
                  <a:cubicBezTo>
                    <a:pt x="2450" y="459"/>
                    <a:pt x="0" y="3225"/>
                    <a:pt x="365" y="7746"/>
                  </a:cubicBezTo>
                  <a:cubicBezTo>
                    <a:pt x="667" y="11499"/>
                    <a:pt x="3397" y="15416"/>
                    <a:pt x="7864" y="15416"/>
                  </a:cubicBezTo>
                  <a:cubicBezTo>
                    <a:pt x="8778" y="15416"/>
                    <a:pt x="9765" y="15252"/>
                    <a:pt x="10819" y="14888"/>
                  </a:cubicBezTo>
                  <a:cubicBezTo>
                    <a:pt x="17022" y="12752"/>
                    <a:pt x="14646" y="7040"/>
                    <a:pt x="14646" y="7040"/>
                  </a:cubicBezTo>
                  <a:lnTo>
                    <a:pt x="32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1624250" y="330575"/>
              <a:ext cx="395450" cy="389575"/>
            </a:xfrm>
            <a:custGeom>
              <a:avLst/>
              <a:gdLst/>
              <a:ahLst/>
              <a:cxnLst/>
              <a:rect l="l" t="t" r="r" b="b"/>
              <a:pathLst>
                <a:path w="15818" h="15583" extrusionOk="0">
                  <a:moveTo>
                    <a:pt x="3312" y="1"/>
                  </a:moveTo>
                  <a:cubicBezTo>
                    <a:pt x="3298" y="1"/>
                    <a:pt x="3283" y="5"/>
                    <a:pt x="3270" y="12"/>
                  </a:cubicBezTo>
                  <a:cubicBezTo>
                    <a:pt x="2368" y="541"/>
                    <a:pt x="0" y="3377"/>
                    <a:pt x="360" y="7837"/>
                  </a:cubicBezTo>
                  <a:cubicBezTo>
                    <a:pt x="578" y="10555"/>
                    <a:pt x="2008" y="13090"/>
                    <a:pt x="4088" y="14451"/>
                  </a:cubicBezTo>
                  <a:cubicBezTo>
                    <a:pt x="5239" y="15203"/>
                    <a:pt x="6540" y="15583"/>
                    <a:pt x="7939" y="15583"/>
                  </a:cubicBezTo>
                  <a:cubicBezTo>
                    <a:pt x="8894" y="15583"/>
                    <a:pt x="9896" y="15406"/>
                    <a:pt x="10924" y="15052"/>
                  </a:cubicBezTo>
                  <a:cubicBezTo>
                    <a:pt x="12839" y="14391"/>
                    <a:pt x="14138" y="13326"/>
                    <a:pt x="14786" y="11884"/>
                  </a:cubicBezTo>
                  <a:cubicBezTo>
                    <a:pt x="15817" y="9590"/>
                    <a:pt x="14811" y="7116"/>
                    <a:pt x="14801" y="7092"/>
                  </a:cubicBezTo>
                  <a:cubicBezTo>
                    <a:pt x="14787" y="7059"/>
                    <a:pt x="14756" y="7040"/>
                    <a:pt x="14723" y="7040"/>
                  </a:cubicBezTo>
                  <a:cubicBezTo>
                    <a:pt x="14713" y="7040"/>
                    <a:pt x="14702" y="7042"/>
                    <a:pt x="14692" y="7047"/>
                  </a:cubicBezTo>
                  <a:cubicBezTo>
                    <a:pt x="14649" y="7065"/>
                    <a:pt x="14629" y="7113"/>
                    <a:pt x="14647" y="7155"/>
                  </a:cubicBezTo>
                  <a:cubicBezTo>
                    <a:pt x="14657" y="7180"/>
                    <a:pt x="15635" y="9590"/>
                    <a:pt x="14633" y="11817"/>
                  </a:cubicBezTo>
                  <a:cubicBezTo>
                    <a:pt x="14005" y="13215"/>
                    <a:pt x="12739" y="14250"/>
                    <a:pt x="10871" y="14894"/>
                  </a:cubicBezTo>
                  <a:cubicBezTo>
                    <a:pt x="9860" y="15242"/>
                    <a:pt x="8877" y="15416"/>
                    <a:pt x="7940" y="15416"/>
                  </a:cubicBezTo>
                  <a:cubicBezTo>
                    <a:pt x="6573" y="15416"/>
                    <a:pt x="5303" y="15046"/>
                    <a:pt x="4180" y="14312"/>
                  </a:cubicBezTo>
                  <a:cubicBezTo>
                    <a:pt x="2141" y="12978"/>
                    <a:pt x="741" y="10492"/>
                    <a:pt x="526" y="7823"/>
                  </a:cubicBezTo>
                  <a:cubicBezTo>
                    <a:pt x="172" y="3443"/>
                    <a:pt x="2475" y="670"/>
                    <a:pt x="3355" y="157"/>
                  </a:cubicBezTo>
                  <a:cubicBezTo>
                    <a:pt x="3395" y="133"/>
                    <a:pt x="3408" y="82"/>
                    <a:pt x="3385" y="43"/>
                  </a:cubicBezTo>
                  <a:cubicBezTo>
                    <a:pt x="3370" y="16"/>
                    <a:pt x="3341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621325" y="288850"/>
              <a:ext cx="421625" cy="410100"/>
            </a:xfrm>
            <a:custGeom>
              <a:avLst/>
              <a:gdLst/>
              <a:ahLst/>
              <a:cxnLst/>
              <a:rect l="l" t="t" r="r" b="b"/>
              <a:pathLst>
                <a:path w="16865" h="16404" extrusionOk="0">
                  <a:moveTo>
                    <a:pt x="7050" y="1"/>
                  </a:moveTo>
                  <a:cubicBezTo>
                    <a:pt x="6568" y="1"/>
                    <a:pt x="5943" y="162"/>
                    <a:pt x="5110" y="534"/>
                  </a:cubicBezTo>
                  <a:cubicBezTo>
                    <a:pt x="1" y="2817"/>
                    <a:pt x="746" y="7445"/>
                    <a:pt x="746" y="7445"/>
                  </a:cubicBezTo>
                  <a:cubicBezTo>
                    <a:pt x="638" y="11440"/>
                    <a:pt x="3343" y="16404"/>
                    <a:pt x="8240" y="16404"/>
                  </a:cubicBezTo>
                  <a:cubicBezTo>
                    <a:pt x="8889" y="16404"/>
                    <a:pt x="9576" y="16317"/>
                    <a:pt x="10300" y="16129"/>
                  </a:cubicBezTo>
                  <a:cubicBezTo>
                    <a:pt x="16493" y="14523"/>
                    <a:pt x="16865" y="7768"/>
                    <a:pt x="12174" y="5847"/>
                  </a:cubicBezTo>
                  <a:cubicBezTo>
                    <a:pt x="8247" y="4238"/>
                    <a:pt x="9524" y="1"/>
                    <a:pt x="7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1620475" y="286750"/>
              <a:ext cx="390475" cy="414300"/>
            </a:xfrm>
            <a:custGeom>
              <a:avLst/>
              <a:gdLst/>
              <a:ahLst/>
              <a:cxnLst/>
              <a:rect l="l" t="t" r="r" b="b"/>
              <a:pathLst>
                <a:path w="15619" h="16572" extrusionOk="0">
                  <a:moveTo>
                    <a:pt x="7084" y="168"/>
                  </a:moveTo>
                  <a:cubicBezTo>
                    <a:pt x="8172" y="168"/>
                    <a:pt x="8502" y="1046"/>
                    <a:pt x="8919" y="2159"/>
                  </a:cubicBezTo>
                  <a:cubicBezTo>
                    <a:pt x="9416" y="3484"/>
                    <a:pt x="10035" y="5131"/>
                    <a:pt x="12176" y="6008"/>
                  </a:cubicBezTo>
                  <a:cubicBezTo>
                    <a:pt x="14249" y="6856"/>
                    <a:pt x="15446" y="8718"/>
                    <a:pt x="15302" y="10863"/>
                  </a:cubicBezTo>
                  <a:cubicBezTo>
                    <a:pt x="15170" y="12819"/>
                    <a:pt x="13790" y="15231"/>
                    <a:pt x="10313" y="16132"/>
                  </a:cubicBezTo>
                  <a:cubicBezTo>
                    <a:pt x="9618" y="16313"/>
                    <a:pt x="8932" y="16405"/>
                    <a:pt x="8275" y="16405"/>
                  </a:cubicBezTo>
                  <a:cubicBezTo>
                    <a:pt x="6442" y="16405"/>
                    <a:pt x="4775" y="15687"/>
                    <a:pt x="3454" y="14331"/>
                  </a:cubicBezTo>
                  <a:cubicBezTo>
                    <a:pt x="1789" y="12619"/>
                    <a:pt x="796" y="10014"/>
                    <a:pt x="863" y="7516"/>
                  </a:cubicBezTo>
                  <a:cubicBezTo>
                    <a:pt x="860" y="7505"/>
                    <a:pt x="684" y="6362"/>
                    <a:pt x="1126" y="4955"/>
                  </a:cubicBezTo>
                  <a:cubicBezTo>
                    <a:pt x="1533" y="3655"/>
                    <a:pt x="2566" y="1861"/>
                    <a:pt x="5177" y="694"/>
                  </a:cubicBezTo>
                  <a:cubicBezTo>
                    <a:pt x="5970" y="339"/>
                    <a:pt x="6593" y="168"/>
                    <a:pt x="7084" y="168"/>
                  </a:cubicBezTo>
                  <a:close/>
                  <a:moveTo>
                    <a:pt x="7084" y="1"/>
                  </a:moveTo>
                  <a:cubicBezTo>
                    <a:pt x="6569" y="1"/>
                    <a:pt x="5923" y="178"/>
                    <a:pt x="5110" y="541"/>
                  </a:cubicBezTo>
                  <a:cubicBezTo>
                    <a:pt x="1" y="2824"/>
                    <a:pt x="690" y="7495"/>
                    <a:pt x="696" y="7527"/>
                  </a:cubicBezTo>
                  <a:cubicBezTo>
                    <a:pt x="628" y="10052"/>
                    <a:pt x="1638" y="12704"/>
                    <a:pt x="3334" y="14447"/>
                  </a:cubicBezTo>
                  <a:cubicBezTo>
                    <a:pt x="4687" y="15836"/>
                    <a:pt x="6395" y="16571"/>
                    <a:pt x="8275" y="16571"/>
                  </a:cubicBezTo>
                  <a:cubicBezTo>
                    <a:pt x="8946" y="16571"/>
                    <a:pt x="9646" y="16478"/>
                    <a:pt x="10356" y="16294"/>
                  </a:cubicBezTo>
                  <a:cubicBezTo>
                    <a:pt x="13917" y="15369"/>
                    <a:pt x="15332" y="12888"/>
                    <a:pt x="15468" y="10874"/>
                  </a:cubicBezTo>
                  <a:cubicBezTo>
                    <a:pt x="15619" y="8654"/>
                    <a:pt x="14381" y="6730"/>
                    <a:pt x="12240" y="5852"/>
                  </a:cubicBezTo>
                  <a:cubicBezTo>
                    <a:pt x="10166" y="5004"/>
                    <a:pt x="9561" y="3393"/>
                    <a:pt x="9076" y="2100"/>
                  </a:cubicBezTo>
                  <a:cubicBezTo>
                    <a:pt x="8653" y="974"/>
                    <a:pt x="8287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713475" y="33817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83" y="1"/>
                  </a:moveTo>
                  <a:cubicBezTo>
                    <a:pt x="754" y="1"/>
                    <a:pt x="1" y="754"/>
                    <a:pt x="1" y="1683"/>
                  </a:cubicBezTo>
                  <a:cubicBezTo>
                    <a:pt x="1" y="2613"/>
                    <a:pt x="754" y="3366"/>
                    <a:pt x="1683" y="3366"/>
                  </a:cubicBezTo>
                  <a:cubicBezTo>
                    <a:pt x="2613" y="3366"/>
                    <a:pt x="3366" y="2613"/>
                    <a:pt x="3366" y="1683"/>
                  </a:cubicBezTo>
                  <a:cubicBezTo>
                    <a:pt x="3366" y="754"/>
                    <a:pt x="261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1679800" y="4501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3" y="1"/>
                  </a:moveTo>
                  <a:cubicBezTo>
                    <a:pt x="753" y="1"/>
                    <a:pt x="0" y="753"/>
                    <a:pt x="0" y="1682"/>
                  </a:cubicBezTo>
                  <a:cubicBezTo>
                    <a:pt x="0" y="2612"/>
                    <a:pt x="753" y="3365"/>
                    <a:pt x="1683" y="3365"/>
                  </a:cubicBezTo>
                  <a:cubicBezTo>
                    <a:pt x="2612" y="3365"/>
                    <a:pt x="3366" y="2612"/>
                    <a:pt x="3366" y="1682"/>
                  </a:cubicBezTo>
                  <a:cubicBezTo>
                    <a:pt x="3366" y="753"/>
                    <a:pt x="2612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1716225" y="5629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4" y="0"/>
                  </a:moveTo>
                  <a:cubicBezTo>
                    <a:pt x="754" y="0"/>
                    <a:pt x="1" y="754"/>
                    <a:pt x="1" y="1683"/>
                  </a:cubicBezTo>
                  <a:cubicBezTo>
                    <a:pt x="1" y="2612"/>
                    <a:pt x="754" y="3366"/>
                    <a:pt x="1684" y="3366"/>
                  </a:cubicBezTo>
                  <a:cubicBezTo>
                    <a:pt x="2612" y="3366"/>
                    <a:pt x="3365" y="2612"/>
                    <a:pt x="3365" y="1683"/>
                  </a:cubicBezTo>
                  <a:cubicBezTo>
                    <a:pt x="3365" y="754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1833150" y="589725"/>
              <a:ext cx="84125" cy="84175"/>
            </a:xfrm>
            <a:custGeom>
              <a:avLst/>
              <a:gdLst/>
              <a:ahLst/>
              <a:cxnLst/>
              <a:rect l="l" t="t" r="r" b="b"/>
              <a:pathLst>
                <a:path w="3365" h="3367" extrusionOk="0">
                  <a:moveTo>
                    <a:pt x="1683" y="1"/>
                  </a:moveTo>
                  <a:cubicBezTo>
                    <a:pt x="754" y="1"/>
                    <a:pt x="0" y="754"/>
                    <a:pt x="0" y="1684"/>
                  </a:cubicBezTo>
                  <a:cubicBezTo>
                    <a:pt x="0" y="2613"/>
                    <a:pt x="754" y="3366"/>
                    <a:pt x="1683" y="3366"/>
                  </a:cubicBezTo>
                  <a:cubicBezTo>
                    <a:pt x="2611" y="3366"/>
                    <a:pt x="3364" y="2613"/>
                    <a:pt x="3364" y="1684"/>
                  </a:cubicBezTo>
                  <a:cubicBezTo>
                    <a:pt x="3364" y="754"/>
                    <a:pt x="2611" y="1"/>
                    <a:pt x="1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1815125" y="425525"/>
              <a:ext cx="93725" cy="71400"/>
            </a:xfrm>
            <a:custGeom>
              <a:avLst/>
              <a:gdLst/>
              <a:ahLst/>
              <a:cxnLst/>
              <a:rect l="l" t="t" r="r" b="b"/>
              <a:pathLst>
                <a:path w="3749" h="2856" extrusionOk="0">
                  <a:moveTo>
                    <a:pt x="1411" y="0"/>
                  </a:moveTo>
                  <a:cubicBezTo>
                    <a:pt x="336" y="0"/>
                    <a:pt x="1" y="2109"/>
                    <a:pt x="1862" y="2693"/>
                  </a:cubicBezTo>
                  <a:cubicBezTo>
                    <a:pt x="2219" y="2805"/>
                    <a:pt x="2513" y="2855"/>
                    <a:pt x="2749" y="2855"/>
                  </a:cubicBezTo>
                  <a:cubicBezTo>
                    <a:pt x="3748" y="2855"/>
                    <a:pt x="3692" y="1957"/>
                    <a:pt x="2888" y="1090"/>
                  </a:cubicBezTo>
                  <a:cubicBezTo>
                    <a:pt x="2115" y="257"/>
                    <a:pt x="1428" y="1"/>
                    <a:pt x="1428" y="1"/>
                  </a:cubicBezTo>
                  <a:cubicBezTo>
                    <a:pt x="1422" y="0"/>
                    <a:pt x="1417" y="0"/>
                    <a:pt x="1411" y="0"/>
                  </a:cubicBezTo>
                  <a:close/>
                </a:path>
              </a:pathLst>
            </a:custGeom>
            <a:solidFill>
              <a:schemeClr val="accent4"/>
            </a:solidFill>
            <a:ln w="1525" cap="flat" cmpd="sng">
              <a:solidFill>
                <a:schemeClr val="accent4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9"/>
          <p:cNvGrpSpPr/>
          <p:nvPr/>
        </p:nvGrpSpPr>
        <p:grpSpPr>
          <a:xfrm>
            <a:off x="10981406" y="4421392"/>
            <a:ext cx="609601" cy="524264"/>
            <a:chOff x="5273875" y="238125"/>
            <a:chExt cx="332800" cy="284000"/>
          </a:xfrm>
        </p:grpSpPr>
        <p:sp>
          <p:nvSpPr>
            <p:cNvPr id="432" name="Google Shape;432;p29"/>
            <p:cNvSpPr/>
            <p:nvPr/>
          </p:nvSpPr>
          <p:spPr>
            <a:xfrm>
              <a:off x="5273875" y="238125"/>
              <a:ext cx="332800" cy="245900"/>
            </a:xfrm>
            <a:custGeom>
              <a:avLst/>
              <a:gdLst/>
              <a:ahLst/>
              <a:cxnLst/>
              <a:rect l="l" t="t" r="r" b="b"/>
              <a:pathLst>
                <a:path w="13312" h="9836" extrusionOk="0">
                  <a:moveTo>
                    <a:pt x="5460" y="0"/>
                  </a:moveTo>
                  <a:cubicBezTo>
                    <a:pt x="2619" y="0"/>
                    <a:pt x="1" y="1959"/>
                    <a:pt x="58" y="4977"/>
                  </a:cubicBezTo>
                  <a:cubicBezTo>
                    <a:pt x="104" y="7306"/>
                    <a:pt x="3201" y="7851"/>
                    <a:pt x="3201" y="7851"/>
                  </a:cubicBezTo>
                  <a:lnTo>
                    <a:pt x="3919" y="9836"/>
                  </a:lnTo>
                  <a:lnTo>
                    <a:pt x="8313" y="9212"/>
                  </a:lnTo>
                  <a:lnTo>
                    <a:pt x="7938" y="7462"/>
                  </a:lnTo>
                  <a:cubicBezTo>
                    <a:pt x="7938" y="7462"/>
                    <a:pt x="13311" y="3167"/>
                    <a:pt x="8186" y="636"/>
                  </a:cubicBezTo>
                  <a:cubicBezTo>
                    <a:pt x="7308" y="202"/>
                    <a:pt x="6373" y="0"/>
                    <a:pt x="5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342625" y="337100"/>
              <a:ext cx="128200" cy="143575"/>
            </a:xfrm>
            <a:custGeom>
              <a:avLst/>
              <a:gdLst/>
              <a:ahLst/>
              <a:cxnLst/>
              <a:rect l="l" t="t" r="r" b="b"/>
              <a:pathLst>
                <a:path w="5128" h="5743" extrusionOk="0">
                  <a:moveTo>
                    <a:pt x="3032" y="1101"/>
                  </a:moveTo>
                  <a:lnTo>
                    <a:pt x="3032" y="1101"/>
                  </a:lnTo>
                  <a:cubicBezTo>
                    <a:pt x="3320" y="1580"/>
                    <a:pt x="3383" y="2090"/>
                    <a:pt x="3334" y="2393"/>
                  </a:cubicBezTo>
                  <a:cubicBezTo>
                    <a:pt x="3309" y="2544"/>
                    <a:pt x="3264" y="2591"/>
                    <a:pt x="3257" y="2595"/>
                  </a:cubicBezTo>
                  <a:cubicBezTo>
                    <a:pt x="3247" y="2593"/>
                    <a:pt x="3205" y="2562"/>
                    <a:pt x="3154" y="2449"/>
                  </a:cubicBezTo>
                  <a:cubicBezTo>
                    <a:pt x="3012" y="2137"/>
                    <a:pt x="2973" y="1585"/>
                    <a:pt x="3032" y="1101"/>
                  </a:cubicBezTo>
                  <a:close/>
                  <a:moveTo>
                    <a:pt x="1774" y="1846"/>
                  </a:moveTo>
                  <a:cubicBezTo>
                    <a:pt x="1913" y="2173"/>
                    <a:pt x="1966" y="2549"/>
                    <a:pt x="1944" y="2690"/>
                  </a:cubicBezTo>
                  <a:cubicBezTo>
                    <a:pt x="1883" y="2571"/>
                    <a:pt x="1809" y="2238"/>
                    <a:pt x="1774" y="1846"/>
                  </a:cubicBezTo>
                  <a:close/>
                  <a:moveTo>
                    <a:pt x="3526" y="0"/>
                  </a:moveTo>
                  <a:cubicBezTo>
                    <a:pt x="3428" y="0"/>
                    <a:pt x="3347" y="34"/>
                    <a:pt x="3285" y="77"/>
                  </a:cubicBezTo>
                  <a:cubicBezTo>
                    <a:pt x="3123" y="188"/>
                    <a:pt x="3008" y="412"/>
                    <a:pt x="2935" y="684"/>
                  </a:cubicBezTo>
                  <a:cubicBezTo>
                    <a:pt x="2845" y="580"/>
                    <a:pt x="2742" y="479"/>
                    <a:pt x="2624" y="385"/>
                  </a:cubicBezTo>
                  <a:cubicBezTo>
                    <a:pt x="2449" y="245"/>
                    <a:pt x="2290" y="174"/>
                    <a:pt x="2151" y="174"/>
                  </a:cubicBezTo>
                  <a:cubicBezTo>
                    <a:pt x="2083" y="174"/>
                    <a:pt x="2020" y="190"/>
                    <a:pt x="1962" y="223"/>
                  </a:cubicBezTo>
                  <a:cubicBezTo>
                    <a:pt x="1702" y="371"/>
                    <a:pt x="1608" y="823"/>
                    <a:pt x="1593" y="1287"/>
                  </a:cubicBezTo>
                  <a:cubicBezTo>
                    <a:pt x="1508" y="1216"/>
                    <a:pt x="1394" y="1153"/>
                    <a:pt x="1255" y="1153"/>
                  </a:cubicBezTo>
                  <a:cubicBezTo>
                    <a:pt x="1148" y="1153"/>
                    <a:pt x="1026" y="1190"/>
                    <a:pt x="893" y="1290"/>
                  </a:cubicBezTo>
                  <a:cubicBezTo>
                    <a:pt x="0" y="1957"/>
                    <a:pt x="1815" y="5318"/>
                    <a:pt x="2025" y="5698"/>
                  </a:cubicBezTo>
                  <a:cubicBezTo>
                    <a:pt x="2040" y="5727"/>
                    <a:pt x="2068" y="5742"/>
                    <a:pt x="2097" y="5742"/>
                  </a:cubicBezTo>
                  <a:lnTo>
                    <a:pt x="2097" y="5741"/>
                  </a:lnTo>
                  <a:cubicBezTo>
                    <a:pt x="2112" y="5741"/>
                    <a:pt x="2125" y="5739"/>
                    <a:pt x="2138" y="5731"/>
                  </a:cubicBezTo>
                  <a:cubicBezTo>
                    <a:pt x="2178" y="5709"/>
                    <a:pt x="2193" y="5658"/>
                    <a:pt x="2171" y="5618"/>
                  </a:cubicBezTo>
                  <a:cubicBezTo>
                    <a:pt x="1620" y="4617"/>
                    <a:pt x="334" y="1915"/>
                    <a:pt x="993" y="1423"/>
                  </a:cubicBezTo>
                  <a:cubicBezTo>
                    <a:pt x="1084" y="1355"/>
                    <a:pt x="1171" y="1321"/>
                    <a:pt x="1255" y="1321"/>
                  </a:cubicBezTo>
                  <a:cubicBezTo>
                    <a:pt x="1348" y="1321"/>
                    <a:pt x="1437" y="1364"/>
                    <a:pt x="1524" y="1449"/>
                  </a:cubicBezTo>
                  <a:cubicBezTo>
                    <a:pt x="1547" y="1472"/>
                    <a:pt x="1570" y="1498"/>
                    <a:pt x="1592" y="1525"/>
                  </a:cubicBezTo>
                  <a:cubicBezTo>
                    <a:pt x="1596" y="1746"/>
                    <a:pt x="1615" y="1959"/>
                    <a:pt x="1639" y="2131"/>
                  </a:cubicBezTo>
                  <a:cubicBezTo>
                    <a:pt x="1705" y="2603"/>
                    <a:pt x="1800" y="2858"/>
                    <a:pt x="1924" y="2888"/>
                  </a:cubicBezTo>
                  <a:cubicBezTo>
                    <a:pt x="1934" y="2891"/>
                    <a:pt x="1945" y="2892"/>
                    <a:pt x="1955" y="2892"/>
                  </a:cubicBezTo>
                  <a:cubicBezTo>
                    <a:pt x="2006" y="2892"/>
                    <a:pt x="2052" y="2863"/>
                    <a:pt x="2079" y="2810"/>
                  </a:cubicBezTo>
                  <a:cubicBezTo>
                    <a:pt x="2178" y="2615"/>
                    <a:pt x="2053" y="1889"/>
                    <a:pt x="1756" y="1468"/>
                  </a:cubicBezTo>
                  <a:cubicBezTo>
                    <a:pt x="1755" y="1290"/>
                    <a:pt x="1765" y="1110"/>
                    <a:pt x="1789" y="941"/>
                  </a:cubicBezTo>
                  <a:cubicBezTo>
                    <a:pt x="1837" y="616"/>
                    <a:pt x="1937" y="408"/>
                    <a:pt x="2072" y="355"/>
                  </a:cubicBezTo>
                  <a:cubicBezTo>
                    <a:pt x="2097" y="346"/>
                    <a:pt x="2124" y="341"/>
                    <a:pt x="2153" y="341"/>
                  </a:cubicBezTo>
                  <a:cubicBezTo>
                    <a:pt x="2253" y="341"/>
                    <a:pt x="2375" y="399"/>
                    <a:pt x="2519" y="514"/>
                  </a:cubicBezTo>
                  <a:cubicBezTo>
                    <a:pt x="2665" y="632"/>
                    <a:pt x="2787" y="759"/>
                    <a:pt x="2889" y="891"/>
                  </a:cubicBezTo>
                  <a:cubicBezTo>
                    <a:pt x="2787" y="1459"/>
                    <a:pt x="2836" y="2153"/>
                    <a:pt x="3002" y="2518"/>
                  </a:cubicBezTo>
                  <a:cubicBezTo>
                    <a:pt x="3074" y="2677"/>
                    <a:pt x="3157" y="2761"/>
                    <a:pt x="3253" y="2761"/>
                  </a:cubicBezTo>
                  <a:cubicBezTo>
                    <a:pt x="3257" y="2761"/>
                    <a:pt x="3261" y="2761"/>
                    <a:pt x="3265" y="2761"/>
                  </a:cubicBezTo>
                  <a:cubicBezTo>
                    <a:pt x="3328" y="2757"/>
                    <a:pt x="3414" y="2717"/>
                    <a:pt x="3468" y="2546"/>
                  </a:cubicBezTo>
                  <a:cubicBezTo>
                    <a:pt x="3573" y="2220"/>
                    <a:pt x="3524" y="1492"/>
                    <a:pt x="3071" y="857"/>
                  </a:cubicBezTo>
                  <a:cubicBezTo>
                    <a:pt x="3132" y="558"/>
                    <a:pt x="3235" y="313"/>
                    <a:pt x="3379" y="214"/>
                  </a:cubicBezTo>
                  <a:cubicBezTo>
                    <a:pt x="3424" y="183"/>
                    <a:pt x="3473" y="168"/>
                    <a:pt x="3525" y="168"/>
                  </a:cubicBezTo>
                  <a:cubicBezTo>
                    <a:pt x="3646" y="168"/>
                    <a:pt x="3786" y="248"/>
                    <a:pt x="3944" y="408"/>
                  </a:cubicBezTo>
                  <a:cubicBezTo>
                    <a:pt x="4947" y="1424"/>
                    <a:pt x="4222" y="5039"/>
                    <a:pt x="4214" y="5076"/>
                  </a:cubicBezTo>
                  <a:cubicBezTo>
                    <a:pt x="4204" y="5121"/>
                    <a:pt x="4234" y="5165"/>
                    <a:pt x="4279" y="5174"/>
                  </a:cubicBezTo>
                  <a:cubicBezTo>
                    <a:pt x="4285" y="5175"/>
                    <a:pt x="4291" y="5176"/>
                    <a:pt x="4297" y="5176"/>
                  </a:cubicBezTo>
                  <a:cubicBezTo>
                    <a:pt x="4335" y="5176"/>
                    <a:pt x="4370" y="5148"/>
                    <a:pt x="4378" y="5109"/>
                  </a:cubicBezTo>
                  <a:cubicBezTo>
                    <a:pt x="4409" y="4957"/>
                    <a:pt x="5128" y="1370"/>
                    <a:pt x="4063" y="291"/>
                  </a:cubicBezTo>
                  <a:cubicBezTo>
                    <a:pt x="3847" y="72"/>
                    <a:pt x="3668" y="0"/>
                    <a:pt x="352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356225" y="437075"/>
              <a:ext cx="126675" cy="58500"/>
            </a:xfrm>
            <a:custGeom>
              <a:avLst/>
              <a:gdLst/>
              <a:ahLst/>
              <a:cxnLst/>
              <a:rect l="l" t="t" r="r" b="b"/>
              <a:pathLst>
                <a:path w="5067" h="2340" extrusionOk="0">
                  <a:moveTo>
                    <a:pt x="4517" y="0"/>
                  </a:moveTo>
                  <a:cubicBezTo>
                    <a:pt x="3543" y="0"/>
                    <a:pt x="153" y="612"/>
                    <a:pt x="153" y="612"/>
                  </a:cubicBezTo>
                  <a:cubicBezTo>
                    <a:pt x="0" y="826"/>
                    <a:pt x="242" y="2091"/>
                    <a:pt x="492" y="2304"/>
                  </a:cubicBezTo>
                  <a:cubicBezTo>
                    <a:pt x="521" y="2328"/>
                    <a:pt x="604" y="2339"/>
                    <a:pt x="728" y="2339"/>
                  </a:cubicBezTo>
                  <a:cubicBezTo>
                    <a:pt x="1661" y="2339"/>
                    <a:pt x="4912" y="1712"/>
                    <a:pt x="4985" y="1597"/>
                  </a:cubicBezTo>
                  <a:cubicBezTo>
                    <a:pt x="5067" y="1467"/>
                    <a:pt x="5014" y="248"/>
                    <a:pt x="4765" y="36"/>
                  </a:cubicBezTo>
                  <a:cubicBezTo>
                    <a:pt x="4735" y="11"/>
                    <a:pt x="4648" y="0"/>
                    <a:pt x="4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353800" y="434975"/>
              <a:ext cx="131550" cy="62675"/>
            </a:xfrm>
            <a:custGeom>
              <a:avLst/>
              <a:gdLst/>
              <a:ahLst/>
              <a:cxnLst/>
              <a:rect l="l" t="t" r="r" b="b"/>
              <a:pathLst>
                <a:path w="5262" h="2507" extrusionOk="0">
                  <a:moveTo>
                    <a:pt x="4613" y="168"/>
                  </a:moveTo>
                  <a:cubicBezTo>
                    <a:pt x="4788" y="168"/>
                    <a:pt x="4808" y="184"/>
                    <a:pt x="4808" y="184"/>
                  </a:cubicBezTo>
                  <a:cubicBezTo>
                    <a:pt x="5005" y="351"/>
                    <a:pt x="5077" y="1442"/>
                    <a:pt x="5016" y="1626"/>
                  </a:cubicBezTo>
                  <a:cubicBezTo>
                    <a:pt x="4747" y="1752"/>
                    <a:pt x="1731" y="2340"/>
                    <a:pt x="825" y="2340"/>
                  </a:cubicBezTo>
                  <a:cubicBezTo>
                    <a:pt x="679" y="2340"/>
                    <a:pt x="644" y="2324"/>
                    <a:pt x="643" y="2324"/>
                  </a:cubicBezTo>
                  <a:cubicBezTo>
                    <a:pt x="420" y="2134"/>
                    <a:pt x="215" y="1014"/>
                    <a:pt x="304" y="772"/>
                  </a:cubicBezTo>
                  <a:cubicBezTo>
                    <a:pt x="687" y="704"/>
                    <a:pt x="3715" y="168"/>
                    <a:pt x="4613" y="168"/>
                  </a:cubicBezTo>
                  <a:close/>
                  <a:moveTo>
                    <a:pt x="4613" y="0"/>
                  </a:moveTo>
                  <a:cubicBezTo>
                    <a:pt x="3644" y="0"/>
                    <a:pt x="374" y="590"/>
                    <a:pt x="235" y="614"/>
                  </a:cubicBezTo>
                  <a:cubicBezTo>
                    <a:pt x="213" y="618"/>
                    <a:pt x="195" y="630"/>
                    <a:pt x="182" y="649"/>
                  </a:cubicBezTo>
                  <a:cubicBezTo>
                    <a:pt x="1" y="902"/>
                    <a:pt x="257" y="2215"/>
                    <a:pt x="535" y="2451"/>
                  </a:cubicBezTo>
                  <a:cubicBezTo>
                    <a:pt x="581" y="2490"/>
                    <a:pt x="666" y="2506"/>
                    <a:pt x="825" y="2506"/>
                  </a:cubicBezTo>
                  <a:cubicBezTo>
                    <a:pt x="1581" y="2506"/>
                    <a:pt x="5029" y="1920"/>
                    <a:pt x="5152" y="1726"/>
                  </a:cubicBezTo>
                  <a:cubicBezTo>
                    <a:pt x="5262" y="1551"/>
                    <a:pt x="5193" y="293"/>
                    <a:pt x="4915" y="57"/>
                  </a:cubicBezTo>
                  <a:cubicBezTo>
                    <a:pt x="4881" y="27"/>
                    <a:pt x="4821" y="0"/>
                    <a:pt x="46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367050" y="455075"/>
              <a:ext cx="109250" cy="19800"/>
            </a:xfrm>
            <a:custGeom>
              <a:avLst/>
              <a:gdLst/>
              <a:ahLst/>
              <a:cxnLst/>
              <a:rect l="l" t="t" r="r" b="b"/>
              <a:pathLst>
                <a:path w="4370" h="792" extrusionOk="0">
                  <a:moveTo>
                    <a:pt x="4220" y="0"/>
                  </a:moveTo>
                  <a:cubicBezTo>
                    <a:pt x="3476" y="0"/>
                    <a:pt x="219" y="599"/>
                    <a:pt x="75" y="625"/>
                  </a:cubicBezTo>
                  <a:cubicBezTo>
                    <a:pt x="29" y="633"/>
                    <a:pt x="0" y="677"/>
                    <a:pt x="9" y="723"/>
                  </a:cubicBezTo>
                  <a:cubicBezTo>
                    <a:pt x="16" y="763"/>
                    <a:pt x="50" y="791"/>
                    <a:pt x="91" y="791"/>
                  </a:cubicBezTo>
                  <a:cubicBezTo>
                    <a:pt x="95" y="791"/>
                    <a:pt x="100" y="790"/>
                    <a:pt x="105" y="789"/>
                  </a:cubicBezTo>
                  <a:cubicBezTo>
                    <a:pt x="140" y="783"/>
                    <a:pt x="3495" y="166"/>
                    <a:pt x="4214" y="166"/>
                  </a:cubicBezTo>
                  <a:cubicBezTo>
                    <a:pt x="4238" y="166"/>
                    <a:pt x="4259" y="167"/>
                    <a:pt x="4277" y="169"/>
                  </a:cubicBezTo>
                  <a:cubicBezTo>
                    <a:pt x="4279" y="169"/>
                    <a:pt x="4281" y="169"/>
                    <a:pt x="4283" y="169"/>
                  </a:cubicBezTo>
                  <a:cubicBezTo>
                    <a:pt x="4328" y="169"/>
                    <a:pt x="4362" y="135"/>
                    <a:pt x="4366" y="92"/>
                  </a:cubicBezTo>
                  <a:cubicBezTo>
                    <a:pt x="4370" y="45"/>
                    <a:pt x="4335" y="6"/>
                    <a:pt x="4289" y="2"/>
                  </a:cubicBezTo>
                  <a:cubicBezTo>
                    <a:pt x="4269" y="1"/>
                    <a:pt x="4246" y="0"/>
                    <a:pt x="4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396550" y="481600"/>
              <a:ext cx="70725" cy="40525"/>
            </a:xfrm>
            <a:custGeom>
              <a:avLst/>
              <a:gdLst/>
              <a:ahLst/>
              <a:cxnLst/>
              <a:rect l="l" t="t" r="r" b="b"/>
              <a:pathLst>
                <a:path w="2829" h="1621" extrusionOk="0">
                  <a:moveTo>
                    <a:pt x="2513" y="0"/>
                  </a:moveTo>
                  <a:cubicBezTo>
                    <a:pt x="2505" y="0"/>
                    <a:pt x="2497" y="2"/>
                    <a:pt x="2489" y="4"/>
                  </a:cubicBezTo>
                  <a:cubicBezTo>
                    <a:pt x="2445" y="16"/>
                    <a:pt x="2420" y="63"/>
                    <a:pt x="2433" y="107"/>
                  </a:cubicBezTo>
                  <a:cubicBezTo>
                    <a:pt x="2516" y="393"/>
                    <a:pt x="2645" y="871"/>
                    <a:pt x="2661" y="1013"/>
                  </a:cubicBezTo>
                  <a:cubicBezTo>
                    <a:pt x="2480" y="1151"/>
                    <a:pt x="1079" y="1454"/>
                    <a:pt x="608" y="1454"/>
                  </a:cubicBezTo>
                  <a:lnTo>
                    <a:pt x="602" y="1454"/>
                  </a:lnTo>
                  <a:cubicBezTo>
                    <a:pt x="270" y="1453"/>
                    <a:pt x="176" y="748"/>
                    <a:pt x="169" y="476"/>
                  </a:cubicBezTo>
                  <a:cubicBezTo>
                    <a:pt x="167" y="431"/>
                    <a:pt x="130" y="395"/>
                    <a:pt x="85" y="395"/>
                  </a:cubicBezTo>
                  <a:lnTo>
                    <a:pt x="82" y="395"/>
                  </a:lnTo>
                  <a:cubicBezTo>
                    <a:pt x="37" y="397"/>
                    <a:pt x="0" y="434"/>
                    <a:pt x="1" y="481"/>
                  </a:cubicBezTo>
                  <a:cubicBezTo>
                    <a:pt x="4" y="527"/>
                    <a:pt x="43" y="1618"/>
                    <a:pt x="602" y="1621"/>
                  </a:cubicBezTo>
                  <a:lnTo>
                    <a:pt x="607" y="1621"/>
                  </a:lnTo>
                  <a:cubicBezTo>
                    <a:pt x="1065" y="1621"/>
                    <a:pt x="2596" y="1314"/>
                    <a:pt x="2790" y="1121"/>
                  </a:cubicBezTo>
                  <a:cubicBezTo>
                    <a:pt x="2823" y="1089"/>
                    <a:pt x="2829" y="1056"/>
                    <a:pt x="2829" y="1034"/>
                  </a:cubicBezTo>
                  <a:cubicBezTo>
                    <a:pt x="2829" y="871"/>
                    <a:pt x="2617" y="142"/>
                    <a:pt x="2593" y="60"/>
                  </a:cubicBezTo>
                  <a:cubicBezTo>
                    <a:pt x="2582" y="24"/>
                    <a:pt x="2549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488750" y="282850"/>
              <a:ext cx="16625" cy="21975"/>
            </a:xfrm>
            <a:custGeom>
              <a:avLst/>
              <a:gdLst/>
              <a:ahLst/>
              <a:cxnLst/>
              <a:rect l="l" t="t" r="r" b="b"/>
              <a:pathLst>
                <a:path w="665" h="879" extrusionOk="0">
                  <a:moveTo>
                    <a:pt x="95" y="1"/>
                  </a:moveTo>
                  <a:cubicBezTo>
                    <a:pt x="68" y="1"/>
                    <a:pt x="41" y="14"/>
                    <a:pt x="25" y="38"/>
                  </a:cubicBezTo>
                  <a:cubicBezTo>
                    <a:pt x="1" y="77"/>
                    <a:pt x="10" y="129"/>
                    <a:pt x="49" y="154"/>
                  </a:cubicBezTo>
                  <a:cubicBezTo>
                    <a:pt x="53" y="157"/>
                    <a:pt x="492" y="450"/>
                    <a:pt x="474" y="790"/>
                  </a:cubicBezTo>
                  <a:cubicBezTo>
                    <a:pt x="471" y="835"/>
                    <a:pt x="507" y="876"/>
                    <a:pt x="552" y="878"/>
                  </a:cubicBezTo>
                  <a:lnTo>
                    <a:pt x="557" y="878"/>
                  </a:lnTo>
                  <a:cubicBezTo>
                    <a:pt x="601" y="878"/>
                    <a:pt x="638" y="844"/>
                    <a:pt x="640" y="799"/>
                  </a:cubicBezTo>
                  <a:cubicBezTo>
                    <a:pt x="665" y="363"/>
                    <a:pt x="162" y="28"/>
                    <a:pt x="141" y="15"/>
                  </a:cubicBezTo>
                  <a:cubicBezTo>
                    <a:pt x="127" y="5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488500" y="307925"/>
              <a:ext cx="15750" cy="23100"/>
            </a:xfrm>
            <a:custGeom>
              <a:avLst/>
              <a:gdLst/>
              <a:ahLst/>
              <a:cxnLst/>
              <a:rect l="l" t="t" r="r" b="b"/>
              <a:pathLst>
                <a:path w="630" h="924" extrusionOk="0">
                  <a:moveTo>
                    <a:pt x="94" y="0"/>
                  </a:moveTo>
                  <a:cubicBezTo>
                    <a:pt x="70" y="0"/>
                    <a:pt x="47" y="11"/>
                    <a:pt x="30" y="31"/>
                  </a:cubicBezTo>
                  <a:cubicBezTo>
                    <a:pt x="1" y="66"/>
                    <a:pt x="6" y="119"/>
                    <a:pt x="41" y="148"/>
                  </a:cubicBezTo>
                  <a:cubicBezTo>
                    <a:pt x="45" y="152"/>
                    <a:pt x="450" y="492"/>
                    <a:pt x="395" y="827"/>
                  </a:cubicBezTo>
                  <a:cubicBezTo>
                    <a:pt x="386" y="872"/>
                    <a:pt x="418" y="915"/>
                    <a:pt x="463" y="922"/>
                  </a:cubicBezTo>
                  <a:cubicBezTo>
                    <a:pt x="467" y="923"/>
                    <a:pt x="472" y="923"/>
                    <a:pt x="476" y="923"/>
                  </a:cubicBezTo>
                  <a:cubicBezTo>
                    <a:pt x="517" y="923"/>
                    <a:pt x="552" y="894"/>
                    <a:pt x="558" y="854"/>
                  </a:cubicBezTo>
                  <a:cubicBezTo>
                    <a:pt x="629" y="423"/>
                    <a:pt x="167" y="35"/>
                    <a:pt x="148" y="19"/>
                  </a:cubicBezTo>
                  <a:cubicBezTo>
                    <a:pt x="132" y="7"/>
                    <a:pt x="11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511375" y="317175"/>
              <a:ext cx="10850" cy="25375"/>
            </a:xfrm>
            <a:custGeom>
              <a:avLst/>
              <a:gdLst/>
              <a:ahLst/>
              <a:cxnLst/>
              <a:rect l="l" t="t" r="r" b="b"/>
              <a:pathLst>
                <a:path w="434" h="1015" extrusionOk="0">
                  <a:moveTo>
                    <a:pt x="95" y="0"/>
                  </a:moveTo>
                  <a:cubicBezTo>
                    <a:pt x="83" y="0"/>
                    <a:pt x="72" y="3"/>
                    <a:pt x="60" y="8"/>
                  </a:cubicBezTo>
                  <a:cubicBezTo>
                    <a:pt x="18" y="27"/>
                    <a:pt x="1" y="78"/>
                    <a:pt x="20" y="119"/>
                  </a:cubicBezTo>
                  <a:cubicBezTo>
                    <a:pt x="23" y="124"/>
                    <a:pt x="243" y="603"/>
                    <a:pt x="48" y="883"/>
                  </a:cubicBezTo>
                  <a:cubicBezTo>
                    <a:pt x="21" y="920"/>
                    <a:pt x="31" y="973"/>
                    <a:pt x="69" y="998"/>
                  </a:cubicBezTo>
                  <a:cubicBezTo>
                    <a:pt x="84" y="1009"/>
                    <a:pt x="100" y="1014"/>
                    <a:pt x="117" y="1014"/>
                  </a:cubicBezTo>
                  <a:cubicBezTo>
                    <a:pt x="142" y="1014"/>
                    <a:pt x="168" y="1001"/>
                    <a:pt x="184" y="978"/>
                  </a:cubicBezTo>
                  <a:cubicBezTo>
                    <a:pt x="433" y="620"/>
                    <a:pt x="181" y="71"/>
                    <a:pt x="170" y="48"/>
                  </a:cubicBezTo>
                  <a:cubicBezTo>
                    <a:pt x="156" y="18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456525" y="279750"/>
              <a:ext cx="21550" cy="16975"/>
            </a:xfrm>
            <a:custGeom>
              <a:avLst/>
              <a:gdLst/>
              <a:ahLst/>
              <a:cxnLst/>
              <a:rect l="l" t="t" r="r" b="b"/>
              <a:pathLst>
                <a:path w="862" h="679" extrusionOk="0">
                  <a:moveTo>
                    <a:pt x="92" y="1"/>
                  </a:moveTo>
                  <a:cubicBezTo>
                    <a:pt x="54" y="1"/>
                    <a:pt x="21" y="27"/>
                    <a:pt x="12" y="64"/>
                  </a:cubicBezTo>
                  <a:cubicBezTo>
                    <a:pt x="1" y="109"/>
                    <a:pt x="29" y="155"/>
                    <a:pt x="74" y="166"/>
                  </a:cubicBezTo>
                  <a:cubicBezTo>
                    <a:pt x="79" y="167"/>
                    <a:pt x="591" y="294"/>
                    <a:pt x="689" y="619"/>
                  </a:cubicBezTo>
                  <a:cubicBezTo>
                    <a:pt x="700" y="655"/>
                    <a:pt x="733" y="678"/>
                    <a:pt x="769" y="678"/>
                  </a:cubicBezTo>
                  <a:cubicBezTo>
                    <a:pt x="777" y="678"/>
                    <a:pt x="784" y="677"/>
                    <a:pt x="793" y="674"/>
                  </a:cubicBezTo>
                  <a:cubicBezTo>
                    <a:pt x="837" y="662"/>
                    <a:pt x="862" y="616"/>
                    <a:pt x="848" y="572"/>
                  </a:cubicBezTo>
                  <a:cubicBezTo>
                    <a:pt x="723" y="153"/>
                    <a:pt x="138" y="9"/>
                    <a:pt x="112" y="3"/>
                  </a:cubicBezTo>
                  <a:cubicBezTo>
                    <a:pt x="105" y="1"/>
                    <a:pt x="99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422550" y="264350"/>
              <a:ext cx="25125" cy="9900"/>
            </a:xfrm>
            <a:custGeom>
              <a:avLst/>
              <a:gdLst/>
              <a:ahLst/>
              <a:cxnLst/>
              <a:rect l="l" t="t" r="r" b="b"/>
              <a:pathLst>
                <a:path w="1005" h="396" extrusionOk="0">
                  <a:moveTo>
                    <a:pt x="282" y="1"/>
                  </a:moveTo>
                  <a:cubicBezTo>
                    <a:pt x="169" y="1"/>
                    <a:pt x="87" y="13"/>
                    <a:pt x="78" y="15"/>
                  </a:cubicBezTo>
                  <a:cubicBezTo>
                    <a:pt x="33" y="21"/>
                    <a:pt x="1" y="64"/>
                    <a:pt x="8" y="110"/>
                  </a:cubicBezTo>
                  <a:cubicBezTo>
                    <a:pt x="15" y="151"/>
                    <a:pt x="50" y="180"/>
                    <a:pt x="90" y="180"/>
                  </a:cubicBezTo>
                  <a:cubicBezTo>
                    <a:pt x="95" y="180"/>
                    <a:pt x="99" y="180"/>
                    <a:pt x="104" y="179"/>
                  </a:cubicBezTo>
                  <a:cubicBezTo>
                    <a:pt x="105" y="179"/>
                    <a:pt x="180" y="168"/>
                    <a:pt x="284" y="168"/>
                  </a:cubicBezTo>
                  <a:cubicBezTo>
                    <a:pt x="457" y="168"/>
                    <a:pt x="711" y="199"/>
                    <a:pt x="846" y="365"/>
                  </a:cubicBezTo>
                  <a:cubicBezTo>
                    <a:pt x="862" y="384"/>
                    <a:pt x="886" y="395"/>
                    <a:pt x="911" y="395"/>
                  </a:cubicBezTo>
                  <a:cubicBezTo>
                    <a:pt x="929" y="395"/>
                    <a:pt x="947" y="389"/>
                    <a:pt x="963" y="377"/>
                  </a:cubicBezTo>
                  <a:cubicBezTo>
                    <a:pt x="999" y="348"/>
                    <a:pt x="1005" y="295"/>
                    <a:pt x="976" y="260"/>
                  </a:cubicBezTo>
                  <a:cubicBezTo>
                    <a:pt x="798" y="41"/>
                    <a:pt x="488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450250" y="256075"/>
              <a:ext cx="23000" cy="14725"/>
            </a:xfrm>
            <a:custGeom>
              <a:avLst/>
              <a:gdLst/>
              <a:ahLst/>
              <a:cxnLst/>
              <a:rect l="l" t="t" r="r" b="b"/>
              <a:pathLst>
                <a:path w="920" h="589" extrusionOk="0">
                  <a:moveTo>
                    <a:pt x="89" y="1"/>
                  </a:moveTo>
                  <a:cubicBezTo>
                    <a:pt x="49" y="1"/>
                    <a:pt x="10" y="32"/>
                    <a:pt x="6" y="74"/>
                  </a:cubicBezTo>
                  <a:cubicBezTo>
                    <a:pt x="1" y="121"/>
                    <a:pt x="34" y="161"/>
                    <a:pt x="80" y="166"/>
                  </a:cubicBezTo>
                  <a:cubicBezTo>
                    <a:pt x="85" y="167"/>
                    <a:pt x="609" y="227"/>
                    <a:pt x="748" y="538"/>
                  </a:cubicBezTo>
                  <a:cubicBezTo>
                    <a:pt x="762" y="570"/>
                    <a:pt x="792" y="588"/>
                    <a:pt x="824" y="588"/>
                  </a:cubicBezTo>
                  <a:cubicBezTo>
                    <a:pt x="836" y="588"/>
                    <a:pt x="847" y="586"/>
                    <a:pt x="858" y="581"/>
                  </a:cubicBezTo>
                  <a:cubicBezTo>
                    <a:pt x="900" y="561"/>
                    <a:pt x="919" y="512"/>
                    <a:pt x="901" y="471"/>
                  </a:cubicBezTo>
                  <a:cubicBezTo>
                    <a:pt x="722" y="72"/>
                    <a:pt x="123" y="4"/>
                    <a:pt x="98" y="1"/>
                  </a:cubicBezTo>
                  <a:cubicBezTo>
                    <a:pt x="95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9"/>
          <p:cNvGrpSpPr/>
          <p:nvPr/>
        </p:nvGrpSpPr>
        <p:grpSpPr>
          <a:xfrm rot="10800000" flipH="1">
            <a:off x="10425881" y="4945649"/>
            <a:ext cx="353599" cy="548655"/>
            <a:chOff x="4064950" y="2294475"/>
            <a:chExt cx="191300" cy="298225"/>
          </a:xfrm>
        </p:grpSpPr>
        <p:sp>
          <p:nvSpPr>
            <p:cNvPr id="445" name="Google Shape;445;p29"/>
            <p:cNvSpPr/>
            <p:nvPr/>
          </p:nvSpPr>
          <p:spPr>
            <a:xfrm>
              <a:off x="4066125" y="2332925"/>
              <a:ext cx="165725" cy="255150"/>
            </a:xfrm>
            <a:custGeom>
              <a:avLst/>
              <a:gdLst/>
              <a:ahLst/>
              <a:cxnLst/>
              <a:rect l="l" t="t" r="r" b="b"/>
              <a:pathLst>
                <a:path w="6629" h="10206" extrusionOk="0">
                  <a:moveTo>
                    <a:pt x="4016" y="0"/>
                  </a:moveTo>
                  <a:cubicBezTo>
                    <a:pt x="3771" y="306"/>
                    <a:pt x="81" y="6939"/>
                    <a:pt x="94" y="7077"/>
                  </a:cubicBezTo>
                  <a:cubicBezTo>
                    <a:pt x="132" y="7477"/>
                    <a:pt x="1" y="9995"/>
                    <a:pt x="260" y="10190"/>
                  </a:cubicBezTo>
                  <a:cubicBezTo>
                    <a:pt x="274" y="10200"/>
                    <a:pt x="295" y="10205"/>
                    <a:pt x="321" y="10205"/>
                  </a:cubicBezTo>
                  <a:cubicBezTo>
                    <a:pt x="764" y="10205"/>
                    <a:pt x="2795" y="8724"/>
                    <a:pt x="2795" y="8724"/>
                  </a:cubicBezTo>
                  <a:cubicBezTo>
                    <a:pt x="2795" y="8724"/>
                    <a:pt x="6299" y="2152"/>
                    <a:pt x="6464" y="1808"/>
                  </a:cubicBezTo>
                  <a:cubicBezTo>
                    <a:pt x="6629" y="1464"/>
                    <a:pt x="4016" y="0"/>
                    <a:pt x="4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4065825" y="2330825"/>
              <a:ext cx="168125" cy="259325"/>
            </a:xfrm>
            <a:custGeom>
              <a:avLst/>
              <a:gdLst/>
              <a:ahLst/>
              <a:cxnLst/>
              <a:rect l="l" t="t" r="r" b="b"/>
              <a:pathLst>
                <a:path w="6725" h="10373" extrusionOk="0">
                  <a:moveTo>
                    <a:pt x="4052" y="193"/>
                  </a:moveTo>
                  <a:cubicBezTo>
                    <a:pt x="5219" y="852"/>
                    <a:pt x="6424" y="1667"/>
                    <a:pt x="6400" y="1856"/>
                  </a:cubicBezTo>
                  <a:cubicBezTo>
                    <a:pt x="6242" y="2186"/>
                    <a:pt x="2940" y="8382"/>
                    <a:pt x="2742" y="8753"/>
                  </a:cubicBezTo>
                  <a:cubicBezTo>
                    <a:pt x="1934" y="9342"/>
                    <a:pt x="635" y="10206"/>
                    <a:pt x="332" y="10206"/>
                  </a:cubicBezTo>
                  <a:lnTo>
                    <a:pt x="321" y="10207"/>
                  </a:lnTo>
                  <a:cubicBezTo>
                    <a:pt x="169" y="10079"/>
                    <a:pt x="186" y="8566"/>
                    <a:pt x="192" y="7919"/>
                  </a:cubicBezTo>
                  <a:cubicBezTo>
                    <a:pt x="196" y="7571"/>
                    <a:pt x="200" y="7293"/>
                    <a:pt x="190" y="7167"/>
                  </a:cubicBezTo>
                  <a:cubicBezTo>
                    <a:pt x="311" y="6818"/>
                    <a:pt x="3589" y="907"/>
                    <a:pt x="4052" y="193"/>
                  </a:cubicBezTo>
                  <a:close/>
                  <a:moveTo>
                    <a:pt x="4028" y="0"/>
                  </a:moveTo>
                  <a:cubicBezTo>
                    <a:pt x="4004" y="0"/>
                    <a:pt x="3979" y="11"/>
                    <a:pt x="3963" y="32"/>
                  </a:cubicBezTo>
                  <a:cubicBezTo>
                    <a:pt x="3921" y="84"/>
                    <a:pt x="0" y="6932"/>
                    <a:pt x="23" y="7170"/>
                  </a:cubicBezTo>
                  <a:cubicBezTo>
                    <a:pt x="32" y="7280"/>
                    <a:pt x="30" y="7575"/>
                    <a:pt x="26" y="7918"/>
                  </a:cubicBezTo>
                  <a:cubicBezTo>
                    <a:pt x="10" y="9415"/>
                    <a:pt x="36" y="10201"/>
                    <a:pt x="222" y="10341"/>
                  </a:cubicBezTo>
                  <a:cubicBezTo>
                    <a:pt x="250" y="10362"/>
                    <a:pt x="288" y="10373"/>
                    <a:pt x="332" y="10373"/>
                  </a:cubicBezTo>
                  <a:cubicBezTo>
                    <a:pt x="791" y="10373"/>
                    <a:pt x="2647" y="9030"/>
                    <a:pt x="2856" y="8877"/>
                  </a:cubicBezTo>
                  <a:cubicBezTo>
                    <a:pt x="2867" y="8870"/>
                    <a:pt x="2876" y="8860"/>
                    <a:pt x="2880" y="8849"/>
                  </a:cubicBezTo>
                  <a:cubicBezTo>
                    <a:pt x="3024" y="8580"/>
                    <a:pt x="6388" y="2269"/>
                    <a:pt x="6550" y="1928"/>
                  </a:cubicBezTo>
                  <a:cubicBezTo>
                    <a:pt x="6724" y="1568"/>
                    <a:pt x="5069" y="572"/>
                    <a:pt x="4068" y="11"/>
                  </a:cubicBezTo>
                  <a:cubicBezTo>
                    <a:pt x="4056" y="4"/>
                    <a:pt x="4042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064950" y="2329700"/>
              <a:ext cx="171650" cy="225225"/>
            </a:xfrm>
            <a:custGeom>
              <a:avLst/>
              <a:gdLst/>
              <a:ahLst/>
              <a:cxnLst/>
              <a:rect l="l" t="t" r="r" b="b"/>
              <a:pathLst>
                <a:path w="6866" h="9009" extrusionOk="0">
                  <a:moveTo>
                    <a:pt x="4131" y="1"/>
                  </a:moveTo>
                  <a:cubicBezTo>
                    <a:pt x="4052" y="1"/>
                    <a:pt x="3991" y="23"/>
                    <a:pt x="3950" y="73"/>
                  </a:cubicBezTo>
                  <a:cubicBezTo>
                    <a:pt x="3588" y="516"/>
                    <a:pt x="462" y="6426"/>
                    <a:pt x="0" y="7280"/>
                  </a:cubicBezTo>
                  <a:cubicBezTo>
                    <a:pt x="0" y="7280"/>
                    <a:pt x="336" y="7238"/>
                    <a:pt x="632" y="7238"/>
                  </a:cubicBezTo>
                  <a:cubicBezTo>
                    <a:pt x="841" y="7238"/>
                    <a:pt x="1030" y="7259"/>
                    <a:pt x="1066" y="7330"/>
                  </a:cubicBezTo>
                  <a:cubicBezTo>
                    <a:pt x="1156" y="7500"/>
                    <a:pt x="1058" y="8368"/>
                    <a:pt x="1205" y="8374"/>
                  </a:cubicBezTo>
                  <a:cubicBezTo>
                    <a:pt x="1206" y="8374"/>
                    <a:pt x="1207" y="8374"/>
                    <a:pt x="1208" y="8374"/>
                  </a:cubicBezTo>
                  <a:cubicBezTo>
                    <a:pt x="1322" y="8374"/>
                    <a:pt x="1829" y="8146"/>
                    <a:pt x="2140" y="8146"/>
                  </a:cubicBezTo>
                  <a:cubicBezTo>
                    <a:pt x="2250" y="8146"/>
                    <a:pt x="2335" y="8174"/>
                    <a:pt x="2370" y="8252"/>
                  </a:cubicBezTo>
                  <a:cubicBezTo>
                    <a:pt x="2503" y="8550"/>
                    <a:pt x="2629" y="8907"/>
                    <a:pt x="2837" y="9008"/>
                  </a:cubicBezTo>
                  <a:cubicBezTo>
                    <a:pt x="2839" y="9008"/>
                    <a:pt x="2840" y="9009"/>
                    <a:pt x="2842" y="9009"/>
                  </a:cubicBezTo>
                  <a:cubicBezTo>
                    <a:pt x="3098" y="9009"/>
                    <a:pt x="6865" y="2064"/>
                    <a:pt x="6629" y="1719"/>
                  </a:cubicBezTo>
                  <a:cubicBezTo>
                    <a:pt x="6418" y="1409"/>
                    <a:pt x="4754" y="1"/>
                    <a:pt x="4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4065400" y="2547725"/>
              <a:ext cx="37300" cy="44975"/>
            </a:xfrm>
            <a:custGeom>
              <a:avLst/>
              <a:gdLst/>
              <a:ahLst/>
              <a:cxnLst/>
              <a:rect l="l" t="t" r="r" b="b"/>
              <a:pathLst>
                <a:path w="1492" h="1799" extrusionOk="0">
                  <a:moveTo>
                    <a:pt x="84" y="0"/>
                  </a:moveTo>
                  <a:lnTo>
                    <a:pt x="84" y="0"/>
                  </a:lnTo>
                  <a:cubicBezTo>
                    <a:pt x="84" y="1"/>
                    <a:pt x="0" y="1794"/>
                    <a:pt x="158" y="1798"/>
                  </a:cubicBezTo>
                  <a:cubicBezTo>
                    <a:pt x="159" y="1798"/>
                    <a:pt x="159" y="1798"/>
                    <a:pt x="159" y="1798"/>
                  </a:cubicBezTo>
                  <a:cubicBezTo>
                    <a:pt x="287" y="1798"/>
                    <a:pt x="1491" y="1222"/>
                    <a:pt x="1476" y="1133"/>
                  </a:cubicBezTo>
                  <a:cubicBezTo>
                    <a:pt x="1450" y="963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156575" y="2306075"/>
              <a:ext cx="97000" cy="79875"/>
            </a:xfrm>
            <a:custGeom>
              <a:avLst/>
              <a:gdLst/>
              <a:ahLst/>
              <a:cxnLst/>
              <a:rect l="l" t="t" r="r" b="b"/>
              <a:pathLst>
                <a:path w="3880" h="3195" extrusionOk="0">
                  <a:moveTo>
                    <a:pt x="974" y="0"/>
                  </a:moveTo>
                  <a:cubicBezTo>
                    <a:pt x="921" y="0"/>
                    <a:pt x="882" y="12"/>
                    <a:pt x="860" y="38"/>
                  </a:cubicBezTo>
                  <a:cubicBezTo>
                    <a:pt x="616" y="326"/>
                    <a:pt x="0" y="1434"/>
                    <a:pt x="0" y="1434"/>
                  </a:cubicBezTo>
                  <a:lnTo>
                    <a:pt x="0" y="1435"/>
                  </a:lnTo>
                  <a:cubicBezTo>
                    <a:pt x="0" y="1435"/>
                    <a:pt x="2495" y="3194"/>
                    <a:pt x="2758" y="3194"/>
                  </a:cubicBezTo>
                  <a:cubicBezTo>
                    <a:pt x="2765" y="3194"/>
                    <a:pt x="2771" y="3193"/>
                    <a:pt x="2775" y="3190"/>
                  </a:cubicBezTo>
                  <a:cubicBezTo>
                    <a:pt x="2911" y="3085"/>
                    <a:pt x="3879" y="1507"/>
                    <a:pt x="3620" y="1339"/>
                  </a:cubicBezTo>
                  <a:cubicBezTo>
                    <a:pt x="3383" y="1187"/>
                    <a:pt x="1500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4154200" y="2304000"/>
              <a:ext cx="96525" cy="84025"/>
            </a:xfrm>
            <a:custGeom>
              <a:avLst/>
              <a:gdLst/>
              <a:ahLst/>
              <a:cxnLst/>
              <a:rect l="l" t="t" r="r" b="b"/>
              <a:pathLst>
                <a:path w="3861" h="3361" extrusionOk="0">
                  <a:moveTo>
                    <a:pt x="1070" y="167"/>
                  </a:moveTo>
                  <a:cubicBezTo>
                    <a:pt x="1510" y="167"/>
                    <a:pt x="3095" y="1124"/>
                    <a:pt x="3668" y="1492"/>
                  </a:cubicBezTo>
                  <a:cubicBezTo>
                    <a:pt x="3785" y="1640"/>
                    <a:pt x="3048" y="2974"/>
                    <a:pt x="2837" y="3191"/>
                  </a:cubicBezTo>
                  <a:cubicBezTo>
                    <a:pt x="2607" y="3130"/>
                    <a:pt x="1340" y="2291"/>
                    <a:pt x="204" y="1492"/>
                  </a:cubicBezTo>
                  <a:cubicBezTo>
                    <a:pt x="340" y="1251"/>
                    <a:pt x="817" y="414"/>
                    <a:pt x="1018" y="175"/>
                  </a:cubicBezTo>
                  <a:cubicBezTo>
                    <a:pt x="1021" y="173"/>
                    <a:pt x="1036" y="167"/>
                    <a:pt x="1070" y="167"/>
                  </a:cubicBezTo>
                  <a:close/>
                  <a:moveTo>
                    <a:pt x="1070" y="0"/>
                  </a:moveTo>
                  <a:cubicBezTo>
                    <a:pt x="989" y="0"/>
                    <a:pt x="930" y="22"/>
                    <a:pt x="892" y="67"/>
                  </a:cubicBezTo>
                  <a:cubicBezTo>
                    <a:pt x="645" y="357"/>
                    <a:pt x="47" y="1431"/>
                    <a:pt x="22" y="1476"/>
                  </a:cubicBezTo>
                  <a:cubicBezTo>
                    <a:pt x="1" y="1514"/>
                    <a:pt x="12" y="1561"/>
                    <a:pt x="46" y="1585"/>
                  </a:cubicBezTo>
                  <a:cubicBezTo>
                    <a:pt x="637" y="2002"/>
                    <a:pt x="2585" y="3361"/>
                    <a:pt x="2853" y="3361"/>
                  </a:cubicBezTo>
                  <a:cubicBezTo>
                    <a:pt x="2880" y="3361"/>
                    <a:pt x="2903" y="3353"/>
                    <a:pt x="2921" y="3339"/>
                  </a:cubicBezTo>
                  <a:cubicBezTo>
                    <a:pt x="3062" y="3230"/>
                    <a:pt x="3860" y="1935"/>
                    <a:pt x="3842" y="1519"/>
                  </a:cubicBezTo>
                  <a:cubicBezTo>
                    <a:pt x="3837" y="1422"/>
                    <a:pt x="3794" y="1375"/>
                    <a:pt x="3760" y="1353"/>
                  </a:cubicBezTo>
                  <a:cubicBezTo>
                    <a:pt x="3673" y="1298"/>
                    <a:pt x="1649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4162250" y="2294475"/>
              <a:ext cx="94000" cy="79825"/>
            </a:xfrm>
            <a:custGeom>
              <a:avLst/>
              <a:gdLst/>
              <a:ahLst/>
              <a:cxnLst/>
              <a:rect l="l" t="t" r="r" b="b"/>
              <a:pathLst>
                <a:path w="3760" h="3193" extrusionOk="0">
                  <a:moveTo>
                    <a:pt x="946" y="1"/>
                  </a:moveTo>
                  <a:cubicBezTo>
                    <a:pt x="933" y="1"/>
                    <a:pt x="924" y="4"/>
                    <a:pt x="920" y="11"/>
                  </a:cubicBezTo>
                  <a:cubicBezTo>
                    <a:pt x="831" y="161"/>
                    <a:pt x="1" y="1121"/>
                    <a:pt x="117" y="1318"/>
                  </a:cubicBezTo>
                  <a:cubicBezTo>
                    <a:pt x="117" y="1318"/>
                    <a:pt x="2804" y="3192"/>
                    <a:pt x="2919" y="3192"/>
                  </a:cubicBezTo>
                  <a:cubicBezTo>
                    <a:pt x="2921" y="3192"/>
                    <a:pt x="2921" y="3192"/>
                    <a:pt x="2922" y="3192"/>
                  </a:cubicBezTo>
                  <a:cubicBezTo>
                    <a:pt x="2978" y="3147"/>
                    <a:pt x="3760" y="1848"/>
                    <a:pt x="3679" y="1686"/>
                  </a:cubicBezTo>
                  <a:cubicBezTo>
                    <a:pt x="3602" y="1531"/>
                    <a:pt x="1231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120000" y="2376325"/>
              <a:ext cx="92325" cy="160175"/>
            </a:xfrm>
            <a:custGeom>
              <a:avLst/>
              <a:gdLst/>
              <a:ahLst/>
              <a:cxnLst/>
              <a:rect l="l" t="t" r="r" b="b"/>
              <a:pathLst>
                <a:path w="3693" h="6407" extrusionOk="0">
                  <a:moveTo>
                    <a:pt x="3597" y="1"/>
                  </a:moveTo>
                  <a:cubicBezTo>
                    <a:pt x="3568" y="1"/>
                    <a:pt x="3540" y="16"/>
                    <a:pt x="3525" y="43"/>
                  </a:cubicBezTo>
                  <a:lnTo>
                    <a:pt x="23" y="6282"/>
                  </a:lnTo>
                  <a:cubicBezTo>
                    <a:pt x="1" y="6322"/>
                    <a:pt x="15" y="6372"/>
                    <a:pt x="54" y="6395"/>
                  </a:cubicBezTo>
                  <a:cubicBezTo>
                    <a:pt x="68" y="6403"/>
                    <a:pt x="82" y="6406"/>
                    <a:pt x="96" y="6406"/>
                  </a:cubicBezTo>
                  <a:cubicBezTo>
                    <a:pt x="125" y="6406"/>
                    <a:pt x="153" y="6390"/>
                    <a:pt x="168" y="6364"/>
                  </a:cubicBezTo>
                  <a:lnTo>
                    <a:pt x="3670" y="124"/>
                  </a:lnTo>
                  <a:cubicBezTo>
                    <a:pt x="3692" y="85"/>
                    <a:pt x="3679" y="34"/>
                    <a:pt x="3639" y="12"/>
                  </a:cubicBezTo>
                  <a:cubicBezTo>
                    <a:pt x="3626" y="4"/>
                    <a:pt x="3611" y="1"/>
                    <a:pt x="359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089225" y="2355200"/>
              <a:ext cx="90050" cy="159825"/>
            </a:xfrm>
            <a:custGeom>
              <a:avLst/>
              <a:gdLst/>
              <a:ahLst/>
              <a:cxnLst/>
              <a:rect l="l" t="t" r="r" b="b"/>
              <a:pathLst>
                <a:path w="3602" h="6393" extrusionOk="0">
                  <a:moveTo>
                    <a:pt x="3506" y="0"/>
                  </a:moveTo>
                  <a:cubicBezTo>
                    <a:pt x="3477" y="0"/>
                    <a:pt x="3448" y="16"/>
                    <a:pt x="3433" y="43"/>
                  </a:cubicBezTo>
                  <a:lnTo>
                    <a:pt x="22" y="6269"/>
                  </a:lnTo>
                  <a:cubicBezTo>
                    <a:pt x="0" y="6310"/>
                    <a:pt x="15" y="6360"/>
                    <a:pt x="55" y="6383"/>
                  </a:cubicBezTo>
                  <a:cubicBezTo>
                    <a:pt x="69" y="6389"/>
                    <a:pt x="82" y="6393"/>
                    <a:pt x="95" y="6393"/>
                  </a:cubicBezTo>
                  <a:cubicBezTo>
                    <a:pt x="125" y="6393"/>
                    <a:pt x="154" y="6377"/>
                    <a:pt x="169" y="6350"/>
                  </a:cubicBezTo>
                  <a:lnTo>
                    <a:pt x="3580" y="123"/>
                  </a:lnTo>
                  <a:cubicBezTo>
                    <a:pt x="3602" y="83"/>
                    <a:pt x="3587" y="32"/>
                    <a:pt x="3546" y="10"/>
                  </a:cubicBezTo>
                  <a:cubicBezTo>
                    <a:pt x="3534" y="3"/>
                    <a:pt x="3520" y="0"/>
                    <a:pt x="350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196475" y="2307525"/>
              <a:ext cx="40525" cy="31525"/>
            </a:xfrm>
            <a:custGeom>
              <a:avLst/>
              <a:gdLst/>
              <a:ahLst/>
              <a:cxnLst/>
              <a:rect l="l" t="t" r="r" b="b"/>
              <a:pathLst>
                <a:path w="1621" h="1261" extrusionOk="0">
                  <a:moveTo>
                    <a:pt x="95" y="0"/>
                  </a:moveTo>
                  <a:cubicBezTo>
                    <a:pt x="68" y="0"/>
                    <a:pt x="42" y="13"/>
                    <a:pt x="26" y="38"/>
                  </a:cubicBezTo>
                  <a:cubicBezTo>
                    <a:pt x="0" y="76"/>
                    <a:pt x="10" y="127"/>
                    <a:pt x="48" y="153"/>
                  </a:cubicBezTo>
                  <a:cubicBezTo>
                    <a:pt x="59" y="160"/>
                    <a:pt x="1137" y="888"/>
                    <a:pt x="1468" y="1234"/>
                  </a:cubicBezTo>
                  <a:cubicBezTo>
                    <a:pt x="1485" y="1251"/>
                    <a:pt x="1505" y="1259"/>
                    <a:pt x="1529" y="1259"/>
                  </a:cubicBezTo>
                  <a:lnTo>
                    <a:pt x="1529" y="1261"/>
                  </a:lnTo>
                  <a:cubicBezTo>
                    <a:pt x="1549" y="1261"/>
                    <a:pt x="1569" y="1252"/>
                    <a:pt x="1586" y="1237"/>
                  </a:cubicBezTo>
                  <a:cubicBezTo>
                    <a:pt x="1619" y="1206"/>
                    <a:pt x="1620" y="1152"/>
                    <a:pt x="1589" y="1119"/>
                  </a:cubicBezTo>
                  <a:cubicBezTo>
                    <a:pt x="1246" y="759"/>
                    <a:pt x="186" y="45"/>
                    <a:pt x="142" y="15"/>
                  </a:cubicBezTo>
                  <a:cubicBezTo>
                    <a:pt x="128" y="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165575" y="2482050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6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1" y="47"/>
                    <a:pt x="118" y="272"/>
                    <a:pt x="31" y="372"/>
                  </a:cubicBezTo>
                  <a:cubicBezTo>
                    <a:pt x="1" y="408"/>
                    <a:pt x="5" y="460"/>
                    <a:pt x="40" y="491"/>
                  </a:cubicBezTo>
                  <a:cubicBezTo>
                    <a:pt x="56" y="504"/>
                    <a:pt x="74" y="510"/>
                    <a:pt x="94" y="510"/>
                  </a:cubicBezTo>
                  <a:cubicBezTo>
                    <a:pt x="117" y="510"/>
                    <a:pt x="140" y="501"/>
                    <a:pt x="157" y="482"/>
                  </a:cubicBezTo>
                  <a:cubicBezTo>
                    <a:pt x="256" y="367"/>
                    <a:pt x="382" y="134"/>
                    <a:pt x="389" y="124"/>
                  </a:cubicBezTo>
                  <a:cubicBezTo>
                    <a:pt x="411" y="84"/>
                    <a:pt x="395" y="32"/>
                    <a:pt x="354" y="10"/>
                  </a:cubicBezTo>
                  <a:cubicBezTo>
                    <a:pt x="342" y="4"/>
                    <a:pt x="329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153625" y="2490425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5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0" y="47"/>
                    <a:pt x="118" y="272"/>
                    <a:pt x="31" y="372"/>
                  </a:cubicBezTo>
                  <a:cubicBezTo>
                    <a:pt x="1" y="408"/>
                    <a:pt x="4" y="460"/>
                    <a:pt x="40" y="491"/>
                  </a:cubicBezTo>
                  <a:cubicBezTo>
                    <a:pt x="56" y="504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2"/>
                  </a:cubicBezTo>
                  <a:cubicBezTo>
                    <a:pt x="256" y="367"/>
                    <a:pt x="383" y="134"/>
                    <a:pt x="388" y="124"/>
                  </a:cubicBezTo>
                  <a:cubicBezTo>
                    <a:pt x="410" y="83"/>
                    <a:pt x="394" y="32"/>
                    <a:pt x="354" y="10"/>
                  </a:cubicBezTo>
                  <a:cubicBezTo>
                    <a:pt x="342" y="4"/>
                    <a:pt x="329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179000" y="2443975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5" y="0"/>
                    <a:pt x="256" y="16"/>
                    <a:pt x="240" y="44"/>
                  </a:cubicBezTo>
                  <a:cubicBezTo>
                    <a:pt x="239" y="46"/>
                    <a:pt x="118" y="271"/>
                    <a:pt x="31" y="372"/>
                  </a:cubicBezTo>
                  <a:cubicBezTo>
                    <a:pt x="1" y="407"/>
                    <a:pt x="4" y="460"/>
                    <a:pt x="39" y="490"/>
                  </a:cubicBezTo>
                  <a:cubicBezTo>
                    <a:pt x="55" y="504"/>
                    <a:pt x="74" y="510"/>
                    <a:pt x="94" y="510"/>
                  </a:cubicBezTo>
                  <a:cubicBezTo>
                    <a:pt x="117" y="510"/>
                    <a:pt x="140" y="500"/>
                    <a:pt x="157" y="482"/>
                  </a:cubicBezTo>
                  <a:cubicBezTo>
                    <a:pt x="256" y="367"/>
                    <a:pt x="382" y="133"/>
                    <a:pt x="388" y="123"/>
                  </a:cubicBezTo>
                  <a:cubicBezTo>
                    <a:pt x="409" y="82"/>
                    <a:pt x="395" y="32"/>
                    <a:pt x="354" y="10"/>
                  </a:cubicBezTo>
                  <a:cubicBezTo>
                    <a:pt x="342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162400" y="2469300"/>
              <a:ext cx="10250" cy="12775"/>
            </a:xfrm>
            <a:custGeom>
              <a:avLst/>
              <a:gdLst/>
              <a:ahLst/>
              <a:cxnLst/>
              <a:rect l="l" t="t" r="r" b="b"/>
              <a:pathLst>
                <a:path w="410" h="511" extrusionOk="0">
                  <a:moveTo>
                    <a:pt x="314" y="0"/>
                  </a:moveTo>
                  <a:cubicBezTo>
                    <a:pt x="284" y="0"/>
                    <a:pt x="256" y="16"/>
                    <a:pt x="240" y="45"/>
                  </a:cubicBezTo>
                  <a:cubicBezTo>
                    <a:pt x="239" y="46"/>
                    <a:pt x="118" y="271"/>
                    <a:pt x="30" y="372"/>
                  </a:cubicBezTo>
                  <a:cubicBezTo>
                    <a:pt x="1" y="408"/>
                    <a:pt x="4" y="460"/>
                    <a:pt x="39" y="490"/>
                  </a:cubicBezTo>
                  <a:cubicBezTo>
                    <a:pt x="55" y="503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1"/>
                  </a:cubicBezTo>
                  <a:cubicBezTo>
                    <a:pt x="256" y="366"/>
                    <a:pt x="382" y="133"/>
                    <a:pt x="388" y="123"/>
                  </a:cubicBezTo>
                  <a:cubicBezTo>
                    <a:pt x="409" y="83"/>
                    <a:pt x="394" y="32"/>
                    <a:pt x="354" y="10"/>
                  </a:cubicBezTo>
                  <a:cubicBezTo>
                    <a:pt x="341" y="3"/>
                    <a:pt x="32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176725" y="2459750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6" y="0"/>
                    <a:pt x="256" y="16"/>
                    <a:pt x="241" y="44"/>
                  </a:cubicBezTo>
                  <a:cubicBezTo>
                    <a:pt x="240" y="46"/>
                    <a:pt x="117" y="271"/>
                    <a:pt x="31" y="373"/>
                  </a:cubicBezTo>
                  <a:cubicBezTo>
                    <a:pt x="0" y="407"/>
                    <a:pt x="4" y="460"/>
                    <a:pt x="39" y="490"/>
                  </a:cubicBezTo>
                  <a:cubicBezTo>
                    <a:pt x="55" y="504"/>
                    <a:pt x="75" y="510"/>
                    <a:pt x="94" y="510"/>
                  </a:cubicBezTo>
                  <a:cubicBezTo>
                    <a:pt x="117" y="510"/>
                    <a:pt x="141" y="500"/>
                    <a:pt x="157" y="482"/>
                  </a:cubicBezTo>
                  <a:cubicBezTo>
                    <a:pt x="256" y="367"/>
                    <a:pt x="383" y="133"/>
                    <a:pt x="388" y="123"/>
                  </a:cubicBezTo>
                  <a:cubicBezTo>
                    <a:pt x="410" y="83"/>
                    <a:pt x="394" y="32"/>
                    <a:pt x="353" y="10"/>
                  </a:cubicBezTo>
                  <a:cubicBezTo>
                    <a:pt x="341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981918" y="4970033"/>
            <a:ext cx="529833" cy="731516"/>
            <a:chOff x="2764550" y="3928850"/>
            <a:chExt cx="397375" cy="548637"/>
          </a:xfrm>
        </p:grpSpPr>
        <p:sp>
          <p:nvSpPr>
            <p:cNvPr id="461" name="Google Shape;461;p29"/>
            <p:cNvSpPr/>
            <p:nvPr/>
          </p:nvSpPr>
          <p:spPr>
            <a:xfrm>
              <a:off x="2764550" y="4172369"/>
              <a:ext cx="166300" cy="225679"/>
            </a:xfrm>
            <a:custGeom>
              <a:avLst/>
              <a:gdLst/>
              <a:ahLst/>
              <a:cxnLst/>
              <a:rect l="l" t="t" r="r" b="b"/>
              <a:pathLst>
                <a:path w="6652" h="9202" extrusionOk="0">
                  <a:moveTo>
                    <a:pt x="6109" y="1"/>
                  </a:moveTo>
                  <a:cubicBezTo>
                    <a:pt x="6109" y="1"/>
                    <a:pt x="1521" y="1635"/>
                    <a:pt x="492" y="4208"/>
                  </a:cubicBezTo>
                  <a:cubicBezTo>
                    <a:pt x="0" y="5440"/>
                    <a:pt x="1669" y="9202"/>
                    <a:pt x="2163" y="9202"/>
                  </a:cubicBezTo>
                  <a:cubicBezTo>
                    <a:pt x="2184" y="9202"/>
                    <a:pt x="2202" y="9195"/>
                    <a:pt x="2219" y="9181"/>
                  </a:cubicBezTo>
                  <a:cubicBezTo>
                    <a:pt x="2626" y="8840"/>
                    <a:pt x="3363" y="6141"/>
                    <a:pt x="3749" y="6049"/>
                  </a:cubicBezTo>
                  <a:cubicBezTo>
                    <a:pt x="4133" y="5958"/>
                    <a:pt x="6256" y="5237"/>
                    <a:pt x="6454" y="4979"/>
                  </a:cubicBezTo>
                  <a:cubicBezTo>
                    <a:pt x="6652" y="4720"/>
                    <a:pt x="6109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000850" y="4251048"/>
              <a:ext cx="150300" cy="226439"/>
            </a:xfrm>
            <a:custGeom>
              <a:avLst/>
              <a:gdLst/>
              <a:ahLst/>
              <a:cxnLst/>
              <a:rect l="l" t="t" r="r" b="b"/>
              <a:pathLst>
                <a:path w="6012" h="9233" extrusionOk="0">
                  <a:moveTo>
                    <a:pt x="4064" y="0"/>
                  </a:moveTo>
                  <a:cubicBezTo>
                    <a:pt x="4064" y="0"/>
                    <a:pt x="251" y="2833"/>
                    <a:pt x="197" y="3154"/>
                  </a:cubicBezTo>
                  <a:cubicBezTo>
                    <a:pt x="145" y="3477"/>
                    <a:pt x="1072" y="5517"/>
                    <a:pt x="1267" y="5861"/>
                  </a:cubicBezTo>
                  <a:cubicBezTo>
                    <a:pt x="1464" y="6204"/>
                    <a:pt x="0" y="8589"/>
                    <a:pt x="30" y="9119"/>
                  </a:cubicBezTo>
                  <a:cubicBezTo>
                    <a:pt x="34" y="9197"/>
                    <a:pt x="129" y="9232"/>
                    <a:pt x="289" y="9232"/>
                  </a:cubicBezTo>
                  <a:cubicBezTo>
                    <a:pt x="1217" y="9232"/>
                    <a:pt x="4339" y="8042"/>
                    <a:pt x="4838" y="6976"/>
                  </a:cubicBezTo>
                  <a:cubicBezTo>
                    <a:pt x="6011" y="4465"/>
                    <a:pt x="4064" y="0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2878700" y="3943026"/>
              <a:ext cx="282425" cy="454939"/>
            </a:xfrm>
            <a:custGeom>
              <a:avLst/>
              <a:gdLst/>
              <a:ahLst/>
              <a:cxnLst/>
              <a:rect l="l" t="t" r="r" b="b"/>
              <a:pathLst>
                <a:path w="11297" h="18550" extrusionOk="0">
                  <a:moveTo>
                    <a:pt x="9759" y="1"/>
                  </a:moveTo>
                  <a:cubicBezTo>
                    <a:pt x="9709" y="1"/>
                    <a:pt x="9658" y="11"/>
                    <a:pt x="9604" y="33"/>
                  </a:cubicBezTo>
                  <a:cubicBezTo>
                    <a:pt x="7883" y="736"/>
                    <a:pt x="1629" y="5474"/>
                    <a:pt x="815" y="8291"/>
                  </a:cubicBezTo>
                  <a:cubicBezTo>
                    <a:pt x="1" y="11108"/>
                    <a:pt x="145" y="16715"/>
                    <a:pt x="145" y="16715"/>
                  </a:cubicBezTo>
                  <a:cubicBezTo>
                    <a:pt x="145" y="16715"/>
                    <a:pt x="4120" y="18359"/>
                    <a:pt x="4715" y="18544"/>
                  </a:cubicBezTo>
                  <a:cubicBezTo>
                    <a:pt x="4726" y="18548"/>
                    <a:pt x="4737" y="18549"/>
                    <a:pt x="4750" y="18549"/>
                  </a:cubicBezTo>
                  <a:cubicBezTo>
                    <a:pt x="5464" y="18549"/>
                    <a:pt x="9689" y="13554"/>
                    <a:pt x="10259" y="11935"/>
                  </a:cubicBezTo>
                  <a:cubicBezTo>
                    <a:pt x="10820" y="10337"/>
                    <a:pt x="11297" y="1"/>
                    <a:pt x="9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2876850" y="3940990"/>
              <a:ext cx="285075" cy="459034"/>
            </a:xfrm>
            <a:custGeom>
              <a:avLst/>
              <a:gdLst/>
              <a:ahLst/>
              <a:cxnLst/>
              <a:rect l="l" t="t" r="r" b="b"/>
              <a:pathLst>
                <a:path w="11403" h="18717" extrusionOk="0">
                  <a:moveTo>
                    <a:pt x="9833" y="167"/>
                  </a:moveTo>
                  <a:cubicBezTo>
                    <a:pt x="9939" y="167"/>
                    <a:pt x="10035" y="231"/>
                    <a:pt x="10128" y="363"/>
                  </a:cubicBezTo>
                  <a:cubicBezTo>
                    <a:pt x="11208" y="1888"/>
                    <a:pt x="10734" y="10625"/>
                    <a:pt x="10254" y="11989"/>
                  </a:cubicBezTo>
                  <a:cubicBezTo>
                    <a:pt x="10002" y="12707"/>
                    <a:pt x="8948" y="14233"/>
                    <a:pt x="7569" y="15878"/>
                  </a:cubicBezTo>
                  <a:cubicBezTo>
                    <a:pt x="6099" y="17632"/>
                    <a:pt x="5075" y="18549"/>
                    <a:pt x="4825" y="18549"/>
                  </a:cubicBezTo>
                  <a:lnTo>
                    <a:pt x="4814" y="18548"/>
                  </a:lnTo>
                  <a:cubicBezTo>
                    <a:pt x="4265" y="18377"/>
                    <a:pt x="765" y="16932"/>
                    <a:pt x="301" y="16742"/>
                  </a:cubicBezTo>
                  <a:lnTo>
                    <a:pt x="302" y="16742"/>
                  </a:lnTo>
                  <a:cubicBezTo>
                    <a:pt x="290" y="16157"/>
                    <a:pt x="211" y="11022"/>
                    <a:pt x="969" y="8398"/>
                  </a:cubicBezTo>
                  <a:cubicBezTo>
                    <a:pt x="1769" y="5628"/>
                    <a:pt x="8043" y="874"/>
                    <a:pt x="9710" y="193"/>
                  </a:cubicBezTo>
                  <a:cubicBezTo>
                    <a:pt x="9753" y="176"/>
                    <a:pt x="9794" y="167"/>
                    <a:pt x="9833" y="167"/>
                  </a:cubicBezTo>
                  <a:close/>
                  <a:moveTo>
                    <a:pt x="9832" y="0"/>
                  </a:moveTo>
                  <a:cubicBezTo>
                    <a:pt x="9772" y="0"/>
                    <a:pt x="9710" y="13"/>
                    <a:pt x="9647" y="39"/>
                  </a:cubicBezTo>
                  <a:cubicBezTo>
                    <a:pt x="7911" y="748"/>
                    <a:pt x="1638" y="5480"/>
                    <a:pt x="809" y="8351"/>
                  </a:cubicBezTo>
                  <a:cubicBezTo>
                    <a:pt x="0" y="11148"/>
                    <a:pt x="135" y="16744"/>
                    <a:pt x="136" y="16800"/>
                  </a:cubicBezTo>
                  <a:cubicBezTo>
                    <a:pt x="137" y="16833"/>
                    <a:pt x="157" y="16863"/>
                    <a:pt x="187" y="16875"/>
                  </a:cubicBezTo>
                  <a:cubicBezTo>
                    <a:pt x="350" y="16942"/>
                    <a:pt x="4172" y="18523"/>
                    <a:pt x="4765" y="18708"/>
                  </a:cubicBezTo>
                  <a:cubicBezTo>
                    <a:pt x="4783" y="18713"/>
                    <a:pt x="4803" y="18717"/>
                    <a:pt x="4825" y="18717"/>
                  </a:cubicBezTo>
                  <a:cubicBezTo>
                    <a:pt x="5612" y="18717"/>
                    <a:pt x="9841" y="13667"/>
                    <a:pt x="10412" y="12046"/>
                  </a:cubicBezTo>
                  <a:cubicBezTo>
                    <a:pt x="10907" y="10637"/>
                    <a:pt x="11403" y="1875"/>
                    <a:pt x="10264" y="268"/>
                  </a:cubicBezTo>
                  <a:cubicBezTo>
                    <a:pt x="10139" y="90"/>
                    <a:pt x="9992" y="0"/>
                    <a:pt x="98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2974275" y="3928850"/>
              <a:ext cx="182050" cy="185949"/>
            </a:xfrm>
            <a:custGeom>
              <a:avLst/>
              <a:gdLst/>
              <a:ahLst/>
              <a:cxnLst/>
              <a:rect l="l" t="t" r="r" b="b"/>
              <a:pathLst>
                <a:path w="7282" h="7582" extrusionOk="0">
                  <a:moveTo>
                    <a:pt x="6091" y="1"/>
                  </a:moveTo>
                  <a:cubicBezTo>
                    <a:pt x="4966" y="1"/>
                    <a:pt x="110" y="4630"/>
                    <a:pt x="1" y="4889"/>
                  </a:cubicBezTo>
                  <a:cubicBezTo>
                    <a:pt x="1" y="4889"/>
                    <a:pt x="6212" y="7582"/>
                    <a:pt x="6949" y="7582"/>
                  </a:cubicBezTo>
                  <a:cubicBezTo>
                    <a:pt x="6993" y="7582"/>
                    <a:pt x="7017" y="7572"/>
                    <a:pt x="7020" y="7552"/>
                  </a:cubicBezTo>
                  <a:cubicBezTo>
                    <a:pt x="7282" y="5799"/>
                    <a:pt x="7106" y="302"/>
                    <a:pt x="6180" y="13"/>
                  </a:cubicBezTo>
                  <a:cubicBezTo>
                    <a:pt x="6154" y="5"/>
                    <a:pt x="6124" y="1"/>
                    <a:pt x="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2910525" y="4245799"/>
              <a:ext cx="92250" cy="182417"/>
            </a:xfrm>
            <a:custGeom>
              <a:avLst/>
              <a:gdLst/>
              <a:ahLst/>
              <a:cxnLst/>
              <a:rect l="l" t="t" r="r" b="b"/>
              <a:pathLst>
                <a:path w="3690" h="7438" extrusionOk="0">
                  <a:moveTo>
                    <a:pt x="2966" y="1"/>
                  </a:moveTo>
                  <a:cubicBezTo>
                    <a:pt x="2950" y="1"/>
                    <a:pt x="2934" y="5"/>
                    <a:pt x="2918" y="15"/>
                  </a:cubicBezTo>
                  <a:lnTo>
                    <a:pt x="2919" y="15"/>
                  </a:lnTo>
                  <a:cubicBezTo>
                    <a:pt x="2919" y="15"/>
                    <a:pt x="1" y="2625"/>
                    <a:pt x="62" y="3171"/>
                  </a:cubicBezTo>
                  <a:cubicBezTo>
                    <a:pt x="121" y="3714"/>
                    <a:pt x="117" y="7437"/>
                    <a:pt x="438" y="7437"/>
                  </a:cubicBezTo>
                  <a:cubicBezTo>
                    <a:pt x="442" y="7437"/>
                    <a:pt x="445" y="7437"/>
                    <a:pt x="448" y="7436"/>
                  </a:cubicBezTo>
                  <a:cubicBezTo>
                    <a:pt x="781" y="7356"/>
                    <a:pt x="3015" y="5122"/>
                    <a:pt x="3358" y="4674"/>
                  </a:cubicBezTo>
                  <a:cubicBezTo>
                    <a:pt x="3689" y="4241"/>
                    <a:pt x="343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2948525" y="4104898"/>
              <a:ext cx="136725" cy="134078"/>
            </a:xfrm>
            <a:custGeom>
              <a:avLst/>
              <a:gdLst/>
              <a:ahLst/>
              <a:cxnLst/>
              <a:rect l="l" t="t" r="r" b="b"/>
              <a:pathLst>
                <a:path w="5469" h="5467" extrusionOk="0">
                  <a:moveTo>
                    <a:pt x="2735" y="0"/>
                  </a:moveTo>
                  <a:cubicBezTo>
                    <a:pt x="1225" y="0"/>
                    <a:pt x="1" y="1224"/>
                    <a:pt x="1" y="2733"/>
                  </a:cubicBezTo>
                  <a:cubicBezTo>
                    <a:pt x="1" y="4244"/>
                    <a:pt x="1225" y="5467"/>
                    <a:pt x="2735" y="5467"/>
                  </a:cubicBezTo>
                  <a:cubicBezTo>
                    <a:pt x="4244" y="5467"/>
                    <a:pt x="5469" y="4244"/>
                    <a:pt x="5469" y="2733"/>
                  </a:cubicBezTo>
                  <a:cubicBezTo>
                    <a:pt x="5469" y="1224"/>
                    <a:pt x="4244" y="0"/>
                    <a:pt x="2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936825" y="4102813"/>
              <a:ext cx="160125" cy="138223"/>
            </a:xfrm>
            <a:custGeom>
              <a:avLst/>
              <a:gdLst/>
              <a:ahLst/>
              <a:cxnLst/>
              <a:rect l="l" t="t" r="r" b="b"/>
              <a:pathLst>
                <a:path w="6405" h="5636" extrusionOk="0">
                  <a:moveTo>
                    <a:pt x="3205" y="167"/>
                  </a:moveTo>
                  <a:cubicBezTo>
                    <a:pt x="3567" y="167"/>
                    <a:pt x="3921" y="242"/>
                    <a:pt x="4256" y="387"/>
                  </a:cubicBezTo>
                  <a:cubicBezTo>
                    <a:pt x="5597" y="967"/>
                    <a:pt x="6215" y="2531"/>
                    <a:pt x="5635" y="3871"/>
                  </a:cubicBezTo>
                  <a:cubicBezTo>
                    <a:pt x="5215" y="4842"/>
                    <a:pt x="4260" y="5470"/>
                    <a:pt x="3202" y="5470"/>
                  </a:cubicBezTo>
                  <a:cubicBezTo>
                    <a:pt x="2839" y="5470"/>
                    <a:pt x="2486" y="5396"/>
                    <a:pt x="2149" y="5251"/>
                  </a:cubicBezTo>
                  <a:cubicBezTo>
                    <a:pt x="809" y="4670"/>
                    <a:pt x="190" y="3106"/>
                    <a:pt x="771" y="1765"/>
                  </a:cubicBezTo>
                  <a:cubicBezTo>
                    <a:pt x="1192" y="794"/>
                    <a:pt x="2147" y="167"/>
                    <a:pt x="3205" y="167"/>
                  </a:cubicBezTo>
                  <a:close/>
                  <a:moveTo>
                    <a:pt x="3205" y="1"/>
                  </a:moveTo>
                  <a:cubicBezTo>
                    <a:pt x="2080" y="1"/>
                    <a:pt x="1065" y="667"/>
                    <a:pt x="618" y="1699"/>
                  </a:cubicBezTo>
                  <a:cubicBezTo>
                    <a:pt x="1" y="3124"/>
                    <a:pt x="659" y="4786"/>
                    <a:pt x="2083" y="5404"/>
                  </a:cubicBezTo>
                  <a:cubicBezTo>
                    <a:pt x="2440" y="5558"/>
                    <a:pt x="2816" y="5636"/>
                    <a:pt x="3202" y="5636"/>
                  </a:cubicBezTo>
                  <a:cubicBezTo>
                    <a:pt x="4326" y="5636"/>
                    <a:pt x="5341" y="4970"/>
                    <a:pt x="5789" y="3939"/>
                  </a:cubicBezTo>
                  <a:cubicBezTo>
                    <a:pt x="6405" y="2513"/>
                    <a:pt x="5748" y="851"/>
                    <a:pt x="4322" y="233"/>
                  </a:cubicBezTo>
                  <a:cubicBezTo>
                    <a:pt x="3966" y="79"/>
                    <a:pt x="3590" y="1"/>
                    <a:pt x="320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963750" y="4122973"/>
              <a:ext cx="100825" cy="98909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2016" y="1"/>
                  </a:moveTo>
                  <a:cubicBezTo>
                    <a:pt x="903" y="1"/>
                    <a:pt x="1" y="903"/>
                    <a:pt x="1" y="2017"/>
                  </a:cubicBezTo>
                  <a:cubicBezTo>
                    <a:pt x="1" y="3130"/>
                    <a:pt x="903" y="4033"/>
                    <a:pt x="2016" y="4033"/>
                  </a:cubicBezTo>
                  <a:cubicBezTo>
                    <a:pt x="3130" y="4033"/>
                    <a:pt x="4033" y="3130"/>
                    <a:pt x="4033" y="2017"/>
                  </a:cubicBezTo>
                  <a:cubicBezTo>
                    <a:pt x="4033" y="903"/>
                    <a:pt x="3130" y="1"/>
                    <a:pt x="2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052350" y="3984377"/>
              <a:ext cx="9800" cy="11331"/>
            </a:xfrm>
            <a:custGeom>
              <a:avLst/>
              <a:gdLst/>
              <a:ahLst/>
              <a:cxnLst/>
              <a:rect l="l" t="t" r="r" b="b"/>
              <a:pathLst>
                <a:path w="392" h="462" extrusionOk="0">
                  <a:moveTo>
                    <a:pt x="391" y="0"/>
                  </a:move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050050" y="3982317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3" y="1"/>
                  </a:moveTo>
                  <a:cubicBezTo>
                    <a:pt x="467" y="1"/>
                    <a:pt x="451" y="5"/>
                    <a:pt x="437" y="15"/>
                  </a:cubicBezTo>
                  <a:cubicBezTo>
                    <a:pt x="423" y="25"/>
                    <a:pt x="92" y="247"/>
                    <a:pt x="13" y="522"/>
                  </a:cubicBezTo>
                  <a:cubicBezTo>
                    <a:pt x="0" y="566"/>
                    <a:pt x="26" y="613"/>
                    <a:pt x="70" y="625"/>
                  </a:cubicBezTo>
                  <a:cubicBezTo>
                    <a:pt x="78" y="627"/>
                    <a:pt x="86" y="629"/>
                    <a:pt x="93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7" y="155"/>
                    <a:pt x="530" y="154"/>
                  </a:cubicBezTo>
                  <a:cubicBezTo>
                    <a:pt x="567" y="128"/>
                    <a:pt x="578" y="76"/>
                    <a:pt x="553" y="38"/>
                  </a:cubicBezTo>
                  <a:cubicBezTo>
                    <a:pt x="537" y="14"/>
                    <a:pt x="510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049700" y="4010473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cubicBezTo>
                    <a:pt x="391" y="0"/>
                    <a:pt x="72" y="213"/>
                    <a:pt x="1" y="461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047375" y="4008412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7"/>
                  </a:cubicBezTo>
                  <a:cubicBezTo>
                    <a:pt x="235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2938025" y="4300934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0" y="0"/>
                  </a:moveTo>
                  <a:cubicBezTo>
                    <a:pt x="390" y="0"/>
                    <a:pt x="71" y="213"/>
                    <a:pt x="0" y="46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935700" y="4298874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3" y="23"/>
                    <a:pt x="92" y="247"/>
                    <a:pt x="14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3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5" y="352"/>
                    <a:pt x="527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3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2824575" y="4240919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822250" y="423885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2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3103475" y="4399087"/>
              <a:ext cx="6825" cy="13268"/>
            </a:xfrm>
            <a:custGeom>
              <a:avLst/>
              <a:gdLst/>
              <a:ahLst/>
              <a:cxnLst/>
              <a:rect l="l" t="t" r="r" b="b"/>
              <a:pathLst>
                <a:path w="273" h="541" extrusionOk="0">
                  <a:moveTo>
                    <a:pt x="272" y="1"/>
                  </a:moveTo>
                  <a:lnTo>
                    <a:pt x="1" y="540"/>
                  </a:lnTo>
                  <a:cubicBezTo>
                    <a:pt x="1" y="540"/>
                    <a:pt x="261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101175" y="4397051"/>
              <a:ext cx="11250" cy="17339"/>
            </a:xfrm>
            <a:custGeom>
              <a:avLst/>
              <a:gdLst/>
              <a:ahLst/>
              <a:cxnLst/>
              <a:rect l="l" t="t" r="r" b="b"/>
              <a:pathLst>
                <a:path w="450" h="707" extrusionOk="0">
                  <a:moveTo>
                    <a:pt x="359" y="0"/>
                  </a:moveTo>
                  <a:cubicBezTo>
                    <a:pt x="313" y="0"/>
                    <a:pt x="283" y="36"/>
                    <a:pt x="281" y="80"/>
                  </a:cubicBezTo>
                  <a:cubicBezTo>
                    <a:pt x="271" y="304"/>
                    <a:pt x="34" y="563"/>
                    <a:pt x="32" y="566"/>
                  </a:cubicBezTo>
                  <a:cubicBezTo>
                    <a:pt x="1" y="600"/>
                    <a:pt x="2" y="652"/>
                    <a:pt x="36" y="684"/>
                  </a:cubicBezTo>
                  <a:cubicBezTo>
                    <a:pt x="52" y="699"/>
                    <a:pt x="73" y="706"/>
                    <a:pt x="93" y="706"/>
                  </a:cubicBezTo>
                  <a:cubicBezTo>
                    <a:pt x="115" y="706"/>
                    <a:pt x="138" y="698"/>
                    <a:pt x="154" y="679"/>
                  </a:cubicBezTo>
                  <a:cubicBezTo>
                    <a:pt x="166" y="667"/>
                    <a:pt x="435" y="372"/>
                    <a:pt x="447" y="87"/>
                  </a:cubicBezTo>
                  <a:cubicBezTo>
                    <a:pt x="450" y="41"/>
                    <a:pt x="414" y="2"/>
                    <a:pt x="368" y="1"/>
                  </a:cubicBezTo>
                  <a:cubicBezTo>
                    <a:pt x="365" y="0"/>
                    <a:pt x="362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3099050" y="4374733"/>
              <a:ext cx="6800" cy="13268"/>
            </a:xfrm>
            <a:custGeom>
              <a:avLst/>
              <a:gdLst/>
              <a:ahLst/>
              <a:cxnLst/>
              <a:rect l="l" t="t" r="r" b="b"/>
              <a:pathLst>
                <a:path w="272" h="541" extrusionOk="0">
                  <a:moveTo>
                    <a:pt x="272" y="1"/>
                  </a:moveTo>
                  <a:lnTo>
                    <a:pt x="0" y="540"/>
                  </a:lnTo>
                  <a:cubicBezTo>
                    <a:pt x="0" y="540"/>
                    <a:pt x="262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3096750" y="4372672"/>
              <a:ext cx="11250" cy="17364"/>
            </a:xfrm>
            <a:custGeom>
              <a:avLst/>
              <a:gdLst/>
              <a:ahLst/>
              <a:cxnLst/>
              <a:rect l="l" t="t" r="r" b="b"/>
              <a:pathLst>
                <a:path w="450" h="708" extrusionOk="0">
                  <a:moveTo>
                    <a:pt x="357" y="1"/>
                  </a:moveTo>
                  <a:cubicBezTo>
                    <a:pt x="310" y="1"/>
                    <a:pt x="283" y="38"/>
                    <a:pt x="281" y="81"/>
                  </a:cubicBezTo>
                  <a:cubicBezTo>
                    <a:pt x="271" y="305"/>
                    <a:pt x="34" y="564"/>
                    <a:pt x="31" y="568"/>
                  </a:cubicBezTo>
                  <a:cubicBezTo>
                    <a:pt x="1" y="601"/>
                    <a:pt x="2" y="653"/>
                    <a:pt x="36" y="685"/>
                  </a:cubicBezTo>
                  <a:cubicBezTo>
                    <a:pt x="52" y="700"/>
                    <a:pt x="73" y="707"/>
                    <a:pt x="92" y="707"/>
                  </a:cubicBezTo>
                  <a:cubicBezTo>
                    <a:pt x="116" y="707"/>
                    <a:pt x="138" y="699"/>
                    <a:pt x="154" y="680"/>
                  </a:cubicBezTo>
                  <a:cubicBezTo>
                    <a:pt x="166" y="668"/>
                    <a:pt x="436" y="373"/>
                    <a:pt x="448" y="88"/>
                  </a:cubicBezTo>
                  <a:cubicBezTo>
                    <a:pt x="449" y="42"/>
                    <a:pt x="414" y="3"/>
                    <a:pt x="368" y="2"/>
                  </a:cubicBezTo>
                  <a:cubicBezTo>
                    <a:pt x="364" y="1"/>
                    <a:pt x="36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3084900" y="4428126"/>
              <a:ext cx="10325" cy="10816"/>
            </a:xfrm>
            <a:custGeom>
              <a:avLst/>
              <a:gdLst/>
              <a:ahLst/>
              <a:cxnLst/>
              <a:rect l="l" t="t" r="r" b="b"/>
              <a:pathLst>
                <a:path w="413" h="441" extrusionOk="0">
                  <a:moveTo>
                    <a:pt x="412" y="1"/>
                  </a:moveTo>
                  <a:lnTo>
                    <a:pt x="0" y="441"/>
                  </a:lnTo>
                  <a:cubicBezTo>
                    <a:pt x="0" y="441"/>
                    <a:pt x="329" y="245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3082500" y="4426065"/>
              <a:ext cx="15075" cy="14960"/>
            </a:xfrm>
            <a:custGeom>
              <a:avLst/>
              <a:gdLst/>
              <a:ahLst/>
              <a:cxnLst/>
              <a:rect l="l" t="t" r="r" b="b"/>
              <a:pathLst>
                <a:path w="603" h="610" extrusionOk="0">
                  <a:moveTo>
                    <a:pt x="508" y="1"/>
                  </a:moveTo>
                  <a:cubicBezTo>
                    <a:pt x="474" y="1"/>
                    <a:pt x="442" y="23"/>
                    <a:pt x="430" y="58"/>
                  </a:cubicBezTo>
                  <a:cubicBezTo>
                    <a:pt x="358" y="269"/>
                    <a:pt x="56" y="451"/>
                    <a:pt x="53" y="454"/>
                  </a:cubicBezTo>
                  <a:cubicBezTo>
                    <a:pt x="14" y="477"/>
                    <a:pt x="1" y="529"/>
                    <a:pt x="24" y="568"/>
                  </a:cubicBezTo>
                  <a:cubicBezTo>
                    <a:pt x="40" y="595"/>
                    <a:pt x="68" y="609"/>
                    <a:pt x="96" y="609"/>
                  </a:cubicBezTo>
                  <a:lnTo>
                    <a:pt x="96" y="608"/>
                  </a:lnTo>
                  <a:cubicBezTo>
                    <a:pt x="111" y="608"/>
                    <a:pt x="126" y="604"/>
                    <a:pt x="139" y="597"/>
                  </a:cubicBezTo>
                  <a:cubicBezTo>
                    <a:pt x="154" y="588"/>
                    <a:pt x="495" y="382"/>
                    <a:pt x="588" y="111"/>
                  </a:cubicBezTo>
                  <a:cubicBezTo>
                    <a:pt x="602" y="67"/>
                    <a:pt x="579" y="20"/>
                    <a:pt x="535" y="5"/>
                  </a:cubicBezTo>
                  <a:cubicBezTo>
                    <a:pt x="526" y="2"/>
                    <a:pt x="517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117450" y="4364456"/>
              <a:ext cx="3825" cy="14690"/>
            </a:xfrm>
            <a:custGeom>
              <a:avLst/>
              <a:gdLst/>
              <a:ahLst/>
              <a:cxnLst/>
              <a:rect l="l" t="t" r="r" b="b"/>
              <a:pathLst>
                <a:path w="153" h="599" extrusionOk="0">
                  <a:moveTo>
                    <a:pt x="78" y="0"/>
                  </a:moveTo>
                  <a:lnTo>
                    <a:pt x="1" y="598"/>
                  </a:lnTo>
                  <a:cubicBezTo>
                    <a:pt x="1" y="598"/>
                    <a:pt x="152" y="246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3115100" y="4362371"/>
              <a:ext cx="8375" cy="18835"/>
            </a:xfrm>
            <a:custGeom>
              <a:avLst/>
              <a:gdLst/>
              <a:ahLst/>
              <a:cxnLst/>
              <a:rect l="l" t="t" r="r" b="b"/>
              <a:pathLst>
                <a:path w="335" h="768" extrusionOk="0">
                  <a:moveTo>
                    <a:pt x="172" y="1"/>
                  </a:moveTo>
                  <a:cubicBezTo>
                    <a:pt x="164" y="1"/>
                    <a:pt x="155" y="2"/>
                    <a:pt x="147" y="5"/>
                  </a:cubicBezTo>
                  <a:cubicBezTo>
                    <a:pt x="103" y="18"/>
                    <a:pt x="77" y="65"/>
                    <a:pt x="91" y="109"/>
                  </a:cubicBezTo>
                  <a:cubicBezTo>
                    <a:pt x="157" y="323"/>
                    <a:pt x="20" y="648"/>
                    <a:pt x="18" y="650"/>
                  </a:cubicBezTo>
                  <a:cubicBezTo>
                    <a:pt x="0" y="693"/>
                    <a:pt x="20" y="742"/>
                    <a:pt x="62" y="760"/>
                  </a:cubicBezTo>
                  <a:cubicBezTo>
                    <a:pt x="73" y="765"/>
                    <a:pt x="84" y="768"/>
                    <a:pt x="95" y="768"/>
                  </a:cubicBezTo>
                  <a:lnTo>
                    <a:pt x="95" y="766"/>
                  </a:lnTo>
                  <a:cubicBezTo>
                    <a:pt x="126" y="766"/>
                    <a:pt x="158" y="748"/>
                    <a:pt x="172" y="716"/>
                  </a:cubicBezTo>
                  <a:cubicBezTo>
                    <a:pt x="178" y="702"/>
                    <a:pt x="334" y="334"/>
                    <a:pt x="251" y="60"/>
                  </a:cubicBezTo>
                  <a:cubicBezTo>
                    <a:pt x="240" y="24"/>
                    <a:pt x="20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3080250" y="4406616"/>
              <a:ext cx="5800" cy="13832"/>
            </a:xfrm>
            <a:custGeom>
              <a:avLst/>
              <a:gdLst/>
              <a:ahLst/>
              <a:cxnLst/>
              <a:rect l="l" t="t" r="r" b="b"/>
              <a:pathLst>
                <a:path w="232" h="564" extrusionOk="0">
                  <a:moveTo>
                    <a:pt x="217" y="1"/>
                  </a:moveTo>
                  <a:lnTo>
                    <a:pt x="0" y="563"/>
                  </a:lnTo>
                  <a:cubicBezTo>
                    <a:pt x="0" y="563"/>
                    <a:pt x="231" y="259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3077850" y="4404581"/>
              <a:ext cx="10300" cy="17928"/>
            </a:xfrm>
            <a:custGeom>
              <a:avLst/>
              <a:gdLst/>
              <a:ahLst/>
              <a:cxnLst/>
              <a:rect l="l" t="t" r="r" b="b"/>
              <a:pathLst>
                <a:path w="412" h="731" extrusionOk="0">
                  <a:moveTo>
                    <a:pt x="317" y="0"/>
                  </a:moveTo>
                  <a:cubicBezTo>
                    <a:pt x="315" y="0"/>
                    <a:pt x="312" y="0"/>
                    <a:pt x="309" y="1"/>
                  </a:cubicBezTo>
                  <a:cubicBezTo>
                    <a:pt x="263" y="3"/>
                    <a:pt x="227" y="42"/>
                    <a:pt x="230" y="89"/>
                  </a:cubicBezTo>
                  <a:cubicBezTo>
                    <a:pt x="242" y="311"/>
                    <a:pt x="31" y="594"/>
                    <a:pt x="29" y="596"/>
                  </a:cubicBezTo>
                  <a:cubicBezTo>
                    <a:pt x="1" y="633"/>
                    <a:pt x="8" y="685"/>
                    <a:pt x="45" y="714"/>
                  </a:cubicBezTo>
                  <a:cubicBezTo>
                    <a:pt x="61" y="725"/>
                    <a:pt x="78" y="731"/>
                    <a:pt x="96" y="731"/>
                  </a:cubicBezTo>
                  <a:cubicBezTo>
                    <a:pt x="121" y="731"/>
                    <a:pt x="145" y="718"/>
                    <a:pt x="162" y="698"/>
                  </a:cubicBezTo>
                  <a:cubicBezTo>
                    <a:pt x="172" y="684"/>
                    <a:pt x="412" y="364"/>
                    <a:pt x="396" y="79"/>
                  </a:cubicBezTo>
                  <a:cubicBezTo>
                    <a:pt x="394" y="35"/>
                    <a:pt x="360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941575" y="432004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lnTo>
                    <a:pt x="390" y="0"/>
                  </a:ln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939250" y="431797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1"/>
                  </a:moveTo>
                  <a:cubicBezTo>
                    <a:pt x="468" y="1"/>
                    <a:pt x="451" y="6"/>
                    <a:pt x="437" y="16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7"/>
                    <a:pt x="26" y="612"/>
                    <a:pt x="70" y="626"/>
                  </a:cubicBezTo>
                  <a:cubicBezTo>
                    <a:pt x="78" y="628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6"/>
                    <a:pt x="530" y="154"/>
                  </a:cubicBezTo>
                  <a:cubicBezTo>
                    <a:pt x="568" y="128"/>
                    <a:pt x="579" y="77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932425" y="4350035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0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930150" y="4347975"/>
              <a:ext cx="13175" cy="16309"/>
            </a:xfrm>
            <a:custGeom>
              <a:avLst/>
              <a:gdLst/>
              <a:ahLst/>
              <a:cxnLst/>
              <a:rect l="l" t="t" r="r" b="b"/>
              <a:pathLst>
                <a:path w="527" h="665" extrusionOk="0">
                  <a:moveTo>
                    <a:pt x="432" y="1"/>
                  </a:moveTo>
                  <a:cubicBezTo>
                    <a:pt x="414" y="1"/>
                    <a:pt x="395" y="7"/>
                    <a:pt x="380" y="19"/>
                  </a:cubicBezTo>
                  <a:cubicBezTo>
                    <a:pt x="368" y="30"/>
                    <a:pt x="60" y="286"/>
                    <a:pt x="10" y="567"/>
                  </a:cubicBezTo>
                  <a:cubicBezTo>
                    <a:pt x="1" y="612"/>
                    <a:pt x="32" y="656"/>
                    <a:pt x="77" y="664"/>
                  </a:cubicBezTo>
                  <a:cubicBezTo>
                    <a:pt x="82" y="665"/>
                    <a:pt x="87" y="665"/>
                    <a:pt x="91" y="665"/>
                  </a:cubicBezTo>
                  <a:cubicBezTo>
                    <a:pt x="131" y="665"/>
                    <a:pt x="166" y="637"/>
                    <a:pt x="173" y="597"/>
                  </a:cubicBezTo>
                  <a:cubicBezTo>
                    <a:pt x="213" y="376"/>
                    <a:pt x="484" y="151"/>
                    <a:pt x="486" y="149"/>
                  </a:cubicBezTo>
                  <a:cubicBezTo>
                    <a:pt x="522" y="120"/>
                    <a:pt x="527" y="67"/>
                    <a:pt x="497" y="32"/>
                  </a:cubicBezTo>
                  <a:cubicBezTo>
                    <a:pt x="481" y="11"/>
                    <a:pt x="456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803000" y="4248277"/>
              <a:ext cx="8575" cy="12238"/>
            </a:xfrm>
            <a:custGeom>
              <a:avLst/>
              <a:gdLst/>
              <a:ahLst/>
              <a:cxnLst/>
              <a:rect l="l" t="t" r="r" b="b"/>
              <a:pathLst>
                <a:path w="343" h="499" extrusionOk="0">
                  <a:moveTo>
                    <a:pt x="342" y="1"/>
                  </a:moveTo>
                  <a:lnTo>
                    <a:pt x="342" y="1"/>
                  </a:lnTo>
                  <a:cubicBezTo>
                    <a:pt x="342" y="1"/>
                    <a:pt x="46" y="244"/>
                    <a:pt x="1" y="499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800750" y="4246216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1"/>
                  </a:moveTo>
                  <a:cubicBezTo>
                    <a:pt x="414" y="1"/>
                    <a:pt x="395" y="7"/>
                    <a:pt x="379" y="20"/>
                  </a:cubicBezTo>
                  <a:cubicBezTo>
                    <a:pt x="366" y="31"/>
                    <a:pt x="59" y="287"/>
                    <a:pt x="9" y="568"/>
                  </a:cubicBezTo>
                  <a:cubicBezTo>
                    <a:pt x="0" y="613"/>
                    <a:pt x="31" y="656"/>
                    <a:pt x="76" y="665"/>
                  </a:cubicBezTo>
                  <a:cubicBezTo>
                    <a:pt x="81" y="666"/>
                    <a:pt x="86" y="666"/>
                    <a:pt x="91" y="666"/>
                  </a:cubicBezTo>
                  <a:cubicBezTo>
                    <a:pt x="130" y="666"/>
                    <a:pt x="165" y="638"/>
                    <a:pt x="173" y="597"/>
                  </a:cubicBezTo>
                  <a:cubicBezTo>
                    <a:pt x="212" y="377"/>
                    <a:pt x="482" y="151"/>
                    <a:pt x="486" y="149"/>
                  </a:cubicBezTo>
                  <a:cubicBezTo>
                    <a:pt x="521" y="120"/>
                    <a:pt x="526" y="67"/>
                    <a:pt x="497" y="31"/>
                  </a:cubicBezTo>
                  <a:cubicBezTo>
                    <a:pt x="480" y="11"/>
                    <a:pt x="457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810100" y="4265690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1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807850" y="4263630"/>
              <a:ext cx="13150" cy="16334"/>
            </a:xfrm>
            <a:custGeom>
              <a:avLst/>
              <a:gdLst/>
              <a:ahLst/>
              <a:cxnLst/>
              <a:rect l="l" t="t" r="r" b="b"/>
              <a:pathLst>
                <a:path w="526" h="666" extrusionOk="0">
                  <a:moveTo>
                    <a:pt x="432" y="0"/>
                  </a:moveTo>
                  <a:cubicBezTo>
                    <a:pt x="414" y="0"/>
                    <a:pt x="395" y="7"/>
                    <a:pt x="379" y="19"/>
                  </a:cubicBezTo>
                  <a:cubicBezTo>
                    <a:pt x="366" y="30"/>
                    <a:pt x="59" y="286"/>
                    <a:pt x="9" y="567"/>
                  </a:cubicBezTo>
                  <a:cubicBezTo>
                    <a:pt x="0" y="613"/>
                    <a:pt x="31" y="655"/>
                    <a:pt x="76" y="664"/>
                  </a:cubicBezTo>
                  <a:cubicBezTo>
                    <a:pt x="81" y="665"/>
                    <a:pt x="86" y="665"/>
                    <a:pt x="91" y="665"/>
                  </a:cubicBezTo>
                  <a:cubicBezTo>
                    <a:pt x="130" y="665"/>
                    <a:pt x="165" y="637"/>
                    <a:pt x="173" y="597"/>
                  </a:cubicBezTo>
                  <a:cubicBezTo>
                    <a:pt x="212" y="377"/>
                    <a:pt x="482" y="150"/>
                    <a:pt x="486" y="148"/>
                  </a:cubicBezTo>
                  <a:cubicBezTo>
                    <a:pt x="521" y="118"/>
                    <a:pt x="526" y="66"/>
                    <a:pt x="497" y="30"/>
                  </a:cubicBezTo>
                  <a:cubicBezTo>
                    <a:pt x="480" y="11"/>
                    <a:pt x="456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786175" y="4278738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1" y="0"/>
                  </a:moveTo>
                  <a:cubicBezTo>
                    <a:pt x="341" y="0"/>
                    <a:pt x="45" y="244"/>
                    <a:pt x="0" y="49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783900" y="4276678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0"/>
                  </a:moveTo>
                  <a:cubicBezTo>
                    <a:pt x="414" y="0"/>
                    <a:pt x="395" y="7"/>
                    <a:pt x="380" y="19"/>
                  </a:cubicBezTo>
                  <a:cubicBezTo>
                    <a:pt x="366" y="30"/>
                    <a:pt x="59" y="286"/>
                    <a:pt x="9" y="566"/>
                  </a:cubicBezTo>
                  <a:cubicBezTo>
                    <a:pt x="1" y="613"/>
                    <a:pt x="31" y="655"/>
                    <a:pt x="76" y="664"/>
                  </a:cubicBezTo>
                  <a:cubicBezTo>
                    <a:pt x="81" y="664"/>
                    <a:pt x="86" y="665"/>
                    <a:pt x="91" y="665"/>
                  </a:cubicBezTo>
                  <a:cubicBezTo>
                    <a:pt x="130" y="665"/>
                    <a:pt x="166" y="637"/>
                    <a:pt x="173" y="597"/>
                  </a:cubicBezTo>
                  <a:cubicBezTo>
                    <a:pt x="212" y="375"/>
                    <a:pt x="484" y="150"/>
                    <a:pt x="486" y="148"/>
                  </a:cubicBezTo>
                  <a:cubicBezTo>
                    <a:pt x="522" y="118"/>
                    <a:pt x="526" y="66"/>
                    <a:pt x="497" y="30"/>
                  </a:cubicBezTo>
                  <a:cubicBezTo>
                    <a:pt x="481" y="11"/>
                    <a:pt x="45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796225" y="4297083"/>
              <a:ext cx="5925" cy="13759"/>
            </a:xfrm>
            <a:custGeom>
              <a:avLst/>
              <a:gdLst/>
              <a:ahLst/>
              <a:cxnLst/>
              <a:rect l="l" t="t" r="r" b="b"/>
              <a:pathLst>
                <a:path w="237" h="561" extrusionOk="0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0" y="303"/>
                    <a:pt x="11" y="561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794100" y="4295048"/>
              <a:ext cx="10375" cy="17830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321" y="0"/>
                  </a:moveTo>
                  <a:cubicBezTo>
                    <a:pt x="296" y="0"/>
                    <a:pt x="272" y="11"/>
                    <a:pt x="255" y="32"/>
                  </a:cubicBezTo>
                  <a:cubicBezTo>
                    <a:pt x="244" y="46"/>
                    <a:pt x="1" y="362"/>
                    <a:pt x="12" y="647"/>
                  </a:cubicBezTo>
                  <a:cubicBezTo>
                    <a:pt x="14" y="693"/>
                    <a:pt x="51" y="727"/>
                    <a:pt x="95" y="727"/>
                  </a:cubicBezTo>
                  <a:lnTo>
                    <a:pt x="99" y="727"/>
                  </a:lnTo>
                  <a:cubicBezTo>
                    <a:pt x="145" y="726"/>
                    <a:pt x="181" y="687"/>
                    <a:pt x="180" y="640"/>
                  </a:cubicBezTo>
                  <a:cubicBezTo>
                    <a:pt x="170" y="416"/>
                    <a:pt x="385" y="137"/>
                    <a:pt x="386" y="135"/>
                  </a:cubicBezTo>
                  <a:cubicBezTo>
                    <a:pt x="414" y="98"/>
                    <a:pt x="408" y="46"/>
                    <a:pt x="372" y="18"/>
                  </a:cubicBezTo>
                  <a:cubicBezTo>
                    <a:pt x="357" y="6"/>
                    <a:pt x="339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924500" y="4326882"/>
              <a:ext cx="6675" cy="13293"/>
            </a:xfrm>
            <a:custGeom>
              <a:avLst/>
              <a:gdLst/>
              <a:ahLst/>
              <a:cxnLst/>
              <a:rect l="l" t="t" r="r" b="b"/>
              <a:pathLst>
                <a:path w="267" h="54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266" y="0"/>
                    <a:pt x="9" y="285"/>
                    <a:pt x="1" y="542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922400" y="4324822"/>
              <a:ext cx="11100" cy="17437"/>
            </a:xfrm>
            <a:custGeom>
              <a:avLst/>
              <a:gdLst/>
              <a:ahLst/>
              <a:cxnLst/>
              <a:rect l="l" t="t" r="r" b="b"/>
              <a:pathLst>
                <a:path w="444" h="711" extrusionOk="0">
                  <a:moveTo>
                    <a:pt x="351" y="0"/>
                  </a:moveTo>
                  <a:cubicBezTo>
                    <a:pt x="328" y="0"/>
                    <a:pt x="305" y="9"/>
                    <a:pt x="289" y="28"/>
                  </a:cubicBezTo>
                  <a:cubicBezTo>
                    <a:pt x="277" y="41"/>
                    <a:pt x="10" y="338"/>
                    <a:pt x="2" y="623"/>
                  </a:cubicBezTo>
                  <a:cubicBezTo>
                    <a:pt x="0" y="670"/>
                    <a:pt x="36" y="708"/>
                    <a:pt x="82" y="710"/>
                  </a:cubicBezTo>
                  <a:lnTo>
                    <a:pt x="85" y="710"/>
                  </a:lnTo>
                  <a:cubicBezTo>
                    <a:pt x="130" y="710"/>
                    <a:pt x="167" y="673"/>
                    <a:pt x="168" y="629"/>
                  </a:cubicBezTo>
                  <a:cubicBezTo>
                    <a:pt x="175" y="406"/>
                    <a:pt x="410" y="143"/>
                    <a:pt x="412" y="140"/>
                  </a:cubicBezTo>
                  <a:cubicBezTo>
                    <a:pt x="443" y="106"/>
                    <a:pt x="441" y="53"/>
                    <a:pt x="406" y="22"/>
                  </a:cubicBezTo>
                  <a:cubicBezTo>
                    <a:pt x="390" y="7"/>
                    <a:pt x="37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028425" y="400959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1"/>
                  </a:moveTo>
                  <a:cubicBezTo>
                    <a:pt x="390" y="1"/>
                    <a:pt x="71" y="214"/>
                    <a:pt x="0" y="462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026125" y="4007554"/>
              <a:ext cx="14450" cy="15426"/>
            </a:xfrm>
            <a:custGeom>
              <a:avLst/>
              <a:gdLst/>
              <a:ahLst/>
              <a:cxnLst/>
              <a:rect l="l" t="t" r="r" b="b"/>
              <a:pathLst>
                <a:path w="578" h="629" extrusionOk="0">
                  <a:moveTo>
                    <a:pt x="483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1" y="247"/>
                    <a:pt x="13" y="522"/>
                  </a:cubicBezTo>
                  <a:cubicBezTo>
                    <a:pt x="1" y="566"/>
                    <a:pt x="25" y="612"/>
                    <a:pt x="70" y="624"/>
                  </a:cubicBezTo>
                  <a:cubicBezTo>
                    <a:pt x="78" y="627"/>
                    <a:pt x="85" y="628"/>
                    <a:pt x="92" y="628"/>
                  </a:cubicBezTo>
                  <a:lnTo>
                    <a:pt x="94" y="628"/>
                  </a:lnTo>
                  <a:cubicBezTo>
                    <a:pt x="129" y="628"/>
                    <a:pt x="163" y="604"/>
                    <a:pt x="173" y="567"/>
                  </a:cubicBezTo>
                  <a:cubicBezTo>
                    <a:pt x="234" y="352"/>
                    <a:pt x="527" y="155"/>
                    <a:pt x="529" y="152"/>
                  </a:cubicBezTo>
                  <a:cubicBezTo>
                    <a:pt x="568" y="127"/>
                    <a:pt x="578" y="75"/>
                    <a:pt x="552" y="37"/>
                  </a:cubicBezTo>
                  <a:cubicBezTo>
                    <a:pt x="536" y="14"/>
                    <a:pt x="510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074525" y="3984377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lnTo>
                    <a:pt x="391" y="0"/>
                  </a:ln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072200" y="3982317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5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8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086950" y="3960881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1"/>
                  </a:moveTo>
                  <a:lnTo>
                    <a:pt x="390" y="1"/>
                  </a:lnTo>
                  <a:cubicBezTo>
                    <a:pt x="390" y="1"/>
                    <a:pt x="71" y="214"/>
                    <a:pt x="0" y="462"/>
                  </a:cubicBezTo>
                  <a:lnTo>
                    <a:pt x="3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084625" y="3958845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6"/>
                    <a:pt x="26" y="612"/>
                    <a:pt x="70" y="626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6" y="155"/>
                    <a:pt x="530" y="154"/>
                  </a:cubicBezTo>
                  <a:cubicBezTo>
                    <a:pt x="568" y="128"/>
                    <a:pt x="579" y="75"/>
                    <a:pt x="553" y="37"/>
                  </a:cubicBezTo>
                  <a:cubicBezTo>
                    <a:pt x="537" y="13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072750" y="4006131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1" y="0"/>
                  </a:moveTo>
                  <a:cubicBezTo>
                    <a:pt x="391" y="0"/>
                    <a:pt x="72" y="213"/>
                    <a:pt x="1" y="460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070425" y="4004071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4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6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012800" y="4137125"/>
              <a:ext cx="36500" cy="55426"/>
            </a:xfrm>
            <a:custGeom>
              <a:avLst/>
              <a:gdLst/>
              <a:ahLst/>
              <a:cxnLst/>
              <a:rect l="l" t="t" r="r" b="b"/>
              <a:pathLst>
                <a:path w="1460" h="2260" extrusionOk="0">
                  <a:moveTo>
                    <a:pt x="95" y="0"/>
                  </a:moveTo>
                  <a:cubicBezTo>
                    <a:pt x="59" y="0"/>
                    <a:pt x="25" y="23"/>
                    <a:pt x="14" y="60"/>
                  </a:cubicBezTo>
                  <a:cubicBezTo>
                    <a:pt x="1" y="104"/>
                    <a:pt x="26" y="150"/>
                    <a:pt x="70" y="163"/>
                  </a:cubicBezTo>
                  <a:cubicBezTo>
                    <a:pt x="76" y="166"/>
                    <a:pt x="775" y="384"/>
                    <a:pt x="1088" y="975"/>
                  </a:cubicBezTo>
                  <a:cubicBezTo>
                    <a:pt x="1266" y="1312"/>
                    <a:pt x="1287" y="1708"/>
                    <a:pt x="1149" y="2151"/>
                  </a:cubicBezTo>
                  <a:cubicBezTo>
                    <a:pt x="1135" y="2195"/>
                    <a:pt x="1160" y="2241"/>
                    <a:pt x="1204" y="2255"/>
                  </a:cubicBezTo>
                  <a:cubicBezTo>
                    <a:pt x="1212" y="2258"/>
                    <a:pt x="1221" y="2260"/>
                    <a:pt x="1228" y="2260"/>
                  </a:cubicBezTo>
                  <a:cubicBezTo>
                    <a:pt x="1264" y="2260"/>
                    <a:pt x="1297" y="2236"/>
                    <a:pt x="1308" y="2201"/>
                  </a:cubicBezTo>
                  <a:cubicBezTo>
                    <a:pt x="1459" y="1713"/>
                    <a:pt x="1435" y="1275"/>
                    <a:pt x="1236" y="897"/>
                  </a:cubicBezTo>
                  <a:cubicBezTo>
                    <a:pt x="891" y="245"/>
                    <a:pt x="150" y="13"/>
                    <a:pt x="118" y="3"/>
                  </a:cubicBezTo>
                  <a:cubicBezTo>
                    <a:pt x="110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" name="Google Shape;329;p29"/>
          <p:cNvSpPr txBox="1">
            <a:spLocks/>
          </p:cNvSpPr>
          <p:nvPr/>
        </p:nvSpPr>
        <p:spPr>
          <a:xfrm>
            <a:off x="388589" y="2298631"/>
            <a:ext cx="8466023" cy="248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algn="ctr" defTabSz="1219170">
              <a:buClr>
                <a:srgbClr val="373334"/>
              </a:buClr>
              <a:defRPr/>
            </a:pPr>
            <a:r>
              <a:rPr lang="en-US" sz="2667" kern="0" dirty="0">
                <a:solidFill>
                  <a:srgbClr val="F7C2D6">
                    <a:lumMod val="75000"/>
                  </a:srgbClr>
                </a:solidFill>
              </a:rPr>
              <a:t>Lesson 6: WRITING</a:t>
            </a:r>
          </a:p>
          <a:p>
            <a:pPr lvl="0" algn="ctr" defTabSz="1219170">
              <a:buClr>
                <a:srgbClr val="373334"/>
              </a:buClr>
              <a:defRPr/>
            </a:pPr>
            <a:r>
              <a:rPr lang="en-US" sz="2600" b="0" i="1" kern="0" dirty="0">
                <a:solidFill>
                  <a:srgbClr val="AEE0E3">
                    <a:lumMod val="50000"/>
                  </a:srgbClr>
                </a:solidFill>
              </a:rPr>
              <a:t>Writing an application letter for volunteer work 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AEE0E3">
                  <a:lumMod val="50000"/>
                </a:srgbClr>
              </a:solidFill>
              <a:effectLst/>
              <a:uLnTx/>
              <a:uFillTx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373334"/>
              </a:solidFill>
              <a:effectLst/>
              <a:uLnTx/>
              <a:uFillTx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240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91789" y="3322540"/>
            <a:ext cx="811414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A. Saying why you want to do the job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61978" y="6567055"/>
            <a:ext cx="1830022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164154" y="191892"/>
            <a:ext cx="11705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Match the paragraphs with their aims.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304" y="1280075"/>
            <a:ext cx="10447575" cy="17009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91789" y="4231286"/>
            <a:ext cx="10176090" cy="9133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Saying when you are available for an interview and can start work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4111" y="5311644"/>
            <a:ext cx="10273768" cy="8534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C. Mentioning the job you are applying for and where you got the information from</a:t>
            </a:r>
          </a:p>
        </p:txBody>
      </p:sp>
    </p:spTree>
    <p:extLst>
      <p:ext uri="{BB962C8B-B14F-4D97-AF65-F5344CB8AC3E}">
        <p14:creationId xmlns:p14="http://schemas.microsoft.com/office/powerpoint/2010/main" val="32629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15" grpId="0" animBg="1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27845" y="3487411"/>
            <a:ext cx="10249144" cy="9336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Saying when you are available for an interview and can start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61978" y="6567055"/>
            <a:ext cx="1830022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7845" y="2393413"/>
            <a:ext cx="89631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A. Saying why you want to do the job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3221" y="4851892"/>
            <a:ext cx="10273768" cy="8534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C. Mentioning the job you are applying for and where you got the information from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299553" y="142791"/>
            <a:ext cx="11705728" cy="127124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Match the paragraphs with their aims.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646" y="1135774"/>
            <a:ext cx="10291233" cy="12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1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873829" y="2500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job advert and answer the questions.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33111-E311-9A4E-BD2E-1A194DD58C02}"/>
              </a:ext>
            </a:extLst>
          </p:cNvPr>
          <p:cNvSpPr txBox="1"/>
          <p:nvPr/>
        </p:nvSpPr>
        <p:spPr>
          <a:xfrm>
            <a:off x="1110192" y="1941821"/>
            <a:ext cx="5174974" cy="298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qualities are needed for the job?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r>
              <a:rPr lang="en-US" sz="2800" dirty="0"/>
              <a:t>2. What are the job duties?</a:t>
            </a:r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FD557-EF8D-1842-A0E8-0907FA5A9F30}"/>
              </a:ext>
            </a:extLst>
          </p:cNvPr>
          <p:cNvSpPr txBox="1"/>
          <p:nvPr/>
        </p:nvSpPr>
        <p:spPr>
          <a:xfrm>
            <a:off x="1110192" y="2892483"/>
            <a:ext cx="555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Reliable and hardworking.</a:t>
            </a:r>
          </a:p>
          <a:p>
            <a:endParaRPr lang="x-none" sz="2800" dirty="0">
              <a:solidFill>
                <a:srgbClr val="00B050"/>
              </a:solidFill>
            </a:endParaRPr>
          </a:p>
          <a:p>
            <a:endParaRPr lang="x-none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04212-EE1C-A746-9FFE-C0DAE0A85B3C}"/>
              </a:ext>
            </a:extLst>
          </p:cNvPr>
          <p:cNvSpPr/>
          <p:nvPr/>
        </p:nvSpPr>
        <p:spPr>
          <a:xfrm>
            <a:off x="1110192" y="4315974"/>
            <a:ext cx="4731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Welcoming guests and visitors, and receiving and sorting donations.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66" y="1941821"/>
            <a:ext cx="5544585" cy="42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While-writing</a:t>
            </a:r>
            <a:endParaRPr dirty="0"/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617200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/>
              <a:t>03</a:t>
            </a:r>
            <a:endParaRPr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84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879951" y="18289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1159C2-2A81-B947-824E-C6EA5A1BD006}"/>
              </a:ext>
            </a:extLst>
          </p:cNvPr>
          <p:cNvSpPr/>
          <p:nvPr/>
        </p:nvSpPr>
        <p:spPr>
          <a:xfrm>
            <a:off x="559433" y="86592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158216" y="890783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application letter for the job. </a:t>
            </a:r>
            <a:endParaRPr lang="en-US" sz="7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DEE970-C294-E640-B4FB-369C684C308E}"/>
              </a:ext>
            </a:extLst>
          </p:cNvPr>
          <p:cNvSpPr txBox="1"/>
          <p:nvPr/>
        </p:nvSpPr>
        <p:spPr>
          <a:xfrm>
            <a:off x="612218" y="76328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2863050" y="1368531"/>
            <a:ext cx="7950015" cy="527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8090838" y="1414003"/>
            <a:ext cx="272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……………. Street</a:t>
            </a:r>
          </a:p>
          <a:p>
            <a:r>
              <a:rPr lang="en-US" dirty="0"/>
              <a:t>……………, ……………</a:t>
            </a:r>
          </a:p>
          <a:p>
            <a:r>
              <a:rPr lang="en-US" dirty="0"/>
              <a:t>1 January 20___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3032747" y="1937223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I am writing to apply for a volunteer</a:t>
            </a:r>
          </a:p>
          <a:p>
            <a:r>
              <a:rPr lang="en-US" dirty="0"/>
              <a:t>position …………………........….…....…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am interested in ………….……......…</a:t>
            </a:r>
          </a:p>
          <a:p>
            <a:r>
              <a:rPr lang="en-US" dirty="0"/>
              <a:t>……………………………........…....……</a:t>
            </a:r>
          </a:p>
          <a:p>
            <a:r>
              <a:rPr lang="en-US" dirty="0"/>
              <a:t>I am available for an interview</a:t>
            </a:r>
          </a:p>
          <a:p>
            <a:r>
              <a:rPr lang="en-US" dirty="0"/>
              <a:t>…………………….........………… If my</a:t>
            </a:r>
          </a:p>
          <a:p>
            <a:r>
              <a:rPr lang="en-US" dirty="0"/>
              <a:t>application is successful, I can start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dirty="0"/>
              <a:t>…...…….....……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450067" y="29721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93578" y="886515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SAMPLE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193578" y="1460721"/>
            <a:ext cx="11804844" cy="533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9264365" y="1573262"/>
            <a:ext cx="253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877 Kim Ma Street</a:t>
            </a:r>
            <a:endParaRPr lang="en-GB" dirty="0"/>
          </a:p>
          <a:p>
            <a:r>
              <a:rPr lang="en-US" i="1" dirty="0"/>
              <a:t>Ba </a:t>
            </a:r>
            <a:r>
              <a:rPr lang="en-US" i="1" dirty="0" err="1"/>
              <a:t>Dinh</a:t>
            </a:r>
            <a:r>
              <a:rPr lang="en-US" i="1" dirty="0"/>
              <a:t>, Ha </a:t>
            </a:r>
            <a:r>
              <a:rPr lang="en-US" i="1" dirty="0" err="1"/>
              <a:t>Noi</a:t>
            </a:r>
            <a:endParaRPr lang="en-GB" dirty="0"/>
          </a:p>
          <a:p>
            <a:r>
              <a:rPr lang="en-US" i="1" dirty="0"/>
              <a:t>12 March 2022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283031" y="2105533"/>
            <a:ext cx="11804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Heart to Heart</a:t>
            </a:r>
          </a:p>
          <a:p>
            <a:r>
              <a:rPr lang="en-US" sz="2000" dirty="0"/>
              <a:t>Charitable </a:t>
            </a:r>
            <a:r>
              <a:rPr lang="en-US" sz="2000" dirty="0" err="1"/>
              <a:t>Organisation</a:t>
            </a:r>
            <a:endParaRPr lang="en-US" sz="2000" dirty="0"/>
          </a:p>
          <a:p>
            <a:r>
              <a:rPr lang="en-US" sz="2000" dirty="0"/>
              <a:t>100 Ha Thanh Street, Ha </a:t>
            </a:r>
            <a:r>
              <a:rPr lang="en-US" sz="2000" dirty="0" err="1"/>
              <a:t>Noi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Dear Sir or Madam,</a:t>
            </a:r>
          </a:p>
          <a:p>
            <a:r>
              <a:rPr lang="en-US" sz="2000" dirty="0"/>
              <a:t>I am writing to apply for a volunteer position at the head office of Heart to Heart Charitable </a:t>
            </a:r>
            <a:r>
              <a:rPr lang="en-US" sz="2000" dirty="0" err="1"/>
              <a:t>Organisation</a:t>
            </a:r>
            <a:r>
              <a:rPr lang="en-US" sz="2000" dirty="0"/>
              <a:t>. I saw the job advert on our school notice board.</a:t>
            </a:r>
          </a:p>
          <a:p>
            <a:r>
              <a:rPr lang="en-US" sz="2000" dirty="0"/>
              <a:t>I am interested in volunteer work and projects to help people in our community. I am polite, reliable and hardworking. I also have great people skills, which I believe are important for this position.</a:t>
            </a:r>
          </a:p>
          <a:p>
            <a:r>
              <a:rPr lang="en-US" sz="2000" dirty="0"/>
              <a:t>I am available for an interview on any weekday after 4.30 p.m. or at weekends. If my application is successful, I can start next month.</a:t>
            </a:r>
          </a:p>
          <a:p>
            <a:r>
              <a:rPr lang="en-US" sz="2000" dirty="0"/>
              <a:t>I look forward to hearing from you.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Yours faithfully,</a:t>
            </a:r>
          </a:p>
          <a:p>
            <a:r>
              <a:rPr lang="en-US" sz="2000" dirty="0"/>
              <a:t>Nguyen Ha </a:t>
            </a:r>
            <a:r>
              <a:rPr lang="en-US" sz="2000" dirty="0" err="1"/>
              <a:t>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58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Post-writing</a:t>
            </a:r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752643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04</a:t>
            </a:r>
            <a:endParaRPr dirty="0"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57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56747" y="2467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8EE61-BE6B-1441-BB61-37FAD23329EE}"/>
              </a:ext>
            </a:extLst>
          </p:cNvPr>
          <p:cNvSpPr/>
          <p:nvPr/>
        </p:nvSpPr>
        <p:spPr>
          <a:xfrm>
            <a:off x="746747" y="1211427"/>
            <a:ext cx="42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Cross-check and final check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1026" name="Picture 2" descr="Feedback hay feedbacks? | Học Tiếng Anh cùng Callum Nguyễn">
            <a:extLst>
              <a:ext uri="{FF2B5EF4-FFF2-40B4-BE49-F238E27FC236}">
                <a16:creationId xmlns:a16="http://schemas.microsoft.com/office/drawing/2014/main" id="{FA6EB758-887E-E849-85D3-DC91A5F3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2052985"/>
            <a:ext cx="7574444" cy="38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>
                <a:solidFill>
                  <a:srgbClr val="373334"/>
                </a:solidFill>
              </a:rPr>
              <a:t>Consolidation</a:t>
            </a:r>
            <a:endParaRPr dirty="0"/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617200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05</a:t>
            </a:r>
            <a:endParaRPr dirty="0"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31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A371B-1277-CD4B-8168-9D93E92FC2B1}"/>
              </a:ext>
            </a:extLst>
          </p:cNvPr>
          <p:cNvSpPr txBox="1"/>
          <p:nvPr/>
        </p:nvSpPr>
        <p:spPr>
          <a:xfrm>
            <a:off x="733099" y="2575637"/>
            <a:ext cx="115811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8127" y="2382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14397" y="1896359"/>
            <a:ext cx="1169933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74043" y="1820996"/>
            <a:ext cx="10894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Communication and Culture/ CLIL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</a:t>
            </a:r>
            <a:r>
              <a:rPr lang="x-none" sz="3200" dirty="0"/>
              <a:t>Rewrite the paragraph in the notebooks.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8127" y="2382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3231595" y="1586432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Warm-up</a:t>
            </a:r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/>
          </p:nvPr>
        </p:nvSpPr>
        <p:spPr>
          <a:xfrm>
            <a:off x="1499447" y="1571041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01</a:t>
            </a:r>
            <a:endParaRPr dirty="0"/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2"/>
          </p:nvPr>
        </p:nvSpPr>
        <p:spPr>
          <a:xfrm>
            <a:off x="1557067" y="2387924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02</a:t>
            </a:r>
            <a:endParaRPr dirty="0"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3"/>
          </p:nvPr>
        </p:nvSpPr>
        <p:spPr>
          <a:xfrm>
            <a:off x="1531195" y="3101746"/>
            <a:ext cx="17004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03</a:t>
            </a:r>
            <a:endParaRPr dirty="0"/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5"/>
          </p:nvPr>
        </p:nvSpPr>
        <p:spPr>
          <a:xfrm>
            <a:off x="3311569" y="2387924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Pre-writing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6"/>
          </p:nvPr>
        </p:nvSpPr>
        <p:spPr>
          <a:xfrm>
            <a:off x="3311569" y="3197000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While-writing</a:t>
            </a: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6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1575705" y="3894684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000"/>
              <a:buFont typeface="Montserrat"/>
              <a:buNone/>
              <a:tabLst/>
              <a:defRPr/>
            </a:pPr>
            <a:r>
              <a:rPr kumimoji="0" lang="es" sz="3733" b="1" i="0" u="none" strike="noStrike" kern="0" cap="none" spc="0" normalizeH="0" baseline="0" noProof="0" dirty="0">
                <a:ln>
                  <a:noFill/>
                </a:ln>
                <a:solidFill>
                  <a:srgbClr val="373334"/>
                </a:solidFill>
                <a:effectLst/>
                <a:uLnTx/>
                <a:uFillTx/>
                <a:latin typeface="Montserrat"/>
                <a:sym typeface="Montserrat"/>
              </a:rPr>
              <a:t>04</a:t>
            </a:r>
          </a:p>
        </p:txBody>
      </p:sp>
      <p:sp>
        <p:nvSpPr>
          <p:cNvPr id="23" name="Google Shape;574;p30"/>
          <p:cNvSpPr txBox="1">
            <a:spLocks/>
          </p:cNvSpPr>
          <p:nvPr/>
        </p:nvSpPr>
        <p:spPr>
          <a:xfrm>
            <a:off x="1540241" y="4701740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000"/>
              <a:buFont typeface="Montserrat"/>
              <a:buNone/>
              <a:tabLst/>
              <a:defRPr/>
            </a:pPr>
            <a:r>
              <a:rPr kumimoji="0" lang="es" sz="3733" b="1" i="0" u="none" strike="noStrike" kern="0" cap="none" spc="0" normalizeH="0" baseline="0" noProof="0" dirty="0">
                <a:ln>
                  <a:noFill/>
                </a:ln>
                <a:solidFill>
                  <a:srgbClr val="373334"/>
                </a:solidFill>
                <a:effectLst/>
                <a:uLnTx/>
                <a:uFillTx/>
                <a:latin typeface="Montserrat"/>
                <a:sym typeface="Montserrat"/>
              </a:rPr>
              <a:t>05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276105" y="3946407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defTabSz="1219170">
              <a:buClr>
                <a:srgbClr val="373334"/>
              </a:buClr>
              <a:defRPr/>
            </a:pPr>
            <a:r>
              <a:rPr lang="en-US" sz="2933" kern="0" dirty="0">
                <a:solidFill>
                  <a:srgbClr val="373334"/>
                </a:solidFill>
              </a:rPr>
              <a:t>Post-writing</a:t>
            </a:r>
          </a:p>
        </p:txBody>
      </p:sp>
      <p:sp>
        <p:nvSpPr>
          <p:cNvPr id="25" name="Google Shape;577;p30"/>
          <p:cNvSpPr txBox="1">
            <a:spLocks/>
          </p:cNvSpPr>
          <p:nvPr/>
        </p:nvSpPr>
        <p:spPr>
          <a:xfrm>
            <a:off x="3311569" y="4763256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73334"/>
                </a:solidFill>
                <a:effectLst/>
                <a:uLnTx/>
                <a:uFillTx/>
                <a:latin typeface="Montserrat"/>
                <a:sym typeface="Montserrat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23054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title" idx="2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01</a:t>
            </a:r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336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grpSp>
        <p:nvGrpSpPr>
          <p:cNvPr id="597" name="Google Shape;597;p31"/>
          <p:cNvGrpSpPr/>
          <p:nvPr/>
        </p:nvGrpSpPr>
        <p:grpSpPr>
          <a:xfrm>
            <a:off x="6530587" y="1279442"/>
            <a:ext cx="4301551" cy="3852335"/>
            <a:chOff x="4868090" y="936625"/>
            <a:chExt cx="3226163" cy="2889251"/>
          </a:xfrm>
        </p:grpSpPr>
        <p:sp>
          <p:nvSpPr>
            <p:cNvPr id="598" name="Google Shape;598;p31"/>
            <p:cNvSpPr/>
            <p:nvPr/>
          </p:nvSpPr>
          <p:spPr>
            <a:xfrm>
              <a:off x="4868090" y="2398105"/>
              <a:ext cx="471285" cy="268795"/>
            </a:xfrm>
            <a:custGeom>
              <a:avLst/>
              <a:gdLst/>
              <a:ahLst/>
              <a:cxnLst/>
              <a:rect l="l" t="t" r="r" b="b"/>
              <a:pathLst>
                <a:path w="39364" h="22451" extrusionOk="0">
                  <a:moveTo>
                    <a:pt x="23868" y="1"/>
                  </a:moveTo>
                  <a:cubicBezTo>
                    <a:pt x="22033" y="1"/>
                    <a:pt x="20411" y="1028"/>
                    <a:pt x="19305" y="2376"/>
                  </a:cubicBezTo>
                  <a:lnTo>
                    <a:pt x="19305" y="2376"/>
                  </a:lnTo>
                  <a:cubicBezTo>
                    <a:pt x="18555" y="1774"/>
                    <a:pt x="17577" y="1238"/>
                    <a:pt x="16325" y="830"/>
                  </a:cubicBezTo>
                  <a:cubicBezTo>
                    <a:pt x="15298" y="496"/>
                    <a:pt x="14430" y="352"/>
                    <a:pt x="13698" y="352"/>
                  </a:cubicBezTo>
                  <a:cubicBezTo>
                    <a:pt x="9093" y="352"/>
                    <a:pt x="9853" y="6068"/>
                    <a:pt x="9870" y="6190"/>
                  </a:cubicBezTo>
                  <a:lnTo>
                    <a:pt x="9870" y="6190"/>
                  </a:lnTo>
                  <a:cubicBezTo>
                    <a:pt x="9398" y="5907"/>
                    <a:pt x="8893" y="5779"/>
                    <a:pt x="8378" y="5779"/>
                  </a:cubicBezTo>
                  <a:cubicBezTo>
                    <a:pt x="4465" y="5779"/>
                    <a:pt x="0" y="13217"/>
                    <a:pt x="5125" y="16972"/>
                  </a:cubicBezTo>
                  <a:cubicBezTo>
                    <a:pt x="6736" y="18153"/>
                    <a:pt x="8262" y="18684"/>
                    <a:pt x="9564" y="18757"/>
                  </a:cubicBezTo>
                  <a:lnTo>
                    <a:pt x="9564" y="18757"/>
                  </a:lnTo>
                  <a:cubicBezTo>
                    <a:pt x="10013" y="20727"/>
                    <a:pt x="11426" y="22428"/>
                    <a:pt x="14415" y="22450"/>
                  </a:cubicBezTo>
                  <a:cubicBezTo>
                    <a:pt x="14484" y="22450"/>
                    <a:pt x="14553" y="22451"/>
                    <a:pt x="14621" y="22451"/>
                  </a:cubicBezTo>
                  <a:cubicBezTo>
                    <a:pt x="18776" y="22451"/>
                    <a:pt x="21551" y="21493"/>
                    <a:pt x="23102" y="20071"/>
                  </a:cubicBezTo>
                  <a:lnTo>
                    <a:pt x="23102" y="20071"/>
                  </a:lnTo>
                  <a:cubicBezTo>
                    <a:pt x="23426" y="20506"/>
                    <a:pt x="23832" y="20928"/>
                    <a:pt x="24335" y="21322"/>
                  </a:cubicBezTo>
                  <a:cubicBezTo>
                    <a:pt x="25015" y="21856"/>
                    <a:pt x="25834" y="22093"/>
                    <a:pt x="26721" y="22093"/>
                  </a:cubicBezTo>
                  <a:cubicBezTo>
                    <a:pt x="31890" y="22093"/>
                    <a:pt x="39364" y="14031"/>
                    <a:pt x="34919" y="9382"/>
                  </a:cubicBezTo>
                  <a:cubicBezTo>
                    <a:pt x="33697" y="8104"/>
                    <a:pt x="32405" y="7619"/>
                    <a:pt x="31195" y="7619"/>
                  </a:cubicBezTo>
                  <a:cubicBezTo>
                    <a:pt x="31056" y="7619"/>
                    <a:pt x="30918" y="7626"/>
                    <a:pt x="30781" y="7638"/>
                  </a:cubicBezTo>
                  <a:lnTo>
                    <a:pt x="30781" y="7638"/>
                  </a:lnTo>
                  <a:cubicBezTo>
                    <a:pt x="30823" y="5341"/>
                    <a:pt x="29666" y="2697"/>
                    <a:pt x="26820" y="908"/>
                  </a:cubicBezTo>
                  <a:cubicBezTo>
                    <a:pt x="25808" y="271"/>
                    <a:pt x="24810" y="1"/>
                    <a:pt x="23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889353" y="2392190"/>
              <a:ext cx="424246" cy="280647"/>
            </a:xfrm>
            <a:custGeom>
              <a:avLst/>
              <a:gdLst/>
              <a:ahLst/>
              <a:cxnLst/>
              <a:rect l="l" t="t" r="r" b="b"/>
              <a:pathLst>
                <a:path w="35435" h="23441" extrusionOk="0">
                  <a:moveTo>
                    <a:pt x="17602" y="3588"/>
                  </a:moveTo>
                  <a:cubicBezTo>
                    <a:pt x="19048" y="4955"/>
                    <a:pt x="19347" y="6581"/>
                    <a:pt x="18970" y="7654"/>
                  </a:cubicBezTo>
                  <a:cubicBezTo>
                    <a:pt x="18770" y="8223"/>
                    <a:pt x="18409" y="8531"/>
                    <a:pt x="17981" y="8531"/>
                  </a:cubicBezTo>
                  <a:cubicBezTo>
                    <a:pt x="17720" y="8531"/>
                    <a:pt x="17434" y="8416"/>
                    <a:pt x="17145" y="8174"/>
                  </a:cubicBezTo>
                  <a:cubicBezTo>
                    <a:pt x="16135" y="7330"/>
                    <a:pt x="16358" y="5341"/>
                    <a:pt x="17602" y="3588"/>
                  </a:cubicBezTo>
                  <a:close/>
                  <a:moveTo>
                    <a:pt x="28470" y="8716"/>
                  </a:moveTo>
                  <a:lnTo>
                    <a:pt x="28470" y="8716"/>
                  </a:lnTo>
                  <a:cubicBezTo>
                    <a:pt x="28240" y="10659"/>
                    <a:pt x="27064" y="12113"/>
                    <a:pt x="25474" y="12334"/>
                  </a:cubicBezTo>
                  <a:cubicBezTo>
                    <a:pt x="25371" y="12349"/>
                    <a:pt x="25276" y="12356"/>
                    <a:pt x="25191" y="12356"/>
                  </a:cubicBezTo>
                  <a:cubicBezTo>
                    <a:pt x="24760" y="12356"/>
                    <a:pt x="24753" y="12206"/>
                    <a:pt x="24749" y="12095"/>
                  </a:cubicBezTo>
                  <a:cubicBezTo>
                    <a:pt x="24711" y="11274"/>
                    <a:pt x="26257" y="9211"/>
                    <a:pt x="28470" y="8716"/>
                  </a:cubicBezTo>
                  <a:close/>
                  <a:moveTo>
                    <a:pt x="9856" y="13755"/>
                  </a:moveTo>
                  <a:cubicBezTo>
                    <a:pt x="10137" y="13755"/>
                    <a:pt x="10398" y="14011"/>
                    <a:pt x="10569" y="14225"/>
                  </a:cubicBezTo>
                  <a:cubicBezTo>
                    <a:pt x="11346" y="15204"/>
                    <a:pt x="11546" y="16279"/>
                    <a:pt x="11112" y="17176"/>
                  </a:cubicBezTo>
                  <a:cubicBezTo>
                    <a:pt x="10650" y="18133"/>
                    <a:pt x="9539" y="18737"/>
                    <a:pt x="8198" y="18764"/>
                  </a:cubicBezTo>
                  <a:cubicBezTo>
                    <a:pt x="7915" y="16998"/>
                    <a:pt x="8417" y="15119"/>
                    <a:pt x="9117" y="14239"/>
                  </a:cubicBezTo>
                  <a:cubicBezTo>
                    <a:pt x="9367" y="13928"/>
                    <a:pt x="9630" y="13755"/>
                    <a:pt x="9856" y="13755"/>
                  </a:cubicBezTo>
                  <a:close/>
                  <a:moveTo>
                    <a:pt x="21626" y="15184"/>
                  </a:moveTo>
                  <a:cubicBezTo>
                    <a:pt x="21716" y="15184"/>
                    <a:pt x="21939" y="15345"/>
                    <a:pt x="22131" y="15956"/>
                  </a:cubicBezTo>
                  <a:cubicBezTo>
                    <a:pt x="22576" y="17366"/>
                    <a:pt x="22315" y="18704"/>
                    <a:pt x="21397" y="19781"/>
                  </a:cubicBezTo>
                  <a:cubicBezTo>
                    <a:pt x="20536" y="18302"/>
                    <a:pt x="20600" y="16706"/>
                    <a:pt x="21071" y="15766"/>
                  </a:cubicBezTo>
                  <a:cubicBezTo>
                    <a:pt x="21287" y="15338"/>
                    <a:pt x="21521" y="15184"/>
                    <a:pt x="21626" y="15184"/>
                  </a:cubicBezTo>
                  <a:close/>
                  <a:moveTo>
                    <a:pt x="22096" y="1014"/>
                  </a:moveTo>
                  <a:cubicBezTo>
                    <a:pt x="22998" y="1014"/>
                    <a:pt x="23913" y="1276"/>
                    <a:pt x="24780" y="1821"/>
                  </a:cubicBezTo>
                  <a:cubicBezTo>
                    <a:pt x="27022" y="3231"/>
                    <a:pt x="28391" y="5405"/>
                    <a:pt x="28505" y="7701"/>
                  </a:cubicBezTo>
                  <a:cubicBezTo>
                    <a:pt x="25800" y="8183"/>
                    <a:pt x="23694" y="10672"/>
                    <a:pt x="23759" y="12139"/>
                  </a:cubicBezTo>
                  <a:cubicBezTo>
                    <a:pt x="23787" y="12722"/>
                    <a:pt x="24155" y="13347"/>
                    <a:pt x="25183" y="13347"/>
                  </a:cubicBezTo>
                  <a:cubicBezTo>
                    <a:pt x="25314" y="13347"/>
                    <a:pt x="25456" y="13337"/>
                    <a:pt x="25610" y="13315"/>
                  </a:cubicBezTo>
                  <a:cubicBezTo>
                    <a:pt x="27722" y="13019"/>
                    <a:pt x="29264" y="11114"/>
                    <a:pt x="29476" y="8607"/>
                  </a:cubicBezTo>
                  <a:cubicBezTo>
                    <a:pt x="30667" y="8624"/>
                    <a:pt x="31780" y="9166"/>
                    <a:pt x="32786" y="10219"/>
                  </a:cubicBezTo>
                  <a:cubicBezTo>
                    <a:pt x="34494" y="12004"/>
                    <a:pt x="34099" y="14143"/>
                    <a:pt x="33464" y="15622"/>
                  </a:cubicBezTo>
                  <a:cubicBezTo>
                    <a:pt x="32018" y="19008"/>
                    <a:pt x="27957" y="22092"/>
                    <a:pt x="24945" y="22092"/>
                  </a:cubicBezTo>
                  <a:cubicBezTo>
                    <a:pt x="24127" y="22092"/>
                    <a:pt x="23428" y="21869"/>
                    <a:pt x="22864" y="21427"/>
                  </a:cubicBezTo>
                  <a:cubicBezTo>
                    <a:pt x="22539" y="21173"/>
                    <a:pt x="22246" y="20895"/>
                    <a:pt x="21990" y="20602"/>
                  </a:cubicBezTo>
                  <a:cubicBezTo>
                    <a:pt x="23250" y="19244"/>
                    <a:pt x="23645" y="17468"/>
                    <a:pt x="23076" y="15659"/>
                  </a:cubicBezTo>
                  <a:cubicBezTo>
                    <a:pt x="22673" y="14384"/>
                    <a:pt x="21996" y="14194"/>
                    <a:pt x="21628" y="14194"/>
                  </a:cubicBezTo>
                  <a:cubicBezTo>
                    <a:pt x="21071" y="14194"/>
                    <a:pt x="20547" y="14606"/>
                    <a:pt x="20188" y="15322"/>
                  </a:cubicBezTo>
                  <a:cubicBezTo>
                    <a:pt x="19554" y="16587"/>
                    <a:pt x="19483" y="18624"/>
                    <a:pt x="20665" y="20477"/>
                  </a:cubicBezTo>
                  <a:cubicBezTo>
                    <a:pt x="19441" y="21436"/>
                    <a:pt x="17134" y="22451"/>
                    <a:pt x="12842" y="22451"/>
                  </a:cubicBezTo>
                  <a:lnTo>
                    <a:pt x="12642" y="22451"/>
                  </a:lnTo>
                  <a:cubicBezTo>
                    <a:pt x="10041" y="22431"/>
                    <a:pt x="8919" y="21080"/>
                    <a:pt x="8444" y="19744"/>
                  </a:cubicBezTo>
                  <a:cubicBezTo>
                    <a:pt x="10061" y="19643"/>
                    <a:pt x="11406" y="18844"/>
                    <a:pt x="12002" y="17605"/>
                  </a:cubicBezTo>
                  <a:cubicBezTo>
                    <a:pt x="12608" y="16351"/>
                    <a:pt x="12367" y="14894"/>
                    <a:pt x="11343" y="13609"/>
                  </a:cubicBezTo>
                  <a:cubicBezTo>
                    <a:pt x="10788" y="12913"/>
                    <a:pt x="10228" y="12766"/>
                    <a:pt x="9856" y="12766"/>
                  </a:cubicBezTo>
                  <a:cubicBezTo>
                    <a:pt x="9314" y="12766"/>
                    <a:pt x="8790" y="13063"/>
                    <a:pt x="8344" y="13621"/>
                  </a:cubicBezTo>
                  <a:cubicBezTo>
                    <a:pt x="7420" y="14780"/>
                    <a:pt x="6965" y="16857"/>
                    <a:pt x="7188" y="18684"/>
                  </a:cubicBezTo>
                  <a:cubicBezTo>
                    <a:pt x="6042" y="18490"/>
                    <a:pt x="4830" y="17937"/>
                    <a:pt x="3641" y="17067"/>
                  </a:cubicBezTo>
                  <a:cubicBezTo>
                    <a:pt x="934" y="15082"/>
                    <a:pt x="1489" y="12276"/>
                    <a:pt x="1853" y="11162"/>
                  </a:cubicBezTo>
                  <a:cubicBezTo>
                    <a:pt x="2647" y="8738"/>
                    <a:pt x="4775" y="6768"/>
                    <a:pt x="6601" y="6768"/>
                  </a:cubicBezTo>
                  <a:cubicBezTo>
                    <a:pt x="7045" y="6768"/>
                    <a:pt x="7462" y="6882"/>
                    <a:pt x="7841" y="7108"/>
                  </a:cubicBezTo>
                  <a:cubicBezTo>
                    <a:pt x="7919" y="7155"/>
                    <a:pt x="8007" y="7179"/>
                    <a:pt x="8094" y="7179"/>
                  </a:cubicBezTo>
                  <a:cubicBezTo>
                    <a:pt x="8189" y="7179"/>
                    <a:pt x="8284" y="7151"/>
                    <a:pt x="8366" y="7098"/>
                  </a:cubicBezTo>
                  <a:cubicBezTo>
                    <a:pt x="8526" y="6991"/>
                    <a:pt x="8609" y="6804"/>
                    <a:pt x="8584" y="6615"/>
                  </a:cubicBezTo>
                  <a:cubicBezTo>
                    <a:pt x="8580" y="6588"/>
                    <a:pt x="8210" y="3809"/>
                    <a:pt x="9519" y="2305"/>
                  </a:cubicBezTo>
                  <a:cubicBezTo>
                    <a:pt x="10082" y="1659"/>
                    <a:pt x="10886" y="1338"/>
                    <a:pt x="11922" y="1338"/>
                  </a:cubicBezTo>
                  <a:cubicBezTo>
                    <a:pt x="12637" y="1338"/>
                    <a:pt x="13462" y="1490"/>
                    <a:pt x="14395" y="1794"/>
                  </a:cubicBezTo>
                  <a:cubicBezTo>
                    <a:pt x="15330" y="2098"/>
                    <a:pt x="16148" y="2492"/>
                    <a:pt x="16831" y="2966"/>
                  </a:cubicBezTo>
                  <a:cubicBezTo>
                    <a:pt x="15414" y="4951"/>
                    <a:pt x="14917" y="7600"/>
                    <a:pt x="16510" y="8932"/>
                  </a:cubicBezTo>
                  <a:cubicBezTo>
                    <a:pt x="16991" y="9336"/>
                    <a:pt x="17491" y="9541"/>
                    <a:pt x="17995" y="9541"/>
                  </a:cubicBezTo>
                  <a:cubicBezTo>
                    <a:pt x="18834" y="9541"/>
                    <a:pt x="19565" y="8943"/>
                    <a:pt x="19902" y="7980"/>
                  </a:cubicBezTo>
                  <a:cubicBezTo>
                    <a:pt x="20393" y="6586"/>
                    <a:pt x="20043" y="4500"/>
                    <a:pt x="18229" y="2821"/>
                  </a:cubicBezTo>
                  <a:cubicBezTo>
                    <a:pt x="19337" y="1642"/>
                    <a:pt x="20701" y="1014"/>
                    <a:pt x="22096" y="1014"/>
                  </a:cubicBezTo>
                  <a:close/>
                  <a:moveTo>
                    <a:pt x="22092" y="1"/>
                  </a:moveTo>
                  <a:cubicBezTo>
                    <a:pt x="20419" y="1"/>
                    <a:pt x="18753" y="797"/>
                    <a:pt x="17458" y="2200"/>
                  </a:cubicBezTo>
                  <a:cubicBezTo>
                    <a:pt x="16683" y="1649"/>
                    <a:pt x="15756" y="1197"/>
                    <a:pt x="14701" y="855"/>
                  </a:cubicBezTo>
                  <a:cubicBezTo>
                    <a:pt x="13673" y="520"/>
                    <a:pt x="12743" y="354"/>
                    <a:pt x="11920" y="354"/>
                  </a:cubicBezTo>
                  <a:cubicBezTo>
                    <a:pt x="10582" y="354"/>
                    <a:pt x="9523" y="792"/>
                    <a:pt x="8770" y="1660"/>
                  </a:cubicBezTo>
                  <a:cubicBezTo>
                    <a:pt x="7659" y="2939"/>
                    <a:pt x="7520" y="4826"/>
                    <a:pt x="7543" y="5910"/>
                  </a:cubicBezTo>
                  <a:cubicBezTo>
                    <a:pt x="7242" y="5823"/>
                    <a:pt x="6927" y="5780"/>
                    <a:pt x="6601" y="5780"/>
                  </a:cubicBezTo>
                  <a:cubicBezTo>
                    <a:pt x="4344" y="5780"/>
                    <a:pt x="1844" y="8007"/>
                    <a:pt x="914" y="10855"/>
                  </a:cubicBezTo>
                  <a:cubicBezTo>
                    <a:pt x="1" y="13645"/>
                    <a:pt x="782" y="16199"/>
                    <a:pt x="3057" y="17867"/>
                  </a:cubicBezTo>
                  <a:cubicBezTo>
                    <a:pt x="4494" y="18920"/>
                    <a:pt x="5986" y="19554"/>
                    <a:pt x="7396" y="19715"/>
                  </a:cubicBezTo>
                  <a:cubicBezTo>
                    <a:pt x="8074" y="22068"/>
                    <a:pt x="9965" y="23419"/>
                    <a:pt x="12633" y="23440"/>
                  </a:cubicBezTo>
                  <a:lnTo>
                    <a:pt x="12843" y="23440"/>
                  </a:lnTo>
                  <a:cubicBezTo>
                    <a:pt x="16539" y="23440"/>
                    <a:pt x="19432" y="22692"/>
                    <a:pt x="21260" y="21269"/>
                  </a:cubicBezTo>
                  <a:cubicBezTo>
                    <a:pt x="21553" y="21602"/>
                    <a:pt x="21885" y="21916"/>
                    <a:pt x="22255" y="22206"/>
                  </a:cubicBezTo>
                  <a:cubicBezTo>
                    <a:pt x="22994" y="22788"/>
                    <a:pt x="23901" y="23082"/>
                    <a:pt x="24947" y="23082"/>
                  </a:cubicBezTo>
                  <a:cubicBezTo>
                    <a:pt x="28360" y="23082"/>
                    <a:pt x="32766" y="19779"/>
                    <a:pt x="34376" y="16012"/>
                  </a:cubicBezTo>
                  <a:cubicBezTo>
                    <a:pt x="35434" y="13532"/>
                    <a:pt x="35125" y="11232"/>
                    <a:pt x="33502" y="9536"/>
                  </a:cubicBezTo>
                  <a:cubicBezTo>
                    <a:pt x="32306" y="8283"/>
                    <a:pt x="30957" y="7640"/>
                    <a:pt x="29491" y="7620"/>
                  </a:cubicBezTo>
                  <a:cubicBezTo>
                    <a:pt x="29351" y="5013"/>
                    <a:pt x="27816" y="2562"/>
                    <a:pt x="25307" y="985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7482745" y="3403222"/>
              <a:ext cx="471297" cy="268795"/>
            </a:xfrm>
            <a:custGeom>
              <a:avLst/>
              <a:gdLst/>
              <a:ahLst/>
              <a:cxnLst/>
              <a:rect l="l" t="t" r="r" b="b"/>
              <a:pathLst>
                <a:path w="39365" h="22451" extrusionOk="0">
                  <a:moveTo>
                    <a:pt x="23867" y="0"/>
                  </a:moveTo>
                  <a:cubicBezTo>
                    <a:pt x="22033" y="0"/>
                    <a:pt x="20411" y="1027"/>
                    <a:pt x="19305" y="2375"/>
                  </a:cubicBezTo>
                  <a:lnTo>
                    <a:pt x="19305" y="2375"/>
                  </a:lnTo>
                  <a:cubicBezTo>
                    <a:pt x="18555" y="1774"/>
                    <a:pt x="17576" y="1237"/>
                    <a:pt x="16325" y="830"/>
                  </a:cubicBezTo>
                  <a:cubicBezTo>
                    <a:pt x="15297" y="496"/>
                    <a:pt x="14430" y="351"/>
                    <a:pt x="13698" y="351"/>
                  </a:cubicBezTo>
                  <a:cubicBezTo>
                    <a:pt x="9043" y="351"/>
                    <a:pt x="9870" y="6190"/>
                    <a:pt x="9870" y="6190"/>
                  </a:cubicBezTo>
                  <a:cubicBezTo>
                    <a:pt x="9397" y="5907"/>
                    <a:pt x="8892" y="5778"/>
                    <a:pt x="8377" y="5778"/>
                  </a:cubicBezTo>
                  <a:cubicBezTo>
                    <a:pt x="4465" y="5778"/>
                    <a:pt x="1" y="13216"/>
                    <a:pt x="5125" y="16972"/>
                  </a:cubicBezTo>
                  <a:cubicBezTo>
                    <a:pt x="6736" y="18152"/>
                    <a:pt x="8263" y="18683"/>
                    <a:pt x="9565" y="18756"/>
                  </a:cubicBezTo>
                  <a:lnTo>
                    <a:pt x="9565" y="18756"/>
                  </a:lnTo>
                  <a:cubicBezTo>
                    <a:pt x="10014" y="20726"/>
                    <a:pt x="11427" y="22427"/>
                    <a:pt x="14415" y="22450"/>
                  </a:cubicBezTo>
                  <a:cubicBezTo>
                    <a:pt x="14482" y="22450"/>
                    <a:pt x="14549" y="22450"/>
                    <a:pt x="14615" y="22450"/>
                  </a:cubicBezTo>
                  <a:cubicBezTo>
                    <a:pt x="18774" y="22450"/>
                    <a:pt x="21550" y="21492"/>
                    <a:pt x="23102" y="20070"/>
                  </a:cubicBezTo>
                  <a:lnTo>
                    <a:pt x="23102" y="20070"/>
                  </a:lnTo>
                  <a:cubicBezTo>
                    <a:pt x="23426" y="20505"/>
                    <a:pt x="23832" y="20927"/>
                    <a:pt x="24335" y="21322"/>
                  </a:cubicBezTo>
                  <a:cubicBezTo>
                    <a:pt x="25015" y="21855"/>
                    <a:pt x="25834" y="22093"/>
                    <a:pt x="26722" y="22093"/>
                  </a:cubicBezTo>
                  <a:cubicBezTo>
                    <a:pt x="31891" y="22093"/>
                    <a:pt x="39364" y="14031"/>
                    <a:pt x="34921" y="9382"/>
                  </a:cubicBezTo>
                  <a:cubicBezTo>
                    <a:pt x="33698" y="8103"/>
                    <a:pt x="32405" y="7618"/>
                    <a:pt x="31196" y="7618"/>
                  </a:cubicBezTo>
                  <a:cubicBezTo>
                    <a:pt x="31057" y="7618"/>
                    <a:pt x="30919" y="7625"/>
                    <a:pt x="30782" y="7637"/>
                  </a:cubicBezTo>
                  <a:lnTo>
                    <a:pt x="30782" y="7637"/>
                  </a:lnTo>
                  <a:cubicBezTo>
                    <a:pt x="30823" y="5340"/>
                    <a:pt x="29666" y="2697"/>
                    <a:pt x="26820" y="908"/>
                  </a:cubicBezTo>
                  <a:cubicBezTo>
                    <a:pt x="25807" y="271"/>
                    <a:pt x="24809" y="0"/>
                    <a:pt x="2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7504008" y="3397308"/>
              <a:ext cx="424246" cy="280623"/>
            </a:xfrm>
            <a:custGeom>
              <a:avLst/>
              <a:gdLst/>
              <a:ahLst/>
              <a:cxnLst/>
              <a:rect l="l" t="t" r="r" b="b"/>
              <a:pathLst>
                <a:path w="35435" h="23439" extrusionOk="0">
                  <a:moveTo>
                    <a:pt x="17602" y="3588"/>
                  </a:moveTo>
                  <a:cubicBezTo>
                    <a:pt x="19050" y="4953"/>
                    <a:pt x="19347" y="6579"/>
                    <a:pt x="18970" y="7652"/>
                  </a:cubicBezTo>
                  <a:cubicBezTo>
                    <a:pt x="18770" y="8221"/>
                    <a:pt x="18409" y="8530"/>
                    <a:pt x="17981" y="8530"/>
                  </a:cubicBezTo>
                  <a:cubicBezTo>
                    <a:pt x="17720" y="8530"/>
                    <a:pt x="17434" y="8414"/>
                    <a:pt x="17145" y="8172"/>
                  </a:cubicBezTo>
                  <a:cubicBezTo>
                    <a:pt x="16135" y="7328"/>
                    <a:pt x="16358" y="5341"/>
                    <a:pt x="17602" y="3588"/>
                  </a:cubicBezTo>
                  <a:close/>
                  <a:moveTo>
                    <a:pt x="28472" y="8714"/>
                  </a:moveTo>
                  <a:lnTo>
                    <a:pt x="28472" y="8714"/>
                  </a:lnTo>
                  <a:cubicBezTo>
                    <a:pt x="28242" y="10657"/>
                    <a:pt x="27064" y="12111"/>
                    <a:pt x="25474" y="12334"/>
                  </a:cubicBezTo>
                  <a:cubicBezTo>
                    <a:pt x="25372" y="12349"/>
                    <a:pt x="25278" y="12356"/>
                    <a:pt x="25191" y="12356"/>
                  </a:cubicBezTo>
                  <a:cubicBezTo>
                    <a:pt x="24760" y="12356"/>
                    <a:pt x="24754" y="12204"/>
                    <a:pt x="24749" y="12093"/>
                  </a:cubicBezTo>
                  <a:cubicBezTo>
                    <a:pt x="24711" y="11274"/>
                    <a:pt x="26257" y="9211"/>
                    <a:pt x="28472" y="8714"/>
                  </a:cubicBezTo>
                  <a:close/>
                  <a:moveTo>
                    <a:pt x="9858" y="13755"/>
                  </a:moveTo>
                  <a:cubicBezTo>
                    <a:pt x="10137" y="13755"/>
                    <a:pt x="10398" y="14009"/>
                    <a:pt x="10569" y="14225"/>
                  </a:cubicBezTo>
                  <a:cubicBezTo>
                    <a:pt x="11348" y="15202"/>
                    <a:pt x="11546" y="16277"/>
                    <a:pt x="11112" y="17176"/>
                  </a:cubicBezTo>
                  <a:cubicBezTo>
                    <a:pt x="10650" y="18131"/>
                    <a:pt x="9539" y="18736"/>
                    <a:pt x="8198" y="18762"/>
                  </a:cubicBezTo>
                  <a:cubicBezTo>
                    <a:pt x="7915" y="16996"/>
                    <a:pt x="8417" y="15117"/>
                    <a:pt x="9118" y="14239"/>
                  </a:cubicBezTo>
                  <a:cubicBezTo>
                    <a:pt x="9367" y="13927"/>
                    <a:pt x="9630" y="13755"/>
                    <a:pt x="9858" y="13755"/>
                  </a:cubicBezTo>
                  <a:close/>
                  <a:moveTo>
                    <a:pt x="21627" y="15182"/>
                  </a:moveTo>
                  <a:cubicBezTo>
                    <a:pt x="21718" y="15182"/>
                    <a:pt x="21939" y="15343"/>
                    <a:pt x="22133" y="15956"/>
                  </a:cubicBezTo>
                  <a:cubicBezTo>
                    <a:pt x="22577" y="17364"/>
                    <a:pt x="22314" y="18702"/>
                    <a:pt x="21399" y="19779"/>
                  </a:cubicBezTo>
                  <a:cubicBezTo>
                    <a:pt x="20536" y="18301"/>
                    <a:pt x="20600" y="16704"/>
                    <a:pt x="21073" y="15764"/>
                  </a:cubicBezTo>
                  <a:cubicBezTo>
                    <a:pt x="21287" y="15338"/>
                    <a:pt x="21521" y="15182"/>
                    <a:pt x="21627" y="15182"/>
                  </a:cubicBezTo>
                  <a:close/>
                  <a:moveTo>
                    <a:pt x="22099" y="1012"/>
                  </a:moveTo>
                  <a:cubicBezTo>
                    <a:pt x="22999" y="1012"/>
                    <a:pt x="23913" y="1274"/>
                    <a:pt x="24780" y="1819"/>
                  </a:cubicBezTo>
                  <a:cubicBezTo>
                    <a:pt x="27024" y="3229"/>
                    <a:pt x="28390" y="5404"/>
                    <a:pt x="28505" y="7699"/>
                  </a:cubicBezTo>
                  <a:cubicBezTo>
                    <a:pt x="25800" y="8181"/>
                    <a:pt x="23694" y="10672"/>
                    <a:pt x="23761" y="12138"/>
                  </a:cubicBezTo>
                  <a:cubicBezTo>
                    <a:pt x="23787" y="12720"/>
                    <a:pt x="24152" y="13345"/>
                    <a:pt x="25182" y="13345"/>
                  </a:cubicBezTo>
                  <a:cubicBezTo>
                    <a:pt x="25314" y="13345"/>
                    <a:pt x="25456" y="13335"/>
                    <a:pt x="25610" y="13313"/>
                  </a:cubicBezTo>
                  <a:cubicBezTo>
                    <a:pt x="27722" y="13019"/>
                    <a:pt x="29264" y="11112"/>
                    <a:pt x="29476" y="8607"/>
                  </a:cubicBezTo>
                  <a:cubicBezTo>
                    <a:pt x="30667" y="8624"/>
                    <a:pt x="31782" y="9166"/>
                    <a:pt x="32786" y="10217"/>
                  </a:cubicBezTo>
                  <a:cubicBezTo>
                    <a:pt x="34494" y="12002"/>
                    <a:pt x="34099" y="14141"/>
                    <a:pt x="33466" y="15622"/>
                  </a:cubicBezTo>
                  <a:cubicBezTo>
                    <a:pt x="32018" y="19008"/>
                    <a:pt x="27957" y="22092"/>
                    <a:pt x="24946" y="22092"/>
                  </a:cubicBezTo>
                  <a:cubicBezTo>
                    <a:pt x="24127" y="22092"/>
                    <a:pt x="23427" y="21867"/>
                    <a:pt x="22864" y="21426"/>
                  </a:cubicBezTo>
                  <a:cubicBezTo>
                    <a:pt x="22539" y="21171"/>
                    <a:pt x="22246" y="20893"/>
                    <a:pt x="21990" y="20600"/>
                  </a:cubicBezTo>
                  <a:cubicBezTo>
                    <a:pt x="23250" y="19242"/>
                    <a:pt x="23645" y="17466"/>
                    <a:pt x="23076" y="15658"/>
                  </a:cubicBezTo>
                  <a:cubicBezTo>
                    <a:pt x="22675" y="14382"/>
                    <a:pt x="21995" y="14192"/>
                    <a:pt x="21627" y="14192"/>
                  </a:cubicBezTo>
                  <a:cubicBezTo>
                    <a:pt x="21073" y="14192"/>
                    <a:pt x="20549" y="14604"/>
                    <a:pt x="20188" y="15321"/>
                  </a:cubicBezTo>
                  <a:cubicBezTo>
                    <a:pt x="19554" y="16585"/>
                    <a:pt x="19483" y="18624"/>
                    <a:pt x="20665" y="20477"/>
                  </a:cubicBezTo>
                  <a:cubicBezTo>
                    <a:pt x="19443" y="21434"/>
                    <a:pt x="17134" y="22450"/>
                    <a:pt x="12843" y="22450"/>
                  </a:cubicBezTo>
                  <a:lnTo>
                    <a:pt x="12642" y="22449"/>
                  </a:lnTo>
                  <a:cubicBezTo>
                    <a:pt x="10043" y="22429"/>
                    <a:pt x="8919" y="21078"/>
                    <a:pt x="8446" y="19742"/>
                  </a:cubicBezTo>
                  <a:lnTo>
                    <a:pt x="8444" y="19742"/>
                  </a:lnTo>
                  <a:cubicBezTo>
                    <a:pt x="10061" y="19643"/>
                    <a:pt x="11406" y="18843"/>
                    <a:pt x="12002" y="17603"/>
                  </a:cubicBezTo>
                  <a:cubicBezTo>
                    <a:pt x="12608" y="16351"/>
                    <a:pt x="12367" y="14894"/>
                    <a:pt x="11343" y="13608"/>
                  </a:cubicBezTo>
                  <a:cubicBezTo>
                    <a:pt x="10788" y="12911"/>
                    <a:pt x="10230" y="12765"/>
                    <a:pt x="9856" y="12765"/>
                  </a:cubicBezTo>
                  <a:cubicBezTo>
                    <a:pt x="9314" y="12765"/>
                    <a:pt x="8790" y="13061"/>
                    <a:pt x="8344" y="13621"/>
                  </a:cubicBezTo>
                  <a:cubicBezTo>
                    <a:pt x="7420" y="14779"/>
                    <a:pt x="6965" y="16855"/>
                    <a:pt x="7190" y="18684"/>
                  </a:cubicBezTo>
                  <a:cubicBezTo>
                    <a:pt x="6044" y="18488"/>
                    <a:pt x="4830" y="17935"/>
                    <a:pt x="3641" y="17065"/>
                  </a:cubicBezTo>
                  <a:cubicBezTo>
                    <a:pt x="934" y="15082"/>
                    <a:pt x="1489" y="12274"/>
                    <a:pt x="1855" y="11161"/>
                  </a:cubicBezTo>
                  <a:cubicBezTo>
                    <a:pt x="2647" y="8736"/>
                    <a:pt x="4777" y="6766"/>
                    <a:pt x="6602" y="6766"/>
                  </a:cubicBezTo>
                  <a:cubicBezTo>
                    <a:pt x="7045" y="6766"/>
                    <a:pt x="7462" y="6882"/>
                    <a:pt x="7840" y="7106"/>
                  </a:cubicBezTo>
                  <a:cubicBezTo>
                    <a:pt x="7919" y="7154"/>
                    <a:pt x="8007" y="7178"/>
                    <a:pt x="8095" y="7178"/>
                  </a:cubicBezTo>
                  <a:cubicBezTo>
                    <a:pt x="8190" y="7178"/>
                    <a:pt x="8285" y="7150"/>
                    <a:pt x="8368" y="7096"/>
                  </a:cubicBezTo>
                  <a:cubicBezTo>
                    <a:pt x="8526" y="6990"/>
                    <a:pt x="8611" y="6804"/>
                    <a:pt x="8584" y="6615"/>
                  </a:cubicBezTo>
                  <a:cubicBezTo>
                    <a:pt x="8580" y="6586"/>
                    <a:pt x="8210" y="3809"/>
                    <a:pt x="9521" y="2305"/>
                  </a:cubicBezTo>
                  <a:cubicBezTo>
                    <a:pt x="10083" y="1658"/>
                    <a:pt x="10886" y="1337"/>
                    <a:pt x="11922" y="1337"/>
                  </a:cubicBezTo>
                  <a:cubicBezTo>
                    <a:pt x="12636" y="1337"/>
                    <a:pt x="13461" y="1489"/>
                    <a:pt x="14395" y="1793"/>
                  </a:cubicBezTo>
                  <a:cubicBezTo>
                    <a:pt x="15330" y="2098"/>
                    <a:pt x="16150" y="2491"/>
                    <a:pt x="16833" y="2964"/>
                  </a:cubicBezTo>
                  <a:cubicBezTo>
                    <a:pt x="15414" y="4949"/>
                    <a:pt x="14917" y="7598"/>
                    <a:pt x="16510" y="8932"/>
                  </a:cubicBezTo>
                  <a:cubicBezTo>
                    <a:pt x="16991" y="9334"/>
                    <a:pt x="17491" y="9539"/>
                    <a:pt x="17995" y="9539"/>
                  </a:cubicBezTo>
                  <a:cubicBezTo>
                    <a:pt x="18834" y="9539"/>
                    <a:pt x="19565" y="8941"/>
                    <a:pt x="19904" y="7980"/>
                  </a:cubicBezTo>
                  <a:cubicBezTo>
                    <a:pt x="20393" y="6584"/>
                    <a:pt x="20043" y="4500"/>
                    <a:pt x="18229" y="2821"/>
                  </a:cubicBezTo>
                  <a:cubicBezTo>
                    <a:pt x="19338" y="1641"/>
                    <a:pt x="20703" y="1012"/>
                    <a:pt x="22099" y="1012"/>
                  </a:cubicBezTo>
                  <a:close/>
                  <a:moveTo>
                    <a:pt x="22092" y="1"/>
                  </a:moveTo>
                  <a:cubicBezTo>
                    <a:pt x="20418" y="1"/>
                    <a:pt x="18753" y="795"/>
                    <a:pt x="17458" y="2198"/>
                  </a:cubicBezTo>
                  <a:cubicBezTo>
                    <a:pt x="16683" y="1648"/>
                    <a:pt x="15758" y="1197"/>
                    <a:pt x="14701" y="853"/>
                  </a:cubicBezTo>
                  <a:cubicBezTo>
                    <a:pt x="13674" y="519"/>
                    <a:pt x="12745" y="353"/>
                    <a:pt x="11922" y="353"/>
                  </a:cubicBezTo>
                  <a:cubicBezTo>
                    <a:pt x="10584" y="353"/>
                    <a:pt x="9524" y="792"/>
                    <a:pt x="8772" y="1659"/>
                  </a:cubicBezTo>
                  <a:cubicBezTo>
                    <a:pt x="7661" y="2937"/>
                    <a:pt x="7520" y="4826"/>
                    <a:pt x="7545" y="5908"/>
                  </a:cubicBezTo>
                  <a:cubicBezTo>
                    <a:pt x="7242" y="5821"/>
                    <a:pt x="6927" y="5778"/>
                    <a:pt x="6602" y="5778"/>
                  </a:cubicBezTo>
                  <a:cubicBezTo>
                    <a:pt x="4344" y="5778"/>
                    <a:pt x="1846" y="8007"/>
                    <a:pt x="914" y="10853"/>
                  </a:cubicBezTo>
                  <a:cubicBezTo>
                    <a:pt x="1" y="13643"/>
                    <a:pt x="782" y="16199"/>
                    <a:pt x="3057" y="17864"/>
                  </a:cubicBezTo>
                  <a:cubicBezTo>
                    <a:pt x="4494" y="18918"/>
                    <a:pt x="5986" y="19552"/>
                    <a:pt x="7398" y="19713"/>
                  </a:cubicBezTo>
                  <a:cubicBezTo>
                    <a:pt x="8076" y="22066"/>
                    <a:pt x="9965" y="23418"/>
                    <a:pt x="12635" y="23438"/>
                  </a:cubicBezTo>
                  <a:lnTo>
                    <a:pt x="12843" y="23438"/>
                  </a:lnTo>
                  <a:cubicBezTo>
                    <a:pt x="16539" y="23438"/>
                    <a:pt x="19432" y="22690"/>
                    <a:pt x="21260" y="21267"/>
                  </a:cubicBezTo>
                  <a:cubicBezTo>
                    <a:pt x="21553" y="21600"/>
                    <a:pt x="21887" y="21914"/>
                    <a:pt x="22255" y="22204"/>
                  </a:cubicBezTo>
                  <a:cubicBezTo>
                    <a:pt x="22996" y="22786"/>
                    <a:pt x="23901" y="23081"/>
                    <a:pt x="24946" y="23081"/>
                  </a:cubicBezTo>
                  <a:cubicBezTo>
                    <a:pt x="28360" y="23081"/>
                    <a:pt x="32766" y="19777"/>
                    <a:pt x="34376" y="16012"/>
                  </a:cubicBezTo>
                  <a:cubicBezTo>
                    <a:pt x="35434" y="13532"/>
                    <a:pt x="35124" y="11232"/>
                    <a:pt x="33502" y="9534"/>
                  </a:cubicBezTo>
                  <a:cubicBezTo>
                    <a:pt x="32306" y="8283"/>
                    <a:pt x="30957" y="7637"/>
                    <a:pt x="29491" y="7618"/>
                  </a:cubicBezTo>
                  <a:cubicBezTo>
                    <a:pt x="29351" y="5011"/>
                    <a:pt x="27816" y="2560"/>
                    <a:pt x="25307" y="983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6948425" y="1600907"/>
              <a:ext cx="377074" cy="400803"/>
            </a:xfrm>
            <a:custGeom>
              <a:avLst/>
              <a:gdLst/>
              <a:ahLst/>
              <a:cxnLst/>
              <a:rect l="l" t="t" r="r" b="b"/>
              <a:pathLst>
                <a:path w="31495" h="33477" extrusionOk="0">
                  <a:moveTo>
                    <a:pt x="856" y="1"/>
                  </a:moveTo>
                  <a:lnTo>
                    <a:pt x="0" y="4693"/>
                  </a:lnTo>
                  <a:cubicBezTo>
                    <a:pt x="23325" y="10827"/>
                    <a:pt x="24752" y="27174"/>
                    <a:pt x="24387" y="33477"/>
                  </a:cubicBezTo>
                  <a:cubicBezTo>
                    <a:pt x="26662" y="33194"/>
                    <a:pt x="29147" y="32877"/>
                    <a:pt x="31495" y="32565"/>
                  </a:cubicBezTo>
                  <a:cubicBezTo>
                    <a:pt x="31259" y="26259"/>
                    <a:pt x="28495" y="3176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6940368" y="1657094"/>
              <a:ext cx="304401" cy="356529"/>
            </a:xfrm>
            <a:custGeom>
              <a:avLst/>
              <a:gdLst/>
              <a:ahLst/>
              <a:cxnLst/>
              <a:rect l="l" t="t" r="r" b="b"/>
              <a:pathLst>
                <a:path w="25425" h="29779" extrusionOk="0">
                  <a:moveTo>
                    <a:pt x="673" y="0"/>
                  </a:moveTo>
                  <a:lnTo>
                    <a:pt x="1" y="3689"/>
                  </a:lnTo>
                  <a:cubicBezTo>
                    <a:pt x="1" y="3689"/>
                    <a:pt x="16795" y="4188"/>
                    <a:pt x="16833" y="29779"/>
                  </a:cubicBezTo>
                  <a:cubicBezTo>
                    <a:pt x="16833" y="29779"/>
                    <a:pt x="20520" y="29347"/>
                    <a:pt x="25060" y="28784"/>
                  </a:cubicBezTo>
                  <a:cubicBezTo>
                    <a:pt x="25425" y="22481"/>
                    <a:pt x="23998" y="6134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6958662" y="1527384"/>
              <a:ext cx="443162" cy="463408"/>
            </a:xfrm>
            <a:custGeom>
              <a:avLst/>
              <a:gdLst/>
              <a:ahLst/>
              <a:cxnLst/>
              <a:rect l="l" t="t" r="r" b="b"/>
              <a:pathLst>
                <a:path w="37015" h="38706" extrusionOk="0">
                  <a:moveTo>
                    <a:pt x="1119" y="0"/>
                  </a:moveTo>
                  <a:lnTo>
                    <a:pt x="1" y="6142"/>
                  </a:lnTo>
                  <a:cubicBezTo>
                    <a:pt x="27640" y="9317"/>
                    <a:pt x="30404" y="32400"/>
                    <a:pt x="30640" y="38706"/>
                  </a:cubicBezTo>
                  <a:cubicBezTo>
                    <a:pt x="33042" y="38385"/>
                    <a:pt x="35287" y="38070"/>
                    <a:pt x="37015" y="37798"/>
                  </a:cubicBezTo>
                  <a:cubicBezTo>
                    <a:pt x="36714" y="34448"/>
                    <a:pt x="32933" y="1298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6972059" y="1483481"/>
              <a:ext cx="499014" cy="496440"/>
            </a:xfrm>
            <a:custGeom>
              <a:avLst/>
              <a:gdLst/>
              <a:ahLst/>
              <a:cxnLst/>
              <a:rect l="l" t="t" r="r" b="b"/>
              <a:pathLst>
                <a:path w="41680" h="41465" extrusionOk="0">
                  <a:moveTo>
                    <a:pt x="3314" y="0"/>
                  </a:moveTo>
                  <a:cubicBezTo>
                    <a:pt x="2446" y="0"/>
                    <a:pt x="1559" y="28"/>
                    <a:pt x="653" y="84"/>
                  </a:cubicBezTo>
                  <a:lnTo>
                    <a:pt x="0" y="3667"/>
                  </a:lnTo>
                  <a:cubicBezTo>
                    <a:pt x="31814" y="4965"/>
                    <a:pt x="35595" y="38115"/>
                    <a:pt x="35896" y="41465"/>
                  </a:cubicBezTo>
                  <a:cubicBezTo>
                    <a:pt x="37322" y="41240"/>
                    <a:pt x="38399" y="41042"/>
                    <a:pt x="38896" y="40899"/>
                  </a:cubicBezTo>
                  <a:cubicBezTo>
                    <a:pt x="41680" y="40095"/>
                    <a:pt x="36599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965929" y="1521445"/>
              <a:ext cx="442085" cy="464401"/>
            </a:xfrm>
            <a:custGeom>
              <a:avLst/>
              <a:gdLst/>
              <a:ahLst/>
              <a:cxnLst/>
              <a:rect l="l" t="t" r="r" b="b"/>
              <a:pathLst>
                <a:path w="36925" h="38789" extrusionOk="0">
                  <a:moveTo>
                    <a:pt x="497" y="1"/>
                  </a:moveTo>
                  <a:cubicBezTo>
                    <a:pt x="237" y="1"/>
                    <a:pt x="36" y="207"/>
                    <a:pt x="19" y="464"/>
                  </a:cubicBezTo>
                  <a:cubicBezTo>
                    <a:pt x="1" y="737"/>
                    <a:pt x="207" y="973"/>
                    <a:pt x="479" y="989"/>
                  </a:cubicBezTo>
                  <a:cubicBezTo>
                    <a:pt x="32442" y="3076"/>
                    <a:pt x="35884" y="37984"/>
                    <a:pt x="35915" y="38337"/>
                  </a:cubicBezTo>
                  <a:cubicBezTo>
                    <a:pt x="35938" y="38593"/>
                    <a:pt x="36154" y="38789"/>
                    <a:pt x="36408" y="38789"/>
                  </a:cubicBezTo>
                  <a:cubicBezTo>
                    <a:pt x="36422" y="38789"/>
                    <a:pt x="36437" y="38787"/>
                    <a:pt x="36451" y="38785"/>
                  </a:cubicBezTo>
                  <a:cubicBezTo>
                    <a:pt x="36723" y="38761"/>
                    <a:pt x="36924" y="38522"/>
                    <a:pt x="36901" y="38250"/>
                  </a:cubicBezTo>
                  <a:cubicBezTo>
                    <a:pt x="36868" y="37889"/>
                    <a:pt x="33359" y="2144"/>
                    <a:pt x="545" y="3"/>
                  </a:cubicBezTo>
                  <a:cubicBezTo>
                    <a:pt x="528" y="2"/>
                    <a:pt x="512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952460" y="1594992"/>
              <a:ext cx="379145" cy="401701"/>
            </a:xfrm>
            <a:custGeom>
              <a:avLst/>
              <a:gdLst/>
              <a:ahLst/>
              <a:cxnLst/>
              <a:rect l="l" t="t" r="r" b="b"/>
              <a:pathLst>
                <a:path w="31668" h="33552" extrusionOk="0">
                  <a:moveTo>
                    <a:pt x="538" y="1"/>
                  </a:moveTo>
                  <a:cubicBezTo>
                    <a:pt x="275" y="1"/>
                    <a:pt x="50" y="186"/>
                    <a:pt x="26" y="449"/>
                  </a:cubicBezTo>
                  <a:cubicBezTo>
                    <a:pt x="0" y="721"/>
                    <a:pt x="201" y="962"/>
                    <a:pt x="473" y="986"/>
                  </a:cubicBezTo>
                  <a:cubicBezTo>
                    <a:pt x="28731" y="3594"/>
                    <a:pt x="30648" y="32791"/>
                    <a:pt x="30665" y="33086"/>
                  </a:cubicBezTo>
                  <a:cubicBezTo>
                    <a:pt x="30679" y="33349"/>
                    <a:pt x="30897" y="33552"/>
                    <a:pt x="31158" y="33552"/>
                  </a:cubicBezTo>
                  <a:lnTo>
                    <a:pt x="31185" y="33552"/>
                  </a:lnTo>
                  <a:cubicBezTo>
                    <a:pt x="31459" y="33537"/>
                    <a:pt x="31667" y="33305"/>
                    <a:pt x="31653" y="33032"/>
                  </a:cubicBezTo>
                  <a:cubicBezTo>
                    <a:pt x="31636" y="32729"/>
                    <a:pt x="29682" y="2690"/>
                    <a:pt x="564" y="1"/>
                  </a:cubicBezTo>
                  <a:cubicBezTo>
                    <a:pt x="555" y="1"/>
                    <a:pt x="547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6941996" y="1651179"/>
              <a:ext cx="307358" cy="356457"/>
            </a:xfrm>
            <a:custGeom>
              <a:avLst/>
              <a:gdLst/>
              <a:ahLst/>
              <a:cxnLst/>
              <a:rect l="l" t="t" r="r" b="b"/>
              <a:pathLst>
                <a:path w="25672" h="29773" extrusionOk="0">
                  <a:moveTo>
                    <a:pt x="541" y="1"/>
                  </a:moveTo>
                  <a:cubicBezTo>
                    <a:pt x="305" y="1"/>
                    <a:pt x="98" y="162"/>
                    <a:pt x="51" y="400"/>
                  </a:cubicBezTo>
                  <a:cubicBezTo>
                    <a:pt x="0" y="670"/>
                    <a:pt x="175" y="928"/>
                    <a:pt x="443" y="980"/>
                  </a:cubicBezTo>
                  <a:cubicBezTo>
                    <a:pt x="24653" y="5644"/>
                    <a:pt x="24435" y="29031"/>
                    <a:pt x="24430" y="29267"/>
                  </a:cubicBezTo>
                  <a:cubicBezTo>
                    <a:pt x="24424" y="29539"/>
                    <a:pt x="24642" y="29765"/>
                    <a:pt x="24914" y="29772"/>
                  </a:cubicBezTo>
                  <a:lnTo>
                    <a:pt x="24924" y="29772"/>
                  </a:lnTo>
                  <a:lnTo>
                    <a:pt x="24924" y="29771"/>
                  </a:lnTo>
                  <a:cubicBezTo>
                    <a:pt x="25193" y="29771"/>
                    <a:pt x="25412" y="29557"/>
                    <a:pt x="25419" y="29287"/>
                  </a:cubicBezTo>
                  <a:cubicBezTo>
                    <a:pt x="25425" y="29044"/>
                    <a:pt x="25671" y="4832"/>
                    <a:pt x="631" y="9"/>
                  </a:cubicBezTo>
                  <a:cubicBezTo>
                    <a:pt x="601" y="3"/>
                    <a:pt x="571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5575599" y="1478871"/>
              <a:ext cx="525629" cy="551789"/>
            </a:xfrm>
            <a:custGeom>
              <a:avLst/>
              <a:gdLst/>
              <a:ahLst/>
              <a:cxnLst/>
              <a:rect l="l" t="t" r="r" b="b"/>
              <a:pathLst>
                <a:path w="43903" h="46088" extrusionOk="0">
                  <a:moveTo>
                    <a:pt x="41637" y="0"/>
                  </a:moveTo>
                  <a:cubicBezTo>
                    <a:pt x="4250" y="0"/>
                    <a:pt x="1" y="44743"/>
                    <a:pt x="3084" y="45528"/>
                  </a:cubicBezTo>
                  <a:cubicBezTo>
                    <a:pt x="3675" y="45678"/>
                    <a:pt x="5011" y="45872"/>
                    <a:pt x="6782" y="46088"/>
                  </a:cubicBezTo>
                  <a:cubicBezTo>
                    <a:pt x="6903" y="36943"/>
                    <a:pt x="9771" y="4863"/>
                    <a:pt x="43903" y="4016"/>
                  </a:cubicBezTo>
                  <a:lnTo>
                    <a:pt x="43040" y="21"/>
                  </a:lnTo>
                  <a:cubicBezTo>
                    <a:pt x="42567" y="7"/>
                    <a:pt x="42100" y="0"/>
                    <a:pt x="4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5656784" y="1526941"/>
              <a:ext cx="456799" cy="513249"/>
            </a:xfrm>
            <a:custGeom>
              <a:avLst/>
              <a:gdLst/>
              <a:ahLst/>
              <a:cxnLst/>
              <a:rect l="l" t="t" r="r" b="b"/>
              <a:pathLst>
                <a:path w="38154" h="42869" extrusionOk="0">
                  <a:moveTo>
                    <a:pt x="37122" y="1"/>
                  </a:moveTo>
                  <a:cubicBezTo>
                    <a:pt x="2990" y="848"/>
                    <a:pt x="122" y="32928"/>
                    <a:pt x="1" y="42073"/>
                  </a:cubicBezTo>
                  <a:cubicBezTo>
                    <a:pt x="2042" y="42321"/>
                    <a:pt x="4663" y="42597"/>
                    <a:pt x="7405" y="42868"/>
                  </a:cubicBezTo>
                  <a:cubicBezTo>
                    <a:pt x="7587" y="34980"/>
                    <a:pt x="10296" y="8676"/>
                    <a:pt x="38153" y="4788"/>
                  </a:cubicBezTo>
                  <a:lnTo>
                    <a:pt x="37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5867644" y="1657046"/>
              <a:ext cx="273560" cy="400348"/>
            </a:xfrm>
            <a:custGeom>
              <a:avLst/>
              <a:gdLst/>
              <a:ahLst/>
              <a:cxnLst/>
              <a:rect l="l" t="t" r="r" b="b"/>
              <a:pathLst>
                <a:path w="22849" h="33439" extrusionOk="0">
                  <a:moveTo>
                    <a:pt x="21854" y="1"/>
                  </a:moveTo>
                  <a:cubicBezTo>
                    <a:pt x="820" y="5154"/>
                    <a:pt x="0" y="26487"/>
                    <a:pt x="252" y="32978"/>
                  </a:cubicBezTo>
                  <a:cubicBezTo>
                    <a:pt x="3368" y="33256"/>
                    <a:pt x="5547" y="33439"/>
                    <a:pt x="5547" y="33439"/>
                  </a:cubicBezTo>
                  <a:cubicBezTo>
                    <a:pt x="4693" y="5743"/>
                    <a:pt x="22849" y="4616"/>
                    <a:pt x="22849" y="4616"/>
                  </a:cubicBezTo>
                  <a:lnTo>
                    <a:pt x="218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5745441" y="1584265"/>
              <a:ext cx="383850" cy="467622"/>
            </a:xfrm>
            <a:custGeom>
              <a:avLst/>
              <a:gdLst/>
              <a:ahLst/>
              <a:cxnLst/>
              <a:rect l="l" t="t" r="r" b="b"/>
              <a:pathLst>
                <a:path w="32061" h="39058" extrusionOk="0">
                  <a:moveTo>
                    <a:pt x="30748" y="0"/>
                  </a:moveTo>
                  <a:cubicBezTo>
                    <a:pt x="2891" y="3888"/>
                    <a:pt x="182" y="30192"/>
                    <a:pt x="0" y="38080"/>
                  </a:cubicBezTo>
                  <a:cubicBezTo>
                    <a:pt x="3636" y="38441"/>
                    <a:pt x="7477" y="38793"/>
                    <a:pt x="10459" y="39057"/>
                  </a:cubicBezTo>
                  <a:cubicBezTo>
                    <a:pt x="10207" y="32566"/>
                    <a:pt x="11027" y="11233"/>
                    <a:pt x="32061" y="6080"/>
                  </a:cubicBezTo>
                  <a:lnTo>
                    <a:pt x="30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841292" y="1651131"/>
              <a:ext cx="294512" cy="406682"/>
            </a:xfrm>
            <a:custGeom>
              <a:avLst/>
              <a:gdLst/>
              <a:ahLst/>
              <a:cxnLst/>
              <a:rect l="l" t="t" r="r" b="b"/>
              <a:pathLst>
                <a:path w="24599" h="33968" extrusionOk="0">
                  <a:moveTo>
                    <a:pt x="24054" y="0"/>
                  </a:moveTo>
                  <a:cubicBezTo>
                    <a:pt x="24018" y="0"/>
                    <a:pt x="23981" y="4"/>
                    <a:pt x="23944" y="13"/>
                  </a:cubicBezTo>
                  <a:cubicBezTo>
                    <a:pt x="23703" y="69"/>
                    <a:pt x="1" y="5868"/>
                    <a:pt x="1960" y="33507"/>
                  </a:cubicBezTo>
                  <a:cubicBezTo>
                    <a:pt x="1978" y="33768"/>
                    <a:pt x="2196" y="33967"/>
                    <a:pt x="2453" y="33967"/>
                  </a:cubicBezTo>
                  <a:cubicBezTo>
                    <a:pt x="2464" y="33967"/>
                    <a:pt x="2477" y="33967"/>
                    <a:pt x="2488" y="33965"/>
                  </a:cubicBezTo>
                  <a:cubicBezTo>
                    <a:pt x="2761" y="33947"/>
                    <a:pt x="2966" y="33710"/>
                    <a:pt x="2946" y="33438"/>
                  </a:cubicBezTo>
                  <a:cubicBezTo>
                    <a:pt x="1048" y="6658"/>
                    <a:pt x="23935" y="1030"/>
                    <a:pt x="24167" y="977"/>
                  </a:cubicBezTo>
                  <a:cubicBezTo>
                    <a:pt x="24433" y="915"/>
                    <a:pt x="24598" y="649"/>
                    <a:pt x="24537" y="384"/>
                  </a:cubicBezTo>
                  <a:cubicBezTo>
                    <a:pt x="24484" y="155"/>
                    <a:pt x="24280" y="0"/>
                    <a:pt x="24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5739430" y="1578351"/>
              <a:ext cx="380402" cy="467766"/>
            </a:xfrm>
            <a:custGeom>
              <a:avLst/>
              <a:gdLst/>
              <a:ahLst/>
              <a:cxnLst/>
              <a:rect l="l" t="t" r="r" b="b"/>
              <a:pathLst>
                <a:path w="31773" h="39070" extrusionOk="0">
                  <a:moveTo>
                    <a:pt x="31246" y="1"/>
                  </a:moveTo>
                  <a:cubicBezTo>
                    <a:pt x="31230" y="1"/>
                    <a:pt x="31214" y="1"/>
                    <a:pt x="31198" y="3"/>
                  </a:cubicBezTo>
                  <a:cubicBezTo>
                    <a:pt x="30890" y="37"/>
                    <a:pt x="23583" y="893"/>
                    <a:pt x="16022" y="6072"/>
                  </a:cubicBezTo>
                  <a:cubicBezTo>
                    <a:pt x="9045" y="10854"/>
                    <a:pt x="602" y="20370"/>
                    <a:pt x="9" y="38558"/>
                  </a:cubicBezTo>
                  <a:cubicBezTo>
                    <a:pt x="0" y="38832"/>
                    <a:pt x="214" y="39060"/>
                    <a:pt x="488" y="39069"/>
                  </a:cubicBezTo>
                  <a:lnTo>
                    <a:pt x="504" y="39069"/>
                  </a:lnTo>
                  <a:cubicBezTo>
                    <a:pt x="769" y="39069"/>
                    <a:pt x="988" y="38859"/>
                    <a:pt x="997" y="38591"/>
                  </a:cubicBezTo>
                  <a:cubicBezTo>
                    <a:pt x="2105" y="4629"/>
                    <a:pt x="31015" y="1020"/>
                    <a:pt x="31306" y="987"/>
                  </a:cubicBezTo>
                  <a:cubicBezTo>
                    <a:pt x="31577" y="956"/>
                    <a:pt x="31772" y="712"/>
                    <a:pt x="31743" y="440"/>
                  </a:cubicBezTo>
                  <a:cubicBezTo>
                    <a:pt x="31714" y="186"/>
                    <a:pt x="31501" y="1"/>
                    <a:pt x="3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5650714" y="1520883"/>
              <a:ext cx="456619" cy="515703"/>
            </a:xfrm>
            <a:custGeom>
              <a:avLst/>
              <a:gdLst/>
              <a:ahLst/>
              <a:cxnLst/>
              <a:rect l="l" t="t" r="r" b="b"/>
              <a:pathLst>
                <a:path w="38139" h="43074" extrusionOk="0">
                  <a:moveTo>
                    <a:pt x="36974" y="1"/>
                  </a:moveTo>
                  <a:cubicBezTo>
                    <a:pt x="34108" y="1"/>
                    <a:pt x="22805" y="560"/>
                    <a:pt x="13499" y="8900"/>
                  </a:cubicBezTo>
                  <a:cubicBezTo>
                    <a:pt x="5280" y="16264"/>
                    <a:pt x="743" y="27588"/>
                    <a:pt x="15" y="42555"/>
                  </a:cubicBezTo>
                  <a:cubicBezTo>
                    <a:pt x="0" y="42827"/>
                    <a:pt x="210" y="43061"/>
                    <a:pt x="484" y="43074"/>
                  </a:cubicBezTo>
                  <a:lnTo>
                    <a:pt x="508" y="43074"/>
                  </a:lnTo>
                  <a:cubicBezTo>
                    <a:pt x="770" y="43074"/>
                    <a:pt x="990" y="42869"/>
                    <a:pt x="1002" y="42604"/>
                  </a:cubicBezTo>
                  <a:cubicBezTo>
                    <a:pt x="1718" y="27918"/>
                    <a:pt x="6141" y="16830"/>
                    <a:pt x="14146" y="9648"/>
                  </a:cubicBezTo>
                  <a:cubicBezTo>
                    <a:pt x="23184" y="1540"/>
                    <a:pt x="34166" y="988"/>
                    <a:pt x="36939" y="988"/>
                  </a:cubicBezTo>
                  <a:cubicBezTo>
                    <a:pt x="37351" y="988"/>
                    <a:pt x="37581" y="1000"/>
                    <a:pt x="37598" y="1002"/>
                  </a:cubicBezTo>
                  <a:cubicBezTo>
                    <a:pt x="37611" y="1003"/>
                    <a:pt x="37624" y="1003"/>
                    <a:pt x="37637" y="1003"/>
                  </a:cubicBezTo>
                  <a:cubicBezTo>
                    <a:pt x="37897" y="1003"/>
                    <a:pt x="38106" y="797"/>
                    <a:pt x="38122" y="538"/>
                  </a:cubicBezTo>
                  <a:cubicBezTo>
                    <a:pt x="38138" y="266"/>
                    <a:pt x="37930" y="30"/>
                    <a:pt x="37658" y="14"/>
                  </a:cubicBezTo>
                  <a:cubicBezTo>
                    <a:pt x="37641" y="13"/>
                    <a:pt x="37401" y="1"/>
                    <a:pt x="36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16" name="Google Shape;616;p31"/>
            <p:cNvGrpSpPr/>
            <p:nvPr/>
          </p:nvGrpSpPr>
          <p:grpSpPr>
            <a:xfrm>
              <a:off x="7811678" y="2331933"/>
              <a:ext cx="282575" cy="210668"/>
              <a:chOff x="7430678" y="2484333"/>
              <a:chExt cx="282575" cy="210668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7430678" y="2484333"/>
                <a:ext cx="282575" cy="210668"/>
              </a:xfrm>
              <a:custGeom>
                <a:avLst/>
                <a:gdLst/>
                <a:ahLst/>
                <a:cxnLst/>
                <a:rect l="l" t="t" r="r" b="b"/>
                <a:pathLst>
                  <a:path w="23602" h="17596" extrusionOk="0">
                    <a:moveTo>
                      <a:pt x="6657" y="1032"/>
                    </a:moveTo>
                    <a:lnTo>
                      <a:pt x="6657" y="1032"/>
                    </a:lnTo>
                    <a:cubicBezTo>
                      <a:pt x="8424" y="1661"/>
                      <a:pt x="16710" y="9078"/>
                      <a:pt x="20607" y="13001"/>
                    </a:cubicBezTo>
                    <a:cubicBezTo>
                      <a:pt x="17368" y="11139"/>
                      <a:pt x="11993" y="8331"/>
                      <a:pt x="7206" y="5877"/>
                    </a:cubicBezTo>
                    <a:cubicBezTo>
                      <a:pt x="6708" y="4017"/>
                      <a:pt x="6392" y="1817"/>
                      <a:pt x="6657" y="1032"/>
                    </a:cubicBezTo>
                    <a:close/>
                    <a:moveTo>
                      <a:pt x="6602" y="10985"/>
                    </a:moveTo>
                    <a:cubicBezTo>
                      <a:pt x="8556" y="11610"/>
                      <a:pt x="16764" y="14224"/>
                      <a:pt x="20830" y="15281"/>
                    </a:cubicBezTo>
                    <a:cubicBezTo>
                      <a:pt x="16829" y="15877"/>
                      <a:pt x="7859" y="16608"/>
                      <a:pt x="3499" y="16608"/>
                    </a:cubicBezTo>
                    <a:cubicBezTo>
                      <a:pt x="2488" y="16608"/>
                      <a:pt x="1976" y="16566"/>
                      <a:pt x="1725" y="16530"/>
                    </a:cubicBezTo>
                    <a:cubicBezTo>
                      <a:pt x="2127" y="15633"/>
                      <a:pt x="4420" y="13106"/>
                      <a:pt x="6602" y="10985"/>
                    </a:cubicBezTo>
                    <a:close/>
                    <a:moveTo>
                      <a:pt x="6497" y="0"/>
                    </a:moveTo>
                    <a:cubicBezTo>
                      <a:pt x="6189" y="0"/>
                      <a:pt x="6022" y="165"/>
                      <a:pt x="5950" y="261"/>
                    </a:cubicBezTo>
                    <a:cubicBezTo>
                      <a:pt x="5022" y="1514"/>
                      <a:pt x="6086" y="5554"/>
                      <a:pt x="6309" y="6352"/>
                    </a:cubicBezTo>
                    <a:cubicBezTo>
                      <a:pt x="6347" y="6484"/>
                      <a:pt x="6437" y="6597"/>
                      <a:pt x="6561" y="6660"/>
                    </a:cubicBezTo>
                    <a:cubicBezTo>
                      <a:pt x="11045" y="8955"/>
                      <a:pt x="17669" y="12430"/>
                      <a:pt x="20870" y="14275"/>
                    </a:cubicBezTo>
                    <a:cubicBezTo>
                      <a:pt x="17534" y="13387"/>
                      <a:pt x="11138" y="11404"/>
                      <a:pt x="6622" y="9954"/>
                    </a:cubicBezTo>
                    <a:cubicBezTo>
                      <a:pt x="6572" y="9937"/>
                      <a:pt x="6521" y="9929"/>
                      <a:pt x="6471" y="9929"/>
                    </a:cubicBezTo>
                    <a:cubicBezTo>
                      <a:pt x="6344" y="9929"/>
                      <a:pt x="6221" y="9978"/>
                      <a:pt x="6127" y="10068"/>
                    </a:cubicBezTo>
                    <a:cubicBezTo>
                      <a:pt x="1" y="15972"/>
                      <a:pt x="579" y="16827"/>
                      <a:pt x="796" y="17152"/>
                    </a:cubicBezTo>
                    <a:cubicBezTo>
                      <a:pt x="978" y="17420"/>
                      <a:pt x="1264" y="17596"/>
                      <a:pt x="3499" y="17596"/>
                    </a:cubicBezTo>
                    <a:cubicBezTo>
                      <a:pt x="3677" y="17596"/>
                      <a:pt x="19963" y="16983"/>
                      <a:pt x="23074" y="15725"/>
                    </a:cubicBezTo>
                    <a:cubicBezTo>
                      <a:pt x="23175" y="15718"/>
                      <a:pt x="23328" y="15683"/>
                      <a:pt x="23451" y="15562"/>
                    </a:cubicBezTo>
                    <a:cubicBezTo>
                      <a:pt x="23453" y="15560"/>
                      <a:pt x="23455" y="15558"/>
                      <a:pt x="23455" y="15558"/>
                    </a:cubicBezTo>
                    <a:cubicBezTo>
                      <a:pt x="23496" y="15517"/>
                      <a:pt x="23529" y="15466"/>
                      <a:pt x="23552" y="15408"/>
                    </a:cubicBezTo>
                    <a:cubicBezTo>
                      <a:pt x="23562" y="15393"/>
                      <a:pt x="23569" y="15379"/>
                      <a:pt x="23574" y="15364"/>
                    </a:cubicBezTo>
                    <a:lnTo>
                      <a:pt x="23574" y="15362"/>
                    </a:lnTo>
                    <a:cubicBezTo>
                      <a:pt x="23589" y="15317"/>
                      <a:pt x="23598" y="15270"/>
                      <a:pt x="23598" y="15225"/>
                    </a:cubicBezTo>
                    <a:cubicBezTo>
                      <a:pt x="23598" y="15221"/>
                      <a:pt x="23600" y="15217"/>
                      <a:pt x="23600" y="15214"/>
                    </a:cubicBezTo>
                    <a:cubicBezTo>
                      <a:pt x="23600" y="15210"/>
                      <a:pt x="23600" y="15208"/>
                      <a:pt x="23600" y="15205"/>
                    </a:cubicBezTo>
                    <a:cubicBezTo>
                      <a:pt x="23601" y="15172"/>
                      <a:pt x="23601" y="15140"/>
                      <a:pt x="23596" y="15105"/>
                    </a:cubicBezTo>
                    <a:cubicBezTo>
                      <a:pt x="23596" y="15098"/>
                      <a:pt x="23594" y="15091"/>
                      <a:pt x="23592" y="15085"/>
                    </a:cubicBezTo>
                    <a:cubicBezTo>
                      <a:pt x="23585" y="15043"/>
                      <a:pt x="23574" y="15005"/>
                      <a:pt x="23558" y="14971"/>
                    </a:cubicBezTo>
                    <a:cubicBezTo>
                      <a:pt x="23531" y="14904"/>
                      <a:pt x="23489" y="14850"/>
                      <a:pt x="23438" y="14802"/>
                    </a:cubicBezTo>
                    <a:cubicBezTo>
                      <a:pt x="21834" y="12482"/>
                      <a:pt x="8582" y="0"/>
                      <a:pt x="6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437346" y="2554336"/>
                <a:ext cx="79845" cy="84179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7031" extrusionOk="0">
                    <a:moveTo>
                      <a:pt x="6108" y="0"/>
                    </a:moveTo>
                    <a:cubicBezTo>
                      <a:pt x="6007" y="0"/>
                      <a:pt x="5905" y="31"/>
                      <a:pt x="5817" y="93"/>
                    </a:cubicBezTo>
                    <a:cubicBezTo>
                      <a:pt x="3241" y="1973"/>
                      <a:pt x="145" y="4382"/>
                      <a:pt x="22" y="5187"/>
                    </a:cubicBezTo>
                    <a:cubicBezTo>
                      <a:pt x="0" y="5328"/>
                      <a:pt x="9" y="5546"/>
                      <a:pt x="178" y="5771"/>
                    </a:cubicBezTo>
                    <a:cubicBezTo>
                      <a:pt x="723" y="6506"/>
                      <a:pt x="2984" y="6893"/>
                      <a:pt x="3930" y="7025"/>
                    </a:cubicBezTo>
                    <a:cubicBezTo>
                      <a:pt x="3954" y="7029"/>
                      <a:pt x="3977" y="7030"/>
                      <a:pt x="3999" y="7030"/>
                    </a:cubicBezTo>
                    <a:cubicBezTo>
                      <a:pt x="4242" y="7030"/>
                      <a:pt x="4454" y="6851"/>
                      <a:pt x="4488" y="6604"/>
                    </a:cubicBezTo>
                    <a:cubicBezTo>
                      <a:pt x="4526" y="6334"/>
                      <a:pt x="4338" y="6084"/>
                      <a:pt x="4068" y="6046"/>
                    </a:cubicBezTo>
                    <a:cubicBezTo>
                      <a:pt x="2766" y="5863"/>
                      <a:pt x="1461" y="5517"/>
                      <a:pt x="1068" y="5261"/>
                    </a:cubicBezTo>
                    <a:cubicBezTo>
                      <a:pt x="1584" y="4587"/>
                      <a:pt x="4137" y="2544"/>
                      <a:pt x="6399" y="895"/>
                    </a:cubicBezTo>
                    <a:cubicBezTo>
                      <a:pt x="6620" y="733"/>
                      <a:pt x="6669" y="423"/>
                      <a:pt x="6508" y="202"/>
                    </a:cubicBezTo>
                    <a:cubicBezTo>
                      <a:pt x="6411" y="70"/>
                      <a:pt x="6261" y="0"/>
                      <a:pt x="6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19" name="Google Shape;619;p31"/>
            <p:cNvSpPr/>
            <p:nvPr/>
          </p:nvSpPr>
          <p:spPr>
            <a:xfrm>
              <a:off x="6425969" y="1544025"/>
              <a:ext cx="175601" cy="297984"/>
            </a:xfrm>
            <a:custGeom>
              <a:avLst/>
              <a:gdLst/>
              <a:ahLst/>
              <a:cxnLst/>
              <a:rect l="l" t="t" r="r" b="b"/>
              <a:pathLst>
                <a:path w="14667" h="24889" extrusionOk="0">
                  <a:moveTo>
                    <a:pt x="7544" y="0"/>
                  </a:moveTo>
                  <a:cubicBezTo>
                    <a:pt x="7407" y="0"/>
                    <a:pt x="7223" y="129"/>
                    <a:pt x="6983" y="417"/>
                  </a:cubicBezTo>
                  <a:cubicBezTo>
                    <a:pt x="6983" y="417"/>
                    <a:pt x="0" y="13679"/>
                    <a:pt x="1228" y="14087"/>
                  </a:cubicBezTo>
                  <a:cubicBezTo>
                    <a:pt x="2453" y="14496"/>
                    <a:pt x="8565" y="15410"/>
                    <a:pt x="8565" y="15410"/>
                  </a:cubicBezTo>
                  <a:cubicBezTo>
                    <a:pt x="8565" y="15410"/>
                    <a:pt x="6477" y="24471"/>
                    <a:pt x="7702" y="24879"/>
                  </a:cubicBezTo>
                  <a:cubicBezTo>
                    <a:pt x="7720" y="24885"/>
                    <a:pt x="7739" y="24888"/>
                    <a:pt x="7758" y="24888"/>
                  </a:cubicBezTo>
                  <a:cubicBezTo>
                    <a:pt x="9094" y="24888"/>
                    <a:pt x="14667" y="11253"/>
                    <a:pt x="13457" y="10849"/>
                  </a:cubicBezTo>
                  <a:cubicBezTo>
                    <a:pt x="12232" y="10441"/>
                    <a:pt x="6983" y="9950"/>
                    <a:pt x="6983" y="9231"/>
                  </a:cubicBezTo>
                  <a:cubicBezTo>
                    <a:pt x="6983" y="7289"/>
                    <a:pt x="8575" y="0"/>
                    <a:pt x="7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6680493" y="1524187"/>
              <a:ext cx="175445" cy="253314"/>
            </a:xfrm>
            <a:custGeom>
              <a:avLst/>
              <a:gdLst/>
              <a:ahLst/>
              <a:cxnLst/>
              <a:rect l="l" t="t" r="r" b="b"/>
              <a:pathLst>
                <a:path w="14654" h="21158" extrusionOk="0">
                  <a:moveTo>
                    <a:pt x="363" y="0"/>
                  </a:moveTo>
                  <a:cubicBezTo>
                    <a:pt x="195" y="0"/>
                    <a:pt x="69" y="205"/>
                    <a:pt x="0" y="679"/>
                  </a:cubicBezTo>
                  <a:cubicBezTo>
                    <a:pt x="0" y="679"/>
                    <a:pt x="965" y="15344"/>
                    <a:pt x="2207" y="15344"/>
                  </a:cubicBezTo>
                  <a:cubicBezTo>
                    <a:pt x="2220" y="15344"/>
                    <a:pt x="2232" y="15342"/>
                    <a:pt x="2244" y="15339"/>
                  </a:cubicBezTo>
                  <a:cubicBezTo>
                    <a:pt x="3502" y="15048"/>
                    <a:pt x="9190" y="12628"/>
                    <a:pt x="9190" y="12628"/>
                  </a:cubicBezTo>
                  <a:cubicBezTo>
                    <a:pt x="9190" y="12628"/>
                    <a:pt x="12052" y="21158"/>
                    <a:pt x="13343" y="21158"/>
                  </a:cubicBezTo>
                  <a:cubicBezTo>
                    <a:pt x="13365" y="21158"/>
                    <a:pt x="13386" y="21156"/>
                    <a:pt x="13406" y="21151"/>
                  </a:cubicBezTo>
                  <a:cubicBezTo>
                    <a:pt x="14654" y="20862"/>
                    <a:pt x="12282" y="6179"/>
                    <a:pt x="11013" y="6179"/>
                  </a:cubicBezTo>
                  <a:cubicBezTo>
                    <a:pt x="11000" y="6179"/>
                    <a:pt x="10988" y="6181"/>
                    <a:pt x="10976" y="6184"/>
                  </a:cubicBezTo>
                  <a:cubicBezTo>
                    <a:pt x="9861" y="6443"/>
                    <a:pt x="6033" y="8293"/>
                    <a:pt x="4903" y="8293"/>
                  </a:cubicBezTo>
                  <a:cubicBezTo>
                    <a:pt x="4755" y="8293"/>
                    <a:pt x="4653" y="8261"/>
                    <a:pt x="4610" y="8190"/>
                  </a:cubicBezTo>
                  <a:cubicBezTo>
                    <a:pt x="3631" y="6595"/>
                    <a:pt x="1318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6173014" y="1510347"/>
              <a:ext cx="192350" cy="249830"/>
            </a:xfrm>
            <a:custGeom>
              <a:avLst/>
              <a:gdLst/>
              <a:ahLst/>
              <a:cxnLst/>
              <a:rect l="l" t="t" r="r" b="b"/>
              <a:pathLst>
                <a:path w="16066" h="20867" extrusionOk="0">
                  <a:moveTo>
                    <a:pt x="14328" y="0"/>
                  </a:moveTo>
                  <a:cubicBezTo>
                    <a:pt x="14208" y="0"/>
                    <a:pt x="14051" y="28"/>
                    <a:pt x="13852" y="86"/>
                  </a:cubicBezTo>
                  <a:lnTo>
                    <a:pt x="13852" y="87"/>
                  </a:lnTo>
                  <a:cubicBezTo>
                    <a:pt x="13852" y="87"/>
                    <a:pt x="656" y="7187"/>
                    <a:pt x="1445" y="8212"/>
                  </a:cubicBezTo>
                  <a:cubicBezTo>
                    <a:pt x="2233" y="9236"/>
                    <a:pt x="6794" y="13407"/>
                    <a:pt x="6794" y="13407"/>
                  </a:cubicBezTo>
                  <a:cubicBezTo>
                    <a:pt x="6794" y="13407"/>
                    <a:pt x="0" y="19756"/>
                    <a:pt x="789" y="20781"/>
                  </a:cubicBezTo>
                  <a:cubicBezTo>
                    <a:pt x="834" y="20839"/>
                    <a:pt x="917" y="20867"/>
                    <a:pt x="1035" y="20867"/>
                  </a:cubicBezTo>
                  <a:cubicBezTo>
                    <a:pt x="2975" y="20867"/>
                    <a:pt x="14143" y="13323"/>
                    <a:pt x="13399" y="12357"/>
                  </a:cubicBezTo>
                  <a:cubicBezTo>
                    <a:pt x="12609" y="11333"/>
                    <a:pt x="8530" y="7994"/>
                    <a:pt x="8931" y="7398"/>
                  </a:cubicBezTo>
                  <a:cubicBezTo>
                    <a:pt x="10080" y="5689"/>
                    <a:pt x="16066" y="0"/>
                    <a:pt x="14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6063382" y="942551"/>
              <a:ext cx="874651" cy="532070"/>
            </a:xfrm>
            <a:custGeom>
              <a:avLst/>
              <a:gdLst/>
              <a:ahLst/>
              <a:cxnLst/>
              <a:rect l="l" t="t" r="r" b="b"/>
              <a:pathLst>
                <a:path w="73055" h="44441" extrusionOk="0">
                  <a:moveTo>
                    <a:pt x="35296" y="0"/>
                  </a:moveTo>
                  <a:cubicBezTo>
                    <a:pt x="26855" y="0"/>
                    <a:pt x="23757" y="4334"/>
                    <a:pt x="23052" y="8308"/>
                  </a:cubicBezTo>
                  <a:lnTo>
                    <a:pt x="23052" y="8308"/>
                  </a:lnTo>
                  <a:cubicBezTo>
                    <a:pt x="22185" y="8043"/>
                    <a:pt x="21112" y="7874"/>
                    <a:pt x="19796" y="7844"/>
                  </a:cubicBezTo>
                  <a:cubicBezTo>
                    <a:pt x="19666" y="7841"/>
                    <a:pt x="19538" y="7840"/>
                    <a:pt x="19413" y="7840"/>
                  </a:cubicBezTo>
                  <a:cubicBezTo>
                    <a:pt x="9999" y="7840"/>
                    <a:pt x="11158" y="16034"/>
                    <a:pt x="11158" y="16034"/>
                  </a:cubicBezTo>
                  <a:cubicBezTo>
                    <a:pt x="10718" y="15892"/>
                    <a:pt x="10241" y="15824"/>
                    <a:pt x="9746" y="15824"/>
                  </a:cubicBezTo>
                  <a:cubicBezTo>
                    <a:pt x="5543" y="15824"/>
                    <a:pt x="0" y="20736"/>
                    <a:pt x="3610" y="26962"/>
                  </a:cubicBezTo>
                  <a:cubicBezTo>
                    <a:pt x="4046" y="27714"/>
                    <a:pt x="4526" y="28277"/>
                    <a:pt x="5026" y="28681"/>
                  </a:cubicBezTo>
                  <a:lnTo>
                    <a:pt x="5026" y="28681"/>
                  </a:lnTo>
                  <a:cubicBezTo>
                    <a:pt x="3880" y="33871"/>
                    <a:pt x="5968" y="41355"/>
                    <a:pt x="14608" y="41460"/>
                  </a:cubicBezTo>
                  <a:cubicBezTo>
                    <a:pt x="14750" y="41462"/>
                    <a:pt x="14891" y="41462"/>
                    <a:pt x="15030" y="41462"/>
                  </a:cubicBezTo>
                  <a:cubicBezTo>
                    <a:pt x="19872" y="41462"/>
                    <a:pt x="23059" y="40416"/>
                    <a:pt x="25014" y="39001"/>
                  </a:cubicBezTo>
                  <a:lnTo>
                    <a:pt x="25014" y="39001"/>
                  </a:lnTo>
                  <a:cubicBezTo>
                    <a:pt x="26530" y="41329"/>
                    <a:pt x="29687" y="43495"/>
                    <a:pt x="35533" y="44240"/>
                  </a:cubicBezTo>
                  <a:cubicBezTo>
                    <a:pt x="36602" y="44377"/>
                    <a:pt x="37609" y="44440"/>
                    <a:pt x="38556" y="44440"/>
                  </a:cubicBezTo>
                  <a:cubicBezTo>
                    <a:pt x="44868" y="44440"/>
                    <a:pt x="48504" y="41614"/>
                    <a:pt x="50252" y="38725"/>
                  </a:cubicBezTo>
                  <a:lnTo>
                    <a:pt x="50252" y="38725"/>
                  </a:lnTo>
                  <a:cubicBezTo>
                    <a:pt x="51033" y="39325"/>
                    <a:pt x="52072" y="39829"/>
                    <a:pt x="53407" y="40148"/>
                  </a:cubicBezTo>
                  <a:cubicBezTo>
                    <a:pt x="53801" y="40241"/>
                    <a:pt x="54220" y="40286"/>
                    <a:pt x="54660" y="40286"/>
                  </a:cubicBezTo>
                  <a:cubicBezTo>
                    <a:pt x="61462" y="40286"/>
                    <a:pt x="73055" y="29521"/>
                    <a:pt x="66798" y="22773"/>
                  </a:cubicBezTo>
                  <a:cubicBezTo>
                    <a:pt x="65489" y="21363"/>
                    <a:pt x="64243" y="20570"/>
                    <a:pt x="63116" y="20216"/>
                  </a:cubicBezTo>
                  <a:lnTo>
                    <a:pt x="63116" y="20216"/>
                  </a:lnTo>
                  <a:cubicBezTo>
                    <a:pt x="63303" y="16338"/>
                    <a:pt x="61702" y="11368"/>
                    <a:pt x="56786" y="8361"/>
                  </a:cubicBezTo>
                  <a:cubicBezTo>
                    <a:pt x="54912" y="7215"/>
                    <a:pt x="53151" y="6745"/>
                    <a:pt x="51558" y="6745"/>
                  </a:cubicBezTo>
                  <a:cubicBezTo>
                    <a:pt x="49922" y="6745"/>
                    <a:pt x="48464" y="7240"/>
                    <a:pt x="47245" y="8009"/>
                  </a:cubicBezTo>
                  <a:lnTo>
                    <a:pt x="47245" y="8009"/>
                  </a:lnTo>
                  <a:cubicBezTo>
                    <a:pt x="46449" y="4211"/>
                    <a:pt x="43619" y="473"/>
                    <a:pt x="36994" y="55"/>
                  </a:cubicBezTo>
                  <a:cubicBezTo>
                    <a:pt x="36405" y="18"/>
                    <a:pt x="35840" y="0"/>
                    <a:pt x="35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6081904" y="936625"/>
              <a:ext cx="815555" cy="543935"/>
            </a:xfrm>
            <a:custGeom>
              <a:avLst/>
              <a:gdLst/>
              <a:ahLst/>
              <a:cxnLst/>
              <a:rect l="l" t="t" r="r" b="b"/>
              <a:pathLst>
                <a:path w="68119" h="45432" extrusionOk="0">
                  <a:moveTo>
                    <a:pt x="21906" y="9467"/>
                  </a:moveTo>
                  <a:cubicBezTo>
                    <a:pt x="24296" y="10420"/>
                    <a:pt x="24330" y="12119"/>
                    <a:pt x="24221" y="12840"/>
                  </a:cubicBezTo>
                  <a:cubicBezTo>
                    <a:pt x="24076" y="13812"/>
                    <a:pt x="23456" y="14566"/>
                    <a:pt x="23019" y="14566"/>
                  </a:cubicBezTo>
                  <a:cubicBezTo>
                    <a:pt x="22777" y="14566"/>
                    <a:pt x="22593" y="14296"/>
                    <a:pt x="22483" y="14067"/>
                  </a:cubicBezTo>
                  <a:cubicBezTo>
                    <a:pt x="22046" y="13177"/>
                    <a:pt x="21664" y="11479"/>
                    <a:pt x="21906" y="9467"/>
                  </a:cubicBezTo>
                  <a:close/>
                  <a:moveTo>
                    <a:pt x="45344" y="9351"/>
                  </a:moveTo>
                  <a:cubicBezTo>
                    <a:pt x="45736" y="12140"/>
                    <a:pt x="45047" y="14741"/>
                    <a:pt x="44120" y="15882"/>
                  </a:cubicBezTo>
                  <a:cubicBezTo>
                    <a:pt x="43838" y="16230"/>
                    <a:pt x="43570" y="16416"/>
                    <a:pt x="43305" y="16416"/>
                  </a:cubicBezTo>
                  <a:cubicBezTo>
                    <a:pt x="43182" y="16416"/>
                    <a:pt x="43060" y="16376"/>
                    <a:pt x="42937" y="16295"/>
                  </a:cubicBezTo>
                  <a:cubicBezTo>
                    <a:pt x="42344" y="15903"/>
                    <a:pt x="42226" y="15191"/>
                    <a:pt x="42234" y="14662"/>
                  </a:cubicBezTo>
                  <a:cubicBezTo>
                    <a:pt x="42248" y="13117"/>
                    <a:pt x="43319" y="10891"/>
                    <a:pt x="45344" y="9351"/>
                  </a:cubicBezTo>
                  <a:close/>
                  <a:moveTo>
                    <a:pt x="60153" y="20979"/>
                  </a:moveTo>
                  <a:cubicBezTo>
                    <a:pt x="60445" y="20979"/>
                    <a:pt x="60746" y="21013"/>
                    <a:pt x="61049" y="21082"/>
                  </a:cubicBezTo>
                  <a:cubicBezTo>
                    <a:pt x="60826" y="23794"/>
                    <a:pt x="59662" y="25866"/>
                    <a:pt x="58321" y="25866"/>
                  </a:cubicBezTo>
                  <a:cubicBezTo>
                    <a:pt x="58174" y="25866"/>
                    <a:pt x="58023" y="25840"/>
                    <a:pt x="57871" y="25791"/>
                  </a:cubicBezTo>
                  <a:cubicBezTo>
                    <a:pt x="56613" y="25385"/>
                    <a:pt x="56648" y="24271"/>
                    <a:pt x="56720" y="23810"/>
                  </a:cubicBezTo>
                  <a:cubicBezTo>
                    <a:pt x="56938" y="22418"/>
                    <a:pt x="58283" y="20979"/>
                    <a:pt x="60153" y="20979"/>
                  </a:cubicBezTo>
                  <a:close/>
                  <a:moveTo>
                    <a:pt x="7566" y="24790"/>
                  </a:moveTo>
                  <a:cubicBezTo>
                    <a:pt x="7671" y="24790"/>
                    <a:pt x="7777" y="24797"/>
                    <a:pt x="7884" y="24813"/>
                  </a:cubicBezTo>
                  <a:cubicBezTo>
                    <a:pt x="8701" y="24929"/>
                    <a:pt x="9660" y="25289"/>
                    <a:pt x="9584" y="26348"/>
                  </a:cubicBezTo>
                  <a:cubicBezTo>
                    <a:pt x="9486" y="27755"/>
                    <a:pt x="7683" y="29538"/>
                    <a:pt x="5799" y="29538"/>
                  </a:cubicBezTo>
                  <a:cubicBezTo>
                    <a:pt x="5174" y="29538"/>
                    <a:pt x="4581" y="29348"/>
                    <a:pt x="4036" y="28974"/>
                  </a:cubicBezTo>
                  <a:lnTo>
                    <a:pt x="4036" y="28973"/>
                  </a:lnTo>
                  <a:cubicBezTo>
                    <a:pt x="4674" y="26420"/>
                    <a:pt x="6027" y="24790"/>
                    <a:pt x="7566" y="24790"/>
                  </a:cubicBezTo>
                  <a:close/>
                  <a:moveTo>
                    <a:pt x="48893" y="33606"/>
                  </a:moveTo>
                  <a:cubicBezTo>
                    <a:pt x="48958" y="33606"/>
                    <a:pt x="49125" y="33608"/>
                    <a:pt x="49283" y="33887"/>
                  </a:cubicBezTo>
                  <a:cubicBezTo>
                    <a:pt x="49667" y="34568"/>
                    <a:pt x="49665" y="36383"/>
                    <a:pt x="48571" y="38456"/>
                  </a:cubicBezTo>
                  <a:cubicBezTo>
                    <a:pt x="47320" y="37267"/>
                    <a:pt x="47052" y="35815"/>
                    <a:pt x="47374" y="34828"/>
                  </a:cubicBezTo>
                  <a:cubicBezTo>
                    <a:pt x="47619" y="34068"/>
                    <a:pt x="48170" y="33624"/>
                    <a:pt x="48893" y="33606"/>
                  </a:cubicBezTo>
                  <a:close/>
                  <a:moveTo>
                    <a:pt x="24183" y="32672"/>
                  </a:moveTo>
                  <a:cubicBezTo>
                    <a:pt x="24292" y="32672"/>
                    <a:pt x="24401" y="32709"/>
                    <a:pt x="24515" y="32786"/>
                  </a:cubicBezTo>
                  <a:cubicBezTo>
                    <a:pt x="25160" y="33220"/>
                    <a:pt x="25554" y="34044"/>
                    <a:pt x="25570" y="34992"/>
                  </a:cubicBezTo>
                  <a:cubicBezTo>
                    <a:pt x="25593" y="36337"/>
                    <a:pt x="24883" y="37688"/>
                    <a:pt x="23603" y="38763"/>
                  </a:cubicBezTo>
                  <a:cubicBezTo>
                    <a:pt x="22497" y="36743"/>
                    <a:pt x="22628" y="34641"/>
                    <a:pt x="23266" y="33466"/>
                  </a:cubicBezTo>
                  <a:cubicBezTo>
                    <a:pt x="23534" y="32970"/>
                    <a:pt x="23879" y="32672"/>
                    <a:pt x="24183" y="32672"/>
                  </a:cubicBezTo>
                  <a:close/>
                  <a:moveTo>
                    <a:pt x="33750" y="989"/>
                  </a:moveTo>
                  <a:cubicBezTo>
                    <a:pt x="34285" y="989"/>
                    <a:pt x="34840" y="1007"/>
                    <a:pt x="35416" y="1043"/>
                  </a:cubicBezTo>
                  <a:cubicBezTo>
                    <a:pt x="42366" y="1482"/>
                    <a:pt x="44494" y="5624"/>
                    <a:pt x="45141" y="8279"/>
                  </a:cubicBezTo>
                  <a:cubicBezTo>
                    <a:pt x="42888" y="9829"/>
                    <a:pt x="41267" y="12458"/>
                    <a:pt x="41244" y="14651"/>
                  </a:cubicBezTo>
                  <a:cubicBezTo>
                    <a:pt x="41231" y="15746"/>
                    <a:pt x="41639" y="16623"/>
                    <a:pt x="42391" y="17120"/>
                  </a:cubicBezTo>
                  <a:cubicBezTo>
                    <a:pt x="42678" y="17310"/>
                    <a:pt x="42982" y="17408"/>
                    <a:pt x="43298" y="17408"/>
                  </a:cubicBezTo>
                  <a:cubicBezTo>
                    <a:pt x="43689" y="17408"/>
                    <a:pt x="44284" y="17250"/>
                    <a:pt x="44887" y="16505"/>
                  </a:cubicBezTo>
                  <a:cubicBezTo>
                    <a:pt x="46029" y="15100"/>
                    <a:pt x="46838" y="12017"/>
                    <a:pt x="46249" y="8749"/>
                  </a:cubicBezTo>
                  <a:cubicBezTo>
                    <a:pt x="47416" y="8077"/>
                    <a:pt x="48681" y="7740"/>
                    <a:pt x="49995" y="7740"/>
                  </a:cubicBezTo>
                  <a:cubicBezTo>
                    <a:pt x="51611" y="7740"/>
                    <a:pt x="53303" y="8250"/>
                    <a:pt x="54982" y="9276"/>
                  </a:cubicBezTo>
                  <a:cubicBezTo>
                    <a:pt x="60402" y="12592"/>
                    <a:pt x="61071" y="17819"/>
                    <a:pt x="61087" y="20080"/>
                  </a:cubicBezTo>
                  <a:cubicBezTo>
                    <a:pt x="60773" y="20020"/>
                    <a:pt x="60460" y="19989"/>
                    <a:pt x="60153" y="19989"/>
                  </a:cubicBezTo>
                  <a:cubicBezTo>
                    <a:pt x="57753" y="19989"/>
                    <a:pt x="56026" y="21854"/>
                    <a:pt x="55741" y="23656"/>
                  </a:cubicBezTo>
                  <a:cubicBezTo>
                    <a:pt x="55513" y="25117"/>
                    <a:pt x="56213" y="26295"/>
                    <a:pt x="57569" y="26732"/>
                  </a:cubicBezTo>
                  <a:cubicBezTo>
                    <a:pt x="57817" y="26814"/>
                    <a:pt x="58071" y="26854"/>
                    <a:pt x="58321" y="26854"/>
                  </a:cubicBezTo>
                  <a:cubicBezTo>
                    <a:pt x="60191" y="26854"/>
                    <a:pt x="61689" y="24602"/>
                    <a:pt x="62013" y="21408"/>
                  </a:cubicBezTo>
                  <a:cubicBezTo>
                    <a:pt x="62965" y="21834"/>
                    <a:pt x="63929" y="22570"/>
                    <a:pt x="64888" y="23605"/>
                  </a:cubicBezTo>
                  <a:cubicBezTo>
                    <a:pt x="67203" y="26100"/>
                    <a:pt x="66672" y="28953"/>
                    <a:pt x="65818" y="30905"/>
                  </a:cubicBezTo>
                  <a:cubicBezTo>
                    <a:pt x="63753" y="35640"/>
                    <a:pt x="57460" y="40285"/>
                    <a:pt x="53113" y="40287"/>
                  </a:cubicBezTo>
                  <a:cubicBezTo>
                    <a:pt x="52707" y="40287"/>
                    <a:pt x="52325" y="40244"/>
                    <a:pt x="51976" y="40160"/>
                  </a:cubicBezTo>
                  <a:cubicBezTo>
                    <a:pt x="50961" y="39919"/>
                    <a:pt x="50082" y="39555"/>
                    <a:pt x="49359" y="39078"/>
                  </a:cubicBezTo>
                  <a:cubicBezTo>
                    <a:pt x="50651" y="36724"/>
                    <a:pt x="50748" y="34472"/>
                    <a:pt x="50144" y="33401"/>
                  </a:cubicBezTo>
                  <a:cubicBezTo>
                    <a:pt x="49859" y="32895"/>
                    <a:pt x="49415" y="32616"/>
                    <a:pt x="48857" y="32616"/>
                  </a:cubicBezTo>
                  <a:lnTo>
                    <a:pt x="48855" y="32616"/>
                  </a:lnTo>
                  <a:cubicBezTo>
                    <a:pt x="47733" y="32645"/>
                    <a:pt x="46805" y="33376"/>
                    <a:pt x="46433" y="34521"/>
                  </a:cubicBezTo>
                  <a:cubicBezTo>
                    <a:pt x="45997" y="35859"/>
                    <a:pt x="46350" y="37817"/>
                    <a:pt x="48054" y="39325"/>
                  </a:cubicBezTo>
                  <a:cubicBezTo>
                    <a:pt x="46682" y="41388"/>
                    <a:pt x="43544" y="44442"/>
                    <a:pt x="37008" y="44442"/>
                  </a:cubicBezTo>
                  <a:cubicBezTo>
                    <a:pt x="36063" y="44442"/>
                    <a:pt x="35068" y="44377"/>
                    <a:pt x="34049" y="44246"/>
                  </a:cubicBezTo>
                  <a:cubicBezTo>
                    <a:pt x="28243" y="43505"/>
                    <a:pt x="25467" y="41386"/>
                    <a:pt x="24141" y="39600"/>
                  </a:cubicBezTo>
                  <a:cubicBezTo>
                    <a:pt x="25713" y="38320"/>
                    <a:pt x="26589" y="36658"/>
                    <a:pt x="26560" y="34976"/>
                  </a:cubicBezTo>
                  <a:cubicBezTo>
                    <a:pt x="26538" y="33705"/>
                    <a:pt x="25979" y="32580"/>
                    <a:pt x="25068" y="31965"/>
                  </a:cubicBezTo>
                  <a:cubicBezTo>
                    <a:pt x="24795" y="31782"/>
                    <a:pt x="24501" y="31694"/>
                    <a:pt x="24207" y="31694"/>
                  </a:cubicBezTo>
                  <a:cubicBezTo>
                    <a:pt x="23533" y="31694"/>
                    <a:pt x="22852" y="32155"/>
                    <a:pt x="22396" y="32995"/>
                  </a:cubicBezTo>
                  <a:cubicBezTo>
                    <a:pt x="21595" y="34474"/>
                    <a:pt x="21437" y="36968"/>
                    <a:pt x="22800" y="39352"/>
                  </a:cubicBezTo>
                  <a:cubicBezTo>
                    <a:pt x="20654" y="40735"/>
                    <a:pt x="17446" y="41464"/>
                    <a:pt x="13481" y="41464"/>
                  </a:cubicBezTo>
                  <a:lnTo>
                    <a:pt x="13066" y="41460"/>
                  </a:lnTo>
                  <a:cubicBezTo>
                    <a:pt x="9852" y="41422"/>
                    <a:pt x="7384" y="40345"/>
                    <a:pt x="5730" y="38261"/>
                  </a:cubicBezTo>
                  <a:cubicBezTo>
                    <a:pt x="3765" y="35783"/>
                    <a:pt x="3446" y="32504"/>
                    <a:pt x="3827" y="30009"/>
                  </a:cubicBezTo>
                  <a:lnTo>
                    <a:pt x="3827" y="30009"/>
                  </a:lnTo>
                  <a:cubicBezTo>
                    <a:pt x="4442" y="30354"/>
                    <a:pt x="5103" y="30528"/>
                    <a:pt x="5799" y="30528"/>
                  </a:cubicBezTo>
                  <a:cubicBezTo>
                    <a:pt x="8283" y="30528"/>
                    <a:pt x="10440" y="28280"/>
                    <a:pt x="10572" y="26419"/>
                  </a:cubicBezTo>
                  <a:cubicBezTo>
                    <a:pt x="10668" y="25039"/>
                    <a:pt x="9716" y="24075"/>
                    <a:pt x="8023" y="23834"/>
                  </a:cubicBezTo>
                  <a:cubicBezTo>
                    <a:pt x="7868" y="23811"/>
                    <a:pt x="7714" y="23800"/>
                    <a:pt x="7562" y="23800"/>
                  </a:cubicBezTo>
                  <a:cubicBezTo>
                    <a:pt x="5661" y="23800"/>
                    <a:pt x="4028" y="25512"/>
                    <a:pt x="3214" y="28231"/>
                  </a:cubicBezTo>
                  <a:cubicBezTo>
                    <a:pt x="2957" y="27938"/>
                    <a:pt x="2716" y="27597"/>
                    <a:pt x="2493" y="27211"/>
                  </a:cubicBezTo>
                  <a:cubicBezTo>
                    <a:pt x="760" y="24223"/>
                    <a:pt x="1385" y="21882"/>
                    <a:pt x="2214" y="20444"/>
                  </a:cubicBezTo>
                  <a:cubicBezTo>
                    <a:pt x="3425" y="18340"/>
                    <a:pt x="5942" y="16813"/>
                    <a:pt x="8199" y="16813"/>
                  </a:cubicBezTo>
                  <a:cubicBezTo>
                    <a:pt x="8652" y="16813"/>
                    <a:pt x="9077" y="16877"/>
                    <a:pt x="9461" y="17000"/>
                  </a:cubicBezTo>
                  <a:cubicBezTo>
                    <a:pt x="9509" y="17016"/>
                    <a:pt x="9560" y="17024"/>
                    <a:pt x="9610" y="17024"/>
                  </a:cubicBezTo>
                  <a:cubicBezTo>
                    <a:pt x="9725" y="17024"/>
                    <a:pt x="9840" y="16983"/>
                    <a:pt x="9930" y="16908"/>
                  </a:cubicBezTo>
                  <a:cubicBezTo>
                    <a:pt x="10061" y="16799"/>
                    <a:pt x="10124" y="16630"/>
                    <a:pt x="10102" y="16462"/>
                  </a:cubicBezTo>
                  <a:cubicBezTo>
                    <a:pt x="10097" y="16431"/>
                    <a:pt x="9693" y="13311"/>
                    <a:pt x="11618" y="11102"/>
                  </a:cubicBezTo>
                  <a:cubicBezTo>
                    <a:pt x="12932" y="9594"/>
                    <a:pt x="15035" y="8829"/>
                    <a:pt x="17866" y="8829"/>
                  </a:cubicBezTo>
                  <a:lnTo>
                    <a:pt x="18238" y="8834"/>
                  </a:lnTo>
                  <a:cubicBezTo>
                    <a:pt x="19256" y="8858"/>
                    <a:pt x="20165" y="8966"/>
                    <a:pt x="20948" y="9162"/>
                  </a:cubicBezTo>
                  <a:cubicBezTo>
                    <a:pt x="20632" y="11471"/>
                    <a:pt x="21085" y="13460"/>
                    <a:pt x="21595" y="14502"/>
                  </a:cubicBezTo>
                  <a:cubicBezTo>
                    <a:pt x="22042" y="15419"/>
                    <a:pt x="22680" y="15555"/>
                    <a:pt x="23019" y="15555"/>
                  </a:cubicBezTo>
                  <a:cubicBezTo>
                    <a:pt x="24027" y="15555"/>
                    <a:pt x="24984" y="14426"/>
                    <a:pt x="25200" y="12987"/>
                  </a:cubicBezTo>
                  <a:cubicBezTo>
                    <a:pt x="25314" y="12216"/>
                    <a:pt x="25410" y="9691"/>
                    <a:pt x="22075" y="8473"/>
                  </a:cubicBezTo>
                  <a:cubicBezTo>
                    <a:pt x="22733" y="5497"/>
                    <a:pt x="25151" y="989"/>
                    <a:pt x="33750" y="989"/>
                  </a:cubicBezTo>
                  <a:close/>
                  <a:moveTo>
                    <a:pt x="33772" y="0"/>
                  </a:moveTo>
                  <a:cubicBezTo>
                    <a:pt x="24335" y="0"/>
                    <a:pt x="21787" y="5358"/>
                    <a:pt x="21127" y="8187"/>
                  </a:cubicBezTo>
                  <a:cubicBezTo>
                    <a:pt x="20288" y="7984"/>
                    <a:pt x="19325" y="7868"/>
                    <a:pt x="18259" y="7844"/>
                  </a:cubicBezTo>
                  <a:lnTo>
                    <a:pt x="17866" y="7839"/>
                  </a:lnTo>
                  <a:cubicBezTo>
                    <a:pt x="14730" y="7839"/>
                    <a:pt x="12376" y="8722"/>
                    <a:pt x="10866" y="10460"/>
                  </a:cubicBezTo>
                  <a:cubicBezTo>
                    <a:pt x="9222" y="12352"/>
                    <a:pt x="9046" y="14729"/>
                    <a:pt x="9073" y="15893"/>
                  </a:cubicBezTo>
                  <a:cubicBezTo>
                    <a:pt x="8792" y="15847"/>
                    <a:pt x="8500" y="15824"/>
                    <a:pt x="8199" y="15824"/>
                  </a:cubicBezTo>
                  <a:cubicBezTo>
                    <a:pt x="5569" y="15824"/>
                    <a:pt x="2756" y="17520"/>
                    <a:pt x="1356" y="19949"/>
                  </a:cubicBezTo>
                  <a:cubicBezTo>
                    <a:pt x="1" y="22302"/>
                    <a:pt x="100" y="25057"/>
                    <a:pt x="1637" y="27706"/>
                  </a:cubicBezTo>
                  <a:cubicBezTo>
                    <a:pt x="2022" y="28369"/>
                    <a:pt x="2459" y="28926"/>
                    <a:pt x="2937" y="29361"/>
                  </a:cubicBezTo>
                  <a:cubicBezTo>
                    <a:pt x="2401" y="32121"/>
                    <a:pt x="2660" y="35980"/>
                    <a:pt x="4956" y="38875"/>
                  </a:cubicBezTo>
                  <a:cubicBezTo>
                    <a:pt x="6776" y="41172"/>
                    <a:pt x="9577" y="42406"/>
                    <a:pt x="13053" y="42450"/>
                  </a:cubicBezTo>
                  <a:lnTo>
                    <a:pt x="13481" y="42453"/>
                  </a:lnTo>
                  <a:cubicBezTo>
                    <a:pt x="17638" y="42452"/>
                    <a:pt x="21031" y="41668"/>
                    <a:pt x="23340" y="40180"/>
                  </a:cubicBezTo>
                  <a:cubicBezTo>
                    <a:pt x="24785" y="42133"/>
                    <a:pt x="27772" y="44442"/>
                    <a:pt x="33923" y="45227"/>
                  </a:cubicBezTo>
                  <a:cubicBezTo>
                    <a:pt x="34985" y="45363"/>
                    <a:pt x="36022" y="45432"/>
                    <a:pt x="37008" y="45432"/>
                  </a:cubicBezTo>
                  <a:cubicBezTo>
                    <a:pt x="43943" y="45430"/>
                    <a:pt x="47334" y="42165"/>
                    <a:pt x="48842" y="39923"/>
                  </a:cubicBezTo>
                  <a:cubicBezTo>
                    <a:pt x="49658" y="40454"/>
                    <a:pt x="50632" y="40858"/>
                    <a:pt x="51746" y="41123"/>
                  </a:cubicBezTo>
                  <a:cubicBezTo>
                    <a:pt x="52170" y="41224"/>
                    <a:pt x="52629" y="41275"/>
                    <a:pt x="53113" y="41275"/>
                  </a:cubicBezTo>
                  <a:cubicBezTo>
                    <a:pt x="57873" y="41275"/>
                    <a:pt x="64487" y="36428"/>
                    <a:pt x="66726" y="31302"/>
                  </a:cubicBezTo>
                  <a:cubicBezTo>
                    <a:pt x="68118" y="28112"/>
                    <a:pt x="67734" y="25217"/>
                    <a:pt x="65613" y="22933"/>
                  </a:cubicBezTo>
                  <a:cubicBezTo>
                    <a:pt x="64453" y="21680"/>
                    <a:pt x="63264" y="20819"/>
                    <a:pt x="62077" y="20364"/>
                  </a:cubicBezTo>
                  <a:cubicBezTo>
                    <a:pt x="62109" y="18109"/>
                    <a:pt x="61578" y="12151"/>
                    <a:pt x="55498" y="8432"/>
                  </a:cubicBezTo>
                  <a:cubicBezTo>
                    <a:pt x="53660" y="7309"/>
                    <a:pt x="51786" y="6750"/>
                    <a:pt x="49989" y="6750"/>
                  </a:cubicBezTo>
                  <a:cubicBezTo>
                    <a:pt x="48604" y="6750"/>
                    <a:pt x="47266" y="7082"/>
                    <a:pt x="46024" y="7743"/>
                  </a:cubicBezTo>
                  <a:cubicBezTo>
                    <a:pt x="45226" y="4808"/>
                    <a:pt x="42803" y="519"/>
                    <a:pt x="35480" y="55"/>
                  </a:cubicBezTo>
                  <a:cubicBezTo>
                    <a:pt x="34887" y="18"/>
                    <a:pt x="34318" y="0"/>
                    <a:pt x="3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6113810" y="2086551"/>
              <a:ext cx="806707" cy="529436"/>
            </a:xfrm>
            <a:custGeom>
              <a:avLst/>
              <a:gdLst/>
              <a:ahLst/>
              <a:cxnLst/>
              <a:rect l="l" t="t" r="r" b="b"/>
              <a:pathLst>
                <a:path w="67380" h="44221" extrusionOk="0">
                  <a:moveTo>
                    <a:pt x="17674" y="11605"/>
                  </a:moveTo>
                  <a:lnTo>
                    <a:pt x="17674" y="11605"/>
                  </a:lnTo>
                  <a:cubicBezTo>
                    <a:pt x="19031" y="11909"/>
                    <a:pt x="20231" y="12444"/>
                    <a:pt x="21107" y="13149"/>
                  </a:cubicBezTo>
                  <a:cubicBezTo>
                    <a:pt x="22084" y="13936"/>
                    <a:pt x="22321" y="14529"/>
                    <a:pt x="22227" y="14797"/>
                  </a:cubicBezTo>
                  <a:cubicBezTo>
                    <a:pt x="22160" y="14989"/>
                    <a:pt x="21859" y="15114"/>
                    <a:pt x="21464" y="15114"/>
                  </a:cubicBezTo>
                  <a:cubicBezTo>
                    <a:pt x="20373" y="15114"/>
                    <a:pt x="18562" y="14163"/>
                    <a:pt x="17674" y="11605"/>
                  </a:cubicBezTo>
                  <a:close/>
                  <a:moveTo>
                    <a:pt x="36603" y="7887"/>
                  </a:moveTo>
                  <a:lnTo>
                    <a:pt x="36603" y="7887"/>
                  </a:lnTo>
                  <a:cubicBezTo>
                    <a:pt x="36822" y="10597"/>
                    <a:pt x="36092" y="13517"/>
                    <a:pt x="34799" y="14982"/>
                  </a:cubicBezTo>
                  <a:cubicBezTo>
                    <a:pt x="34325" y="15517"/>
                    <a:pt x="33827" y="15784"/>
                    <a:pt x="33317" y="15784"/>
                  </a:cubicBezTo>
                  <a:cubicBezTo>
                    <a:pt x="32676" y="15784"/>
                    <a:pt x="32014" y="15365"/>
                    <a:pt x="31352" y="14531"/>
                  </a:cubicBezTo>
                  <a:cubicBezTo>
                    <a:pt x="30297" y="13202"/>
                    <a:pt x="29981" y="12013"/>
                    <a:pt x="30413" y="10994"/>
                  </a:cubicBezTo>
                  <a:cubicBezTo>
                    <a:pt x="31063" y="9459"/>
                    <a:pt x="33414" y="8290"/>
                    <a:pt x="36603" y="7887"/>
                  </a:cubicBezTo>
                  <a:close/>
                  <a:moveTo>
                    <a:pt x="49799" y="16031"/>
                  </a:moveTo>
                  <a:lnTo>
                    <a:pt x="49799" y="16031"/>
                  </a:lnTo>
                  <a:cubicBezTo>
                    <a:pt x="49935" y="18827"/>
                    <a:pt x="48547" y="21268"/>
                    <a:pt x="46139" y="22372"/>
                  </a:cubicBezTo>
                  <a:cubicBezTo>
                    <a:pt x="45664" y="22590"/>
                    <a:pt x="45371" y="22635"/>
                    <a:pt x="45208" y="22635"/>
                  </a:cubicBezTo>
                  <a:cubicBezTo>
                    <a:pt x="44963" y="22635"/>
                    <a:pt x="44901" y="22548"/>
                    <a:pt x="44863" y="22378"/>
                  </a:cubicBezTo>
                  <a:cubicBezTo>
                    <a:pt x="44609" y="21178"/>
                    <a:pt x="46556" y="17768"/>
                    <a:pt x="49799" y="16031"/>
                  </a:cubicBezTo>
                  <a:close/>
                  <a:moveTo>
                    <a:pt x="7717" y="20055"/>
                  </a:moveTo>
                  <a:cubicBezTo>
                    <a:pt x="8833" y="20055"/>
                    <a:pt x="10026" y="20679"/>
                    <a:pt x="11282" y="21904"/>
                  </a:cubicBezTo>
                  <a:cubicBezTo>
                    <a:pt x="12939" y="23525"/>
                    <a:pt x="12856" y="24051"/>
                    <a:pt x="12859" y="24051"/>
                  </a:cubicBezTo>
                  <a:cubicBezTo>
                    <a:pt x="12857" y="24052"/>
                    <a:pt x="12774" y="24121"/>
                    <a:pt x="12477" y="24121"/>
                  </a:cubicBezTo>
                  <a:cubicBezTo>
                    <a:pt x="10954" y="24121"/>
                    <a:pt x="7296" y="22330"/>
                    <a:pt x="6480" y="20326"/>
                  </a:cubicBezTo>
                  <a:cubicBezTo>
                    <a:pt x="6881" y="20145"/>
                    <a:pt x="7293" y="20055"/>
                    <a:pt x="7717" y="20055"/>
                  </a:cubicBezTo>
                  <a:close/>
                  <a:moveTo>
                    <a:pt x="27694" y="988"/>
                  </a:moveTo>
                  <a:cubicBezTo>
                    <a:pt x="28876" y="988"/>
                    <a:pt x="30125" y="1097"/>
                    <a:pt x="31404" y="1311"/>
                  </a:cubicBezTo>
                  <a:cubicBezTo>
                    <a:pt x="34999" y="1909"/>
                    <a:pt x="36130" y="4880"/>
                    <a:pt x="36482" y="6905"/>
                  </a:cubicBezTo>
                  <a:cubicBezTo>
                    <a:pt x="32891" y="7356"/>
                    <a:pt x="30300" y="8723"/>
                    <a:pt x="29503" y="10608"/>
                  </a:cubicBezTo>
                  <a:cubicBezTo>
                    <a:pt x="29100" y="11554"/>
                    <a:pt x="28961" y="13111"/>
                    <a:pt x="30578" y="15145"/>
                  </a:cubicBezTo>
                  <a:cubicBezTo>
                    <a:pt x="31439" y="16231"/>
                    <a:pt x="32399" y="16770"/>
                    <a:pt x="33331" y="16770"/>
                  </a:cubicBezTo>
                  <a:cubicBezTo>
                    <a:pt x="34112" y="16770"/>
                    <a:pt x="34874" y="16391"/>
                    <a:pt x="35541" y="15636"/>
                  </a:cubicBezTo>
                  <a:cubicBezTo>
                    <a:pt x="36998" y="13985"/>
                    <a:pt x="37828" y="10755"/>
                    <a:pt x="37587" y="7791"/>
                  </a:cubicBezTo>
                  <a:cubicBezTo>
                    <a:pt x="38028" y="7759"/>
                    <a:pt x="38472" y="7744"/>
                    <a:pt x="38914" y="7744"/>
                  </a:cubicBezTo>
                  <a:cubicBezTo>
                    <a:pt x="41361" y="7744"/>
                    <a:pt x="43598" y="8206"/>
                    <a:pt x="45215" y="9049"/>
                  </a:cubicBezTo>
                  <a:cubicBezTo>
                    <a:pt x="47609" y="10296"/>
                    <a:pt x="49219" y="12444"/>
                    <a:pt x="49679" y="14982"/>
                  </a:cubicBezTo>
                  <a:cubicBezTo>
                    <a:pt x="45831" y="16858"/>
                    <a:pt x="43524" y="20822"/>
                    <a:pt x="43895" y="22582"/>
                  </a:cubicBezTo>
                  <a:cubicBezTo>
                    <a:pt x="44035" y="23241"/>
                    <a:pt x="44508" y="23611"/>
                    <a:pt x="45213" y="23611"/>
                  </a:cubicBezTo>
                  <a:cubicBezTo>
                    <a:pt x="45596" y="23611"/>
                    <a:pt x="46046" y="23502"/>
                    <a:pt x="46549" y="23271"/>
                  </a:cubicBezTo>
                  <a:cubicBezTo>
                    <a:pt x="49453" y="21941"/>
                    <a:pt x="51077" y="18952"/>
                    <a:pt x="50760" y="15586"/>
                  </a:cubicBezTo>
                  <a:cubicBezTo>
                    <a:pt x="51767" y="15184"/>
                    <a:pt x="52802" y="14983"/>
                    <a:pt x="53846" y="14983"/>
                  </a:cubicBezTo>
                  <a:cubicBezTo>
                    <a:pt x="54950" y="14983"/>
                    <a:pt x="56063" y="15208"/>
                    <a:pt x="57164" y="15658"/>
                  </a:cubicBezTo>
                  <a:cubicBezTo>
                    <a:pt x="66350" y="19419"/>
                    <a:pt x="66376" y="25171"/>
                    <a:pt x="65328" y="34196"/>
                  </a:cubicBezTo>
                  <a:cubicBezTo>
                    <a:pt x="64545" y="40936"/>
                    <a:pt x="31645" y="43000"/>
                    <a:pt x="18975" y="43229"/>
                  </a:cubicBezTo>
                  <a:cubicBezTo>
                    <a:pt x="17402" y="42975"/>
                    <a:pt x="15674" y="42890"/>
                    <a:pt x="13847" y="42801"/>
                  </a:cubicBezTo>
                  <a:cubicBezTo>
                    <a:pt x="7254" y="42480"/>
                    <a:pt x="1026" y="42179"/>
                    <a:pt x="1331" y="34435"/>
                  </a:cubicBezTo>
                  <a:cubicBezTo>
                    <a:pt x="1584" y="27991"/>
                    <a:pt x="3252" y="22789"/>
                    <a:pt x="5636" y="20857"/>
                  </a:cubicBezTo>
                  <a:cubicBezTo>
                    <a:pt x="6747" y="23240"/>
                    <a:pt x="10635" y="25109"/>
                    <a:pt x="12477" y="25109"/>
                  </a:cubicBezTo>
                  <a:cubicBezTo>
                    <a:pt x="13318" y="25109"/>
                    <a:pt x="13642" y="24743"/>
                    <a:pt x="13769" y="24435"/>
                  </a:cubicBezTo>
                  <a:cubicBezTo>
                    <a:pt x="14063" y="23712"/>
                    <a:pt x="13494" y="22684"/>
                    <a:pt x="11973" y="21198"/>
                  </a:cubicBezTo>
                  <a:cubicBezTo>
                    <a:pt x="10525" y="19781"/>
                    <a:pt x="9077" y="19067"/>
                    <a:pt x="7706" y="19067"/>
                  </a:cubicBezTo>
                  <a:cubicBezTo>
                    <a:pt x="7237" y="19067"/>
                    <a:pt x="6778" y="19151"/>
                    <a:pt x="6330" y="19318"/>
                  </a:cubicBezTo>
                  <a:cubicBezTo>
                    <a:pt x="6604" y="13434"/>
                    <a:pt x="11045" y="11329"/>
                    <a:pt x="15143" y="11329"/>
                  </a:cubicBezTo>
                  <a:cubicBezTo>
                    <a:pt x="15623" y="11329"/>
                    <a:pt x="16104" y="11358"/>
                    <a:pt x="16577" y="11416"/>
                  </a:cubicBezTo>
                  <a:cubicBezTo>
                    <a:pt x="17487" y="14634"/>
                    <a:pt x="19720" y="16102"/>
                    <a:pt x="21464" y="16102"/>
                  </a:cubicBezTo>
                  <a:cubicBezTo>
                    <a:pt x="22308" y="16102"/>
                    <a:pt x="22943" y="15738"/>
                    <a:pt x="23159" y="15125"/>
                  </a:cubicBezTo>
                  <a:cubicBezTo>
                    <a:pt x="23322" y="14661"/>
                    <a:pt x="23354" y="13690"/>
                    <a:pt x="21727" y="12377"/>
                  </a:cubicBezTo>
                  <a:cubicBezTo>
                    <a:pt x="20625" y="11493"/>
                    <a:pt x="19091" y="10844"/>
                    <a:pt x="17378" y="10537"/>
                  </a:cubicBezTo>
                  <a:cubicBezTo>
                    <a:pt x="16890" y="8213"/>
                    <a:pt x="17335" y="6113"/>
                    <a:pt x="18665" y="4454"/>
                  </a:cubicBezTo>
                  <a:cubicBezTo>
                    <a:pt x="20458" y="2219"/>
                    <a:pt x="23664" y="988"/>
                    <a:pt x="27694" y="988"/>
                  </a:cubicBezTo>
                  <a:close/>
                  <a:moveTo>
                    <a:pt x="27694" y="0"/>
                  </a:moveTo>
                  <a:cubicBezTo>
                    <a:pt x="23358" y="0"/>
                    <a:pt x="19878" y="1362"/>
                    <a:pt x="17893" y="3836"/>
                  </a:cubicBezTo>
                  <a:cubicBezTo>
                    <a:pt x="16437" y="5650"/>
                    <a:pt x="15906" y="7911"/>
                    <a:pt x="16345" y="10396"/>
                  </a:cubicBezTo>
                  <a:cubicBezTo>
                    <a:pt x="15946" y="10360"/>
                    <a:pt x="15544" y="10342"/>
                    <a:pt x="15145" y="10342"/>
                  </a:cubicBezTo>
                  <a:cubicBezTo>
                    <a:pt x="10746" y="10342"/>
                    <a:pt x="5538" y="12736"/>
                    <a:pt x="5333" y="19486"/>
                  </a:cubicBezTo>
                  <a:cubicBezTo>
                    <a:pt x="5329" y="19602"/>
                    <a:pt x="5335" y="19720"/>
                    <a:pt x="5346" y="19840"/>
                  </a:cubicBezTo>
                  <a:cubicBezTo>
                    <a:pt x="2527" y="21790"/>
                    <a:pt x="620" y="27308"/>
                    <a:pt x="343" y="34397"/>
                  </a:cubicBezTo>
                  <a:cubicBezTo>
                    <a:pt x="0" y="43118"/>
                    <a:pt x="7331" y="43475"/>
                    <a:pt x="13800" y="43790"/>
                  </a:cubicBezTo>
                  <a:cubicBezTo>
                    <a:pt x="15614" y="43877"/>
                    <a:pt x="17329" y="43961"/>
                    <a:pt x="18859" y="44213"/>
                  </a:cubicBezTo>
                  <a:cubicBezTo>
                    <a:pt x="18884" y="44218"/>
                    <a:pt x="18912" y="44220"/>
                    <a:pt x="18939" y="44220"/>
                  </a:cubicBezTo>
                  <a:lnTo>
                    <a:pt x="18946" y="44220"/>
                  </a:lnTo>
                  <a:cubicBezTo>
                    <a:pt x="19062" y="44218"/>
                    <a:pt x="30571" y="44001"/>
                    <a:pt x="42055" y="42726"/>
                  </a:cubicBezTo>
                  <a:cubicBezTo>
                    <a:pt x="57923" y="40966"/>
                    <a:pt x="65856" y="38213"/>
                    <a:pt x="66309" y="34308"/>
                  </a:cubicBezTo>
                  <a:cubicBezTo>
                    <a:pt x="67380" y="25098"/>
                    <a:pt x="67347" y="18760"/>
                    <a:pt x="57537" y="14743"/>
                  </a:cubicBezTo>
                  <a:cubicBezTo>
                    <a:pt x="56317" y="14243"/>
                    <a:pt x="55076" y="13994"/>
                    <a:pt x="53845" y="13994"/>
                  </a:cubicBezTo>
                  <a:cubicBezTo>
                    <a:pt x="52752" y="13994"/>
                    <a:pt x="51666" y="14191"/>
                    <a:pt x="50609" y="14583"/>
                  </a:cubicBezTo>
                  <a:cubicBezTo>
                    <a:pt x="50044" y="11839"/>
                    <a:pt x="48271" y="9526"/>
                    <a:pt x="45672" y="8172"/>
                  </a:cubicBezTo>
                  <a:cubicBezTo>
                    <a:pt x="43917" y="7256"/>
                    <a:pt x="41517" y="6754"/>
                    <a:pt x="38914" y="6754"/>
                  </a:cubicBezTo>
                  <a:cubicBezTo>
                    <a:pt x="38432" y="6754"/>
                    <a:pt x="37946" y="6772"/>
                    <a:pt x="37468" y="6807"/>
                  </a:cubicBezTo>
                  <a:cubicBezTo>
                    <a:pt x="36873" y="3212"/>
                    <a:pt x="34741" y="863"/>
                    <a:pt x="31567" y="334"/>
                  </a:cubicBezTo>
                  <a:cubicBezTo>
                    <a:pt x="30233" y="113"/>
                    <a:pt x="28930" y="0"/>
                    <a:pt x="27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5903944" y="2470983"/>
              <a:ext cx="1186762" cy="1207008"/>
            </a:xfrm>
            <a:custGeom>
              <a:avLst/>
              <a:gdLst/>
              <a:ahLst/>
              <a:cxnLst/>
              <a:rect l="l" t="t" r="r" b="b"/>
              <a:pathLst>
                <a:path w="99124" h="100815" extrusionOk="0">
                  <a:moveTo>
                    <a:pt x="99124" y="0"/>
                  </a:moveTo>
                  <a:lnTo>
                    <a:pt x="1" y="1360"/>
                  </a:lnTo>
                  <a:cubicBezTo>
                    <a:pt x="1" y="1360"/>
                    <a:pt x="3400" y="65773"/>
                    <a:pt x="5270" y="68303"/>
                  </a:cubicBezTo>
                  <a:cubicBezTo>
                    <a:pt x="9363" y="73843"/>
                    <a:pt x="34793" y="82099"/>
                    <a:pt x="34793" y="82099"/>
                  </a:cubicBezTo>
                  <a:lnTo>
                    <a:pt x="31452" y="100815"/>
                  </a:lnTo>
                  <a:lnTo>
                    <a:pt x="31452" y="100815"/>
                  </a:lnTo>
                  <a:lnTo>
                    <a:pt x="72617" y="100646"/>
                  </a:lnTo>
                  <a:lnTo>
                    <a:pt x="68900" y="79103"/>
                  </a:lnTo>
                  <a:cubicBezTo>
                    <a:pt x="68900" y="79103"/>
                    <a:pt x="92216" y="72019"/>
                    <a:pt x="94462" y="67968"/>
                  </a:cubicBezTo>
                  <a:cubicBezTo>
                    <a:pt x="96707" y="63915"/>
                    <a:pt x="99124" y="1"/>
                    <a:pt x="99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6073870" y="2760311"/>
              <a:ext cx="347897" cy="181024"/>
            </a:xfrm>
            <a:custGeom>
              <a:avLst/>
              <a:gdLst/>
              <a:ahLst/>
              <a:cxnLst/>
              <a:rect l="l" t="t" r="r" b="b"/>
              <a:pathLst>
                <a:path w="29058" h="15120" extrusionOk="0">
                  <a:moveTo>
                    <a:pt x="13147" y="0"/>
                  </a:moveTo>
                  <a:cubicBezTo>
                    <a:pt x="4874" y="0"/>
                    <a:pt x="1" y="6528"/>
                    <a:pt x="1" y="6528"/>
                  </a:cubicBezTo>
                  <a:cubicBezTo>
                    <a:pt x="4792" y="13002"/>
                    <a:pt x="9745" y="15120"/>
                    <a:pt x="14175" y="15120"/>
                  </a:cubicBezTo>
                  <a:cubicBezTo>
                    <a:pt x="22552" y="15120"/>
                    <a:pt x="29058" y="7550"/>
                    <a:pt x="29058" y="7550"/>
                  </a:cubicBezTo>
                  <a:cubicBezTo>
                    <a:pt x="22936" y="1857"/>
                    <a:pt x="17558" y="0"/>
                    <a:pt x="13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6169099" y="2772427"/>
              <a:ext cx="156876" cy="156876"/>
            </a:xfrm>
            <a:custGeom>
              <a:avLst/>
              <a:gdLst/>
              <a:ahLst/>
              <a:cxnLst/>
              <a:rect l="l" t="t" r="r" b="b"/>
              <a:pathLst>
                <a:path w="13103" h="13103" extrusionOk="0">
                  <a:moveTo>
                    <a:pt x="6552" y="0"/>
                  </a:moveTo>
                  <a:cubicBezTo>
                    <a:pt x="2934" y="0"/>
                    <a:pt x="1" y="2933"/>
                    <a:pt x="1" y="6551"/>
                  </a:cubicBezTo>
                  <a:cubicBezTo>
                    <a:pt x="1" y="10169"/>
                    <a:pt x="2934" y="13102"/>
                    <a:pt x="6552" y="13102"/>
                  </a:cubicBezTo>
                  <a:cubicBezTo>
                    <a:pt x="10170" y="13102"/>
                    <a:pt x="13103" y="10169"/>
                    <a:pt x="13103" y="6551"/>
                  </a:cubicBezTo>
                  <a:cubicBezTo>
                    <a:pt x="13103" y="2933"/>
                    <a:pt x="10170" y="0"/>
                    <a:pt x="6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6610394" y="2760311"/>
              <a:ext cx="347885" cy="181024"/>
            </a:xfrm>
            <a:custGeom>
              <a:avLst/>
              <a:gdLst/>
              <a:ahLst/>
              <a:cxnLst/>
              <a:rect l="l" t="t" r="r" b="b"/>
              <a:pathLst>
                <a:path w="29057" h="15120" extrusionOk="0">
                  <a:moveTo>
                    <a:pt x="15910" y="0"/>
                  </a:moveTo>
                  <a:cubicBezTo>
                    <a:pt x="11499" y="0"/>
                    <a:pt x="6121" y="1857"/>
                    <a:pt x="0" y="7550"/>
                  </a:cubicBezTo>
                  <a:cubicBezTo>
                    <a:pt x="0" y="7550"/>
                    <a:pt x="6506" y="15120"/>
                    <a:pt x="14882" y="15120"/>
                  </a:cubicBezTo>
                  <a:cubicBezTo>
                    <a:pt x="19312" y="15120"/>
                    <a:pt x="24266" y="13002"/>
                    <a:pt x="29057" y="6528"/>
                  </a:cubicBezTo>
                  <a:cubicBezTo>
                    <a:pt x="29057" y="6528"/>
                    <a:pt x="24183" y="0"/>
                    <a:pt x="15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6706186" y="2772427"/>
              <a:ext cx="156852" cy="156876"/>
            </a:xfrm>
            <a:custGeom>
              <a:avLst/>
              <a:gdLst/>
              <a:ahLst/>
              <a:cxnLst/>
              <a:rect l="l" t="t" r="r" b="b"/>
              <a:pathLst>
                <a:path w="13101" h="13103" extrusionOk="0">
                  <a:moveTo>
                    <a:pt x="6549" y="0"/>
                  </a:moveTo>
                  <a:cubicBezTo>
                    <a:pt x="2931" y="0"/>
                    <a:pt x="0" y="2933"/>
                    <a:pt x="0" y="6551"/>
                  </a:cubicBezTo>
                  <a:cubicBezTo>
                    <a:pt x="0" y="10169"/>
                    <a:pt x="2931" y="13102"/>
                    <a:pt x="6549" y="13102"/>
                  </a:cubicBezTo>
                  <a:cubicBezTo>
                    <a:pt x="10167" y="13102"/>
                    <a:pt x="13100" y="10169"/>
                    <a:pt x="13100" y="6551"/>
                  </a:cubicBezTo>
                  <a:cubicBezTo>
                    <a:pt x="13100" y="2933"/>
                    <a:pt x="10167" y="0"/>
                    <a:pt x="6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6341898" y="3213039"/>
              <a:ext cx="314206" cy="77486"/>
            </a:xfrm>
            <a:custGeom>
              <a:avLst/>
              <a:gdLst/>
              <a:ahLst/>
              <a:cxnLst/>
              <a:rect l="l" t="t" r="r" b="b"/>
              <a:pathLst>
                <a:path w="26244" h="6472" extrusionOk="0">
                  <a:moveTo>
                    <a:pt x="25696" y="0"/>
                  </a:moveTo>
                  <a:cubicBezTo>
                    <a:pt x="25574" y="0"/>
                    <a:pt x="25453" y="44"/>
                    <a:pt x="25357" y="133"/>
                  </a:cubicBezTo>
                  <a:cubicBezTo>
                    <a:pt x="21012" y="4203"/>
                    <a:pt x="16717" y="5528"/>
                    <a:pt x="12966" y="5528"/>
                  </a:cubicBezTo>
                  <a:cubicBezTo>
                    <a:pt x="6196" y="5528"/>
                    <a:pt x="1199" y="1211"/>
                    <a:pt x="879" y="929"/>
                  </a:cubicBezTo>
                  <a:cubicBezTo>
                    <a:pt x="785" y="846"/>
                    <a:pt x="668" y="805"/>
                    <a:pt x="551" y="805"/>
                  </a:cubicBezTo>
                  <a:cubicBezTo>
                    <a:pt x="415" y="805"/>
                    <a:pt x="279" y="861"/>
                    <a:pt x="181" y="972"/>
                  </a:cubicBezTo>
                  <a:cubicBezTo>
                    <a:pt x="0" y="1175"/>
                    <a:pt x="18" y="1487"/>
                    <a:pt x="223" y="1668"/>
                  </a:cubicBezTo>
                  <a:cubicBezTo>
                    <a:pt x="354" y="1784"/>
                    <a:pt x="3482" y="4527"/>
                    <a:pt x="8240" y="5825"/>
                  </a:cubicBezTo>
                  <a:cubicBezTo>
                    <a:pt x="9622" y="6202"/>
                    <a:pt x="11226" y="6472"/>
                    <a:pt x="12982" y="6472"/>
                  </a:cubicBezTo>
                  <a:cubicBezTo>
                    <a:pt x="16834" y="6472"/>
                    <a:pt x="21424" y="5172"/>
                    <a:pt x="26033" y="856"/>
                  </a:cubicBezTo>
                  <a:cubicBezTo>
                    <a:pt x="26233" y="668"/>
                    <a:pt x="26244" y="356"/>
                    <a:pt x="26057" y="156"/>
                  </a:cubicBezTo>
                  <a:cubicBezTo>
                    <a:pt x="25960" y="53"/>
                    <a:pt x="25828" y="0"/>
                    <a:pt x="25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768176" y="2774726"/>
              <a:ext cx="335661" cy="281797"/>
            </a:xfrm>
            <a:custGeom>
              <a:avLst/>
              <a:gdLst/>
              <a:ahLst/>
              <a:cxnLst/>
              <a:rect l="l" t="t" r="r" b="b"/>
              <a:pathLst>
                <a:path w="28036" h="23537" extrusionOk="0">
                  <a:moveTo>
                    <a:pt x="7626" y="1"/>
                  </a:moveTo>
                  <a:cubicBezTo>
                    <a:pt x="6429" y="1"/>
                    <a:pt x="5147" y="531"/>
                    <a:pt x="3896" y="2009"/>
                  </a:cubicBezTo>
                  <a:cubicBezTo>
                    <a:pt x="1" y="6613"/>
                    <a:pt x="1405" y="23536"/>
                    <a:pt x="10719" y="23536"/>
                  </a:cubicBezTo>
                  <a:cubicBezTo>
                    <a:pt x="11984" y="23536"/>
                    <a:pt x="13395" y="23224"/>
                    <a:pt x="14959" y="22526"/>
                  </a:cubicBezTo>
                  <a:cubicBezTo>
                    <a:pt x="28035" y="16693"/>
                    <a:pt x="13150" y="3417"/>
                    <a:pt x="13150" y="3417"/>
                  </a:cubicBezTo>
                  <a:cubicBezTo>
                    <a:pt x="13150" y="3417"/>
                    <a:pt x="10665" y="1"/>
                    <a:pt x="7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5836982" y="2856690"/>
              <a:ext cx="82562" cy="135864"/>
            </a:xfrm>
            <a:custGeom>
              <a:avLst/>
              <a:gdLst/>
              <a:ahLst/>
              <a:cxnLst/>
              <a:rect l="l" t="t" r="r" b="b"/>
              <a:pathLst>
                <a:path w="6896" h="11348" extrusionOk="0">
                  <a:moveTo>
                    <a:pt x="1905" y="0"/>
                  </a:moveTo>
                  <a:cubicBezTo>
                    <a:pt x="1019" y="0"/>
                    <a:pt x="371" y="338"/>
                    <a:pt x="330" y="360"/>
                  </a:cubicBezTo>
                  <a:cubicBezTo>
                    <a:pt x="91" y="488"/>
                    <a:pt x="0" y="786"/>
                    <a:pt x="127" y="1027"/>
                  </a:cubicBezTo>
                  <a:cubicBezTo>
                    <a:pt x="217" y="1195"/>
                    <a:pt x="388" y="1289"/>
                    <a:pt x="566" y="1289"/>
                  </a:cubicBezTo>
                  <a:cubicBezTo>
                    <a:pt x="643" y="1289"/>
                    <a:pt x="722" y="1271"/>
                    <a:pt x="796" y="1233"/>
                  </a:cubicBezTo>
                  <a:cubicBezTo>
                    <a:pt x="824" y="1217"/>
                    <a:pt x="1276" y="988"/>
                    <a:pt x="1893" y="988"/>
                  </a:cubicBezTo>
                  <a:cubicBezTo>
                    <a:pt x="2260" y="988"/>
                    <a:pt x="2687" y="1069"/>
                    <a:pt x="3118" y="1326"/>
                  </a:cubicBezTo>
                  <a:cubicBezTo>
                    <a:pt x="4332" y="2049"/>
                    <a:pt x="5801" y="4291"/>
                    <a:pt x="5902" y="10860"/>
                  </a:cubicBezTo>
                  <a:cubicBezTo>
                    <a:pt x="5906" y="11130"/>
                    <a:pt x="6127" y="11348"/>
                    <a:pt x="6397" y="11348"/>
                  </a:cubicBezTo>
                  <a:lnTo>
                    <a:pt x="6404" y="11348"/>
                  </a:lnTo>
                  <a:cubicBezTo>
                    <a:pt x="6678" y="11344"/>
                    <a:pt x="6895" y="11120"/>
                    <a:pt x="6892" y="10846"/>
                  </a:cubicBezTo>
                  <a:cubicBezTo>
                    <a:pt x="6805" y="5189"/>
                    <a:pt x="5699" y="1696"/>
                    <a:pt x="3607" y="465"/>
                  </a:cubicBezTo>
                  <a:cubicBezTo>
                    <a:pt x="3008" y="113"/>
                    <a:pt x="2416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896381" y="2774726"/>
              <a:ext cx="335649" cy="281797"/>
            </a:xfrm>
            <a:custGeom>
              <a:avLst/>
              <a:gdLst/>
              <a:ahLst/>
              <a:cxnLst/>
              <a:rect l="l" t="t" r="r" b="b"/>
              <a:pathLst>
                <a:path w="28035" h="23537" extrusionOk="0">
                  <a:moveTo>
                    <a:pt x="20409" y="1"/>
                  </a:moveTo>
                  <a:cubicBezTo>
                    <a:pt x="17370" y="1"/>
                    <a:pt x="14886" y="3417"/>
                    <a:pt x="14886" y="3417"/>
                  </a:cubicBezTo>
                  <a:cubicBezTo>
                    <a:pt x="14886" y="3417"/>
                    <a:pt x="0" y="16693"/>
                    <a:pt x="13075" y="22526"/>
                  </a:cubicBezTo>
                  <a:cubicBezTo>
                    <a:pt x="14639" y="23224"/>
                    <a:pt x="16050" y="23536"/>
                    <a:pt x="17315" y="23536"/>
                  </a:cubicBezTo>
                  <a:cubicBezTo>
                    <a:pt x="26629" y="23536"/>
                    <a:pt x="28035" y="6613"/>
                    <a:pt x="24139" y="2009"/>
                  </a:cubicBezTo>
                  <a:cubicBezTo>
                    <a:pt x="22888" y="531"/>
                    <a:pt x="21606" y="1"/>
                    <a:pt x="20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7080674" y="2856666"/>
              <a:ext cx="82586" cy="135888"/>
            </a:xfrm>
            <a:custGeom>
              <a:avLst/>
              <a:gdLst/>
              <a:ahLst/>
              <a:cxnLst/>
              <a:rect l="l" t="t" r="r" b="b"/>
              <a:pathLst>
                <a:path w="6898" h="11350" extrusionOk="0">
                  <a:moveTo>
                    <a:pt x="4993" y="1"/>
                  </a:moveTo>
                  <a:cubicBezTo>
                    <a:pt x="4481" y="1"/>
                    <a:pt x="3889" y="114"/>
                    <a:pt x="3288" y="467"/>
                  </a:cubicBezTo>
                  <a:cubicBezTo>
                    <a:pt x="1197" y="1698"/>
                    <a:pt x="91" y="5191"/>
                    <a:pt x="4" y="10848"/>
                  </a:cubicBezTo>
                  <a:cubicBezTo>
                    <a:pt x="0" y="11122"/>
                    <a:pt x="218" y="11346"/>
                    <a:pt x="492" y="11350"/>
                  </a:cubicBezTo>
                  <a:lnTo>
                    <a:pt x="499" y="11350"/>
                  </a:lnTo>
                  <a:cubicBezTo>
                    <a:pt x="769" y="11350"/>
                    <a:pt x="988" y="11132"/>
                    <a:pt x="994" y="10862"/>
                  </a:cubicBezTo>
                  <a:cubicBezTo>
                    <a:pt x="1093" y="4293"/>
                    <a:pt x="2563" y="2051"/>
                    <a:pt x="3778" y="1328"/>
                  </a:cubicBezTo>
                  <a:cubicBezTo>
                    <a:pt x="4208" y="1072"/>
                    <a:pt x="4633" y="990"/>
                    <a:pt x="5000" y="990"/>
                  </a:cubicBezTo>
                  <a:cubicBezTo>
                    <a:pt x="5615" y="990"/>
                    <a:pt x="6066" y="1218"/>
                    <a:pt x="6100" y="1235"/>
                  </a:cubicBezTo>
                  <a:cubicBezTo>
                    <a:pt x="6173" y="1274"/>
                    <a:pt x="6251" y="1293"/>
                    <a:pt x="6329" y="1293"/>
                  </a:cubicBezTo>
                  <a:cubicBezTo>
                    <a:pt x="6506" y="1293"/>
                    <a:pt x="6678" y="1198"/>
                    <a:pt x="6769" y="1032"/>
                  </a:cubicBezTo>
                  <a:cubicBezTo>
                    <a:pt x="6897" y="791"/>
                    <a:pt x="6807" y="490"/>
                    <a:pt x="6566" y="362"/>
                  </a:cubicBezTo>
                  <a:cubicBezTo>
                    <a:pt x="6523" y="339"/>
                    <a:pt x="5877" y="1"/>
                    <a:pt x="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6394721" y="2894343"/>
              <a:ext cx="235798" cy="313237"/>
            </a:xfrm>
            <a:custGeom>
              <a:avLst/>
              <a:gdLst/>
              <a:ahLst/>
              <a:cxnLst/>
              <a:rect l="l" t="t" r="r" b="b"/>
              <a:pathLst>
                <a:path w="19695" h="26163" extrusionOk="0">
                  <a:moveTo>
                    <a:pt x="11442" y="1"/>
                  </a:moveTo>
                  <a:cubicBezTo>
                    <a:pt x="11170" y="6"/>
                    <a:pt x="10952" y="231"/>
                    <a:pt x="10958" y="505"/>
                  </a:cubicBezTo>
                  <a:lnTo>
                    <a:pt x="11269" y="16664"/>
                  </a:lnTo>
                  <a:cubicBezTo>
                    <a:pt x="11271" y="16802"/>
                    <a:pt x="11331" y="16933"/>
                    <a:pt x="11434" y="17025"/>
                  </a:cubicBezTo>
                  <a:cubicBezTo>
                    <a:pt x="11526" y="17105"/>
                    <a:pt x="11643" y="17149"/>
                    <a:pt x="11766" y="17149"/>
                  </a:cubicBezTo>
                  <a:cubicBezTo>
                    <a:pt x="11781" y="17149"/>
                    <a:pt x="11797" y="17148"/>
                    <a:pt x="11813" y="17147"/>
                  </a:cubicBezTo>
                  <a:cubicBezTo>
                    <a:pt x="14037" y="16925"/>
                    <a:pt x="16490" y="16749"/>
                    <a:pt x="17823" y="16749"/>
                  </a:cubicBezTo>
                  <a:cubicBezTo>
                    <a:pt x="17982" y="16749"/>
                    <a:pt x="18125" y="16752"/>
                    <a:pt x="18250" y="16757"/>
                  </a:cubicBezTo>
                  <a:cubicBezTo>
                    <a:pt x="17266" y="18064"/>
                    <a:pt x="13492" y="21731"/>
                    <a:pt x="9854" y="25039"/>
                  </a:cubicBezTo>
                  <a:cubicBezTo>
                    <a:pt x="6435" y="22706"/>
                    <a:pt x="1760" y="19318"/>
                    <a:pt x="1079" y="18396"/>
                  </a:cubicBezTo>
                  <a:cubicBezTo>
                    <a:pt x="1619" y="18049"/>
                    <a:pt x="3986" y="17772"/>
                    <a:pt x="6480" y="17772"/>
                  </a:cubicBezTo>
                  <a:cubicBezTo>
                    <a:pt x="6754" y="17772"/>
                    <a:pt x="6975" y="17549"/>
                    <a:pt x="6975" y="17277"/>
                  </a:cubicBezTo>
                  <a:lnTo>
                    <a:pt x="6975" y="806"/>
                  </a:lnTo>
                  <a:cubicBezTo>
                    <a:pt x="6975" y="532"/>
                    <a:pt x="6754" y="311"/>
                    <a:pt x="6480" y="311"/>
                  </a:cubicBezTo>
                  <a:cubicBezTo>
                    <a:pt x="6207" y="311"/>
                    <a:pt x="5985" y="532"/>
                    <a:pt x="5985" y="806"/>
                  </a:cubicBezTo>
                  <a:lnTo>
                    <a:pt x="5985" y="16784"/>
                  </a:lnTo>
                  <a:cubicBezTo>
                    <a:pt x="3863" y="16809"/>
                    <a:pt x="734" y="17007"/>
                    <a:pt x="161" y="17933"/>
                  </a:cubicBezTo>
                  <a:cubicBezTo>
                    <a:pt x="9" y="18180"/>
                    <a:pt x="0" y="18473"/>
                    <a:pt x="132" y="18742"/>
                  </a:cubicBezTo>
                  <a:cubicBezTo>
                    <a:pt x="780" y="20034"/>
                    <a:pt x="8150" y="25079"/>
                    <a:pt x="9620" y="26078"/>
                  </a:cubicBezTo>
                  <a:cubicBezTo>
                    <a:pt x="9705" y="26134"/>
                    <a:pt x="9801" y="26161"/>
                    <a:pt x="9899" y="26161"/>
                  </a:cubicBezTo>
                  <a:lnTo>
                    <a:pt x="9897" y="26163"/>
                  </a:lnTo>
                  <a:cubicBezTo>
                    <a:pt x="10017" y="26163"/>
                    <a:pt x="10136" y="26119"/>
                    <a:pt x="10231" y="26034"/>
                  </a:cubicBezTo>
                  <a:cubicBezTo>
                    <a:pt x="19695" y="17457"/>
                    <a:pt x="19519" y="16623"/>
                    <a:pt x="19453" y="16307"/>
                  </a:cubicBezTo>
                  <a:cubicBezTo>
                    <a:pt x="19417" y="16135"/>
                    <a:pt x="19234" y="15930"/>
                    <a:pt x="19067" y="15876"/>
                  </a:cubicBezTo>
                  <a:cubicBezTo>
                    <a:pt x="18834" y="15798"/>
                    <a:pt x="18356" y="15768"/>
                    <a:pt x="17750" y="15768"/>
                  </a:cubicBezTo>
                  <a:cubicBezTo>
                    <a:pt x="16101" y="15768"/>
                    <a:pt x="13497" y="15994"/>
                    <a:pt x="12248" y="16112"/>
                  </a:cubicBezTo>
                  <a:lnTo>
                    <a:pt x="11947" y="487"/>
                  </a:lnTo>
                  <a:cubicBezTo>
                    <a:pt x="11942" y="216"/>
                    <a:pt x="11721" y="1"/>
                    <a:pt x="11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6125268" y="2732499"/>
              <a:ext cx="31799" cy="50117"/>
            </a:xfrm>
            <a:custGeom>
              <a:avLst/>
              <a:gdLst/>
              <a:ahLst/>
              <a:cxnLst/>
              <a:rect l="l" t="t" r="r" b="b"/>
              <a:pathLst>
                <a:path w="2656" h="4186" extrusionOk="0">
                  <a:moveTo>
                    <a:pt x="564" y="0"/>
                  </a:moveTo>
                  <a:cubicBezTo>
                    <a:pt x="492" y="0"/>
                    <a:pt x="419" y="16"/>
                    <a:pt x="350" y="49"/>
                  </a:cubicBezTo>
                  <a:cubicBezTo>
                    <a:pt x="104" y="167"/>
                    <a:pt x="0" y="462"/>
                    <a:pt x="118" y="709"/>
                  </a:cubicBezTo>
                  <a:lnTo>
                    <a:pt x="1646" y="3904"/>
                  </a:lnTo>
                  <a:cubicBezTo>
                    <a:pt x="1731" y="4082"/>
                    <a:pt x="1907" y="4185"/>
                    <a:pt x="2092" y="4185"/>
                  </a:cubicBezTo>
                  <a:cubicBezTo>
                    <a:pt x="2165" y="4185"/>
                    <a:pt x="2237" y="4169"/>
                    <a:pt x="2306" y="4136"/>
                  </a:cubicBezTo>
                  <a:cubicBezTo>
                    <a:pt x="2552" y="4019"/>
                    <a:pt x="2656" y="3723"/>
                    <a:pt x="2538" y="3477"/>
                  </a:cubicBezTo>
                  <a:lnTo>
                    <a:pt x="1010" y="283"/>
                  </a:lnTo>
                  <a:cubicBezTo>
                    <a:pt x="925" y="104"/>
                    <a:pt x="748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6215780" y="2710876"/>
              <a:ext cx="13756" cy="55097"/>
            </a:xfrm>
            <a:custGeom>
              <a:avLst/>
              <a:gdLst/>
              <a:ahLst/>
              <a:cxnLst/>
              <a:rect l="l" t="t" r="r" b="b"/>
              <a:pathLst>
                <a:path w="1149" h="4602" extrusionOk="0">
                  <a:moveTo>
                    <a:pt x="487" y="1"/>
                  </a:moveTo>
                  <a:cubicBezTo>
                    <a:pt x="213" y="11"/>
                    <a:pt x="1" y="242"/>
                    <a:pt x="12" y="514"/>
                  </a:cubicBezTo>
                  <a:lnTo>
                    <a:pt x="149" y="4126"/>
                  </a:lnTo>
                  <a:cubicBezTo>
                    <a:pt x="160" y="4393"/>
                    <a:pt x="380" y="4601"/>
                    <a:pt x="643" y="4601"/>
                  </a:cubicBezTo>
                  <a:lnTo>
                    <a:pt x="662" y="4601"/>
                  </a:lnTo>
                  <a:cubicBezTo>
                    <a:pt x="936" y="4590"/>
                    <a:pt x="1148" y="4362"/>
                    <a:pt x="1137" y="4088"/>
                  </a:cubicBezTo>
                  <a:lnTo>
                    <a:pt x="1000" y="475"/>
                  </a:lnTo>
                  <a:cubicBezTo>
                    <a:pt x="989" y="202"/>
                    <a:pt x="733" y="2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6293302" y="2725830"/>
              <a:ext cx="28351" cy="53445"/>
            </a:xfrm>
            <a:custGeom>
              <a:avLst/>
              <a:gdLst/>
              <a:ahLst/>
              <a:cxnLst/>
              <a:rect l="l" t="t" r="r" b="b"/>
              <a:pathLst>
                <a:path w="2368" h="4464" extrusionOk="0">
                  <a:moveTo>
                    <a:pt x="1810" y="1"/>
                  </a:moveTo>
                  <a:cubicBezTo>
                    <a:pt x="1606" y="1"/>
                    <a:pt x="1417" y="126"/>
                    <a:pt x="1344" y="329"/>
                  </a:cubicBezTo>
                  <a:lnTo>
                    <a:pt x="93" y="3802"/>
                  </a:lnTo>
                  <a:cubicBezTo>
                    <a:pt x="1" y="4059"/>
                    <a:pt x="135" y="4342"/>
                    <a:pt x="392" y="4434"/>
                  </a:cubicBezTo>
                  <a:cubicBezTo>
                    <a:pt x="447" y="4454"/>
                    <a:pt x="503" y="4463"/>
                    <a:pt x="559" y="4463"/>
                  </a:cubicBezTo>
                  <a:cubicBezTo>
                    <a:pt x="762" y="4463"/>
                    <a:pt x="952" y="4338"/>
                    <a:pt x="1025" y="4137"/>
                  </a:cubicBezTo>
                  <a:lnTo>
                    <a:pt x="2275" y="664"/>
                  </a:lnTo>
                  <a:cubicBezTo>
                    <a:pt x="2368" y="407"/>
                    <a:pt x="2234" y="124"/>
                    <a:pt x="1976" y="29"/>
                  </a:cubicBezTo>
                  <a:cubicBezTo>
                    <a:pt x="1921" y="10"/>
                    <a:pt x="1865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6764300" y="2709200"/>
              <a:ext cx="19395" cy="53445"/>
            </a:xfrm>
            <a:custGeom>
              <a:avLst/>
              <a:gdLst/>
              <a:ahLst/>
              <a:cxnLst/>
              <a:rect l="l" t="t" r="r" b="b"/>
              <a:pathLst>
                <a:path w="1620" h="4464" extrusionOk="0">
                  <a:moveTo>
                    <a:pt x="532" y="0"/>
                  </a:moveTo>
                  <a:cubicBezTo>
                    <a:pt x="506" y="0"/>
                    <a:pt x="480" y="2"/>
                    <a:pt x="454" y="6"/>
                  </a:cubicBezTo>
                  <a:cubicBezTo>
                    <a:pt x="184" y="50"/>
                    <a:pt x="1" y="304"/>
                    <a:pt x="44" y="574"/>
                  </a:cubicBezTo>
                  <a:lnTo>
                    <a:pt x="599" y="4047"/>
                  </a:lnTo>
                  <a:cubicBezTo>
                    <a:pt x="639" y="4290"/>
                    <a:pt x="849" y="4464"/>
                    <a:pt x="1088" y="4464"/>
                  </a:cubicBezTo>
                  <a:cubicBezTo>
                    <a:pt x="1113" y="4464"/>
                    <a:pt x="1139" y="4462"/>
                    <a:pt x="1166" y="4458"/>
                  </a:cubicBezTo>
                  <a:cubicBezTo>
                    <a:pt x="1436" y="4415"/>
                    <a:pt x="1619" y="4159"/>
                    <a:pt x="1576" y="3891"/>
                  </a:cubicBezTo>
                  <a:lnTo>
                    <a:pt x="1021" y="418"/>
                  </a:lnTo>
                  <a:cubicBezTo>
                    <a:pt x="982" y="174"/>
                    <a:pt x="77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6659637" y="2740041"/>
              <a:ext cx="34972" cy="54726"/>
            </a:xfrm>
            <a:custGeom>
              <a:avLst/>
              <a:gdLst/>
              <a:ahLst/>
              <a:cxnLst/>
              <a:rect l="l" t="t" r="r" b="b"/>
              <a:pathLst>
                <a:path w="2921" h="4571" extrusionOk="0">
                  <a:moveTo>
                    <a:pt x="564" y="1"/>
                  </a:moveTo>
                  <a:cubicBezTo>
                    <a:pt x="490" y="1"/>
                    <a:pt x="415" y="18"/>
                    <a:pt x="345" y="53"/>
                  </a:cubicBezTo>
                  <a:cubicBezTo>
                    <a:pt x="100" y="175"/>
                    <a:pt x="0" y="472"/>
                    <a:pt x="123" y="717"/>
                  </a:cubicBezTo>
                  <a:lnTo>
                    <a:pt x="1912" y="4297"/>
                  </a:lnTo>
                  <a:cubicBezTo>
                    <a:pt x="1999" y="4471"/>
                    <a:pt x="2173" y="4570"/>
                    <a:pt x="2357" y="4570"/>
                  </a:cubicBezTo>
                  <a:cubicBezTo>
                    <a:pt x="2431" y="4570"/>
                    <a:pt x="2505" y="4554"/>
                    <a:pt x="2576" y="4518"/>
                  </a:cubicBezTo>
                  <a:cubicBezTo>
                    <a:pt x="2821" y="4396"/>
                    <a:pt x="2920" y="4099"/>
                    <a:pt x="2797" y="3854"/>
                  </a:cubicBezTo>
                  <a:lnTo>
                    <a:pt x="1008" y="274"/>
                  </a:lnTo>
                  <a:cubicBezTo>
                    <a:pt x="922" y="102"/>
                    <a:pt x="746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6872436" y="2720407"/>
              <a:ext cx="23718" cy="60078"/>
            </a:xfrm>
            <a:custGeom>
              <a:avLst/>
              <a:gdLst/>
              <a:ahLst/>
              <a:cxnLst/>
              <a:rect l="l" t="t" r="r" b="b"/>
              <a:pathLst>
                <a:path w="1981" h="5018" extrusionOk="0">
                  <a:moveTo>
                    <a:pt x="1443" y="1"/>
                  </a:moveTo>
                  <a:cubicBezTo>
                    <a:pt x="1215" y="1"/>
                    <a:pt x="1006" y="155"/>
                    <a:pt x="954" y="388"/>
                  </a:cubicBezTo>
                  <a:lnTo>
                    <a:pt x="61" y="4414"/>
                  </a:lnTo>
                  <a:cubicBezTo>
                    <a:pt x="1" y="4682"/>
                    <a:pt x="170" y="4945"/>
                    <a:pt x="436" y="5005"/>
                  </a:cubicBezTo>
                  <a:cubicBezTo>
                    <a:pt x="472" y="5012"/>
                    <a:pt x="507" y="5018"/>
                    <a:pt x="543" y="5018"/>
                  </a:cubicBezTo>
                  <a:cubicBezTo>
                    <a:pt x="770" y="5018"/>
                    <a:pt x="974" y="4860"/>
                    <a:pt x="1025" y="4630"/>
                  </a:cubicBezTo>
                  <a:lnTo>
                    <a:pt x="1921" y="602"/>
                  </a:lnTo>
                  <a:cubicBezTo>
                    <a:pt x="1980" y="336"/>
                    <a:pt x="1812" y="73"/>
                    <a:pt x="1545" y="11"/>
                  </a:cubicBezTo>
                  <a:cubicBezTo>
                    <a:pt x="1511" y="4"/>
                    <a:pt x="1477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6044573" y="2979456"/>
              <a:ext cx="234697" cy="234721"/>
            </a:xfrm>
            <a:custGeom>
              <a:avLst/>
              <a:gdLst/>
              <a:ahLst/>
              <a:cxnLst/>
              <a:rect l="l" t="t" r="r" b="b"/>
              <a:pathLst>
                <a:path w="19603" h="19605" extrusionOk="0">
                  <a:moveTo>
                    <a:pt x="9802" y="1"/>
                  </a:moveTo>
                  <a:cubicBezTo>
                    <a:pt x="7203" y="1"/>
                    <a:pt x="4710" y="1034"/>
                    <a:pt x="2872" y="2872"/>
                  </a:cubicBezTo>
                  <a:cubicBezTo>
                    <a:pt x="1034" y="4710"/>
                    <a:pt x="1" y="7203"/>
                    <a:pt x="1" y="9804"/>
                  </a:cubicBezTo>
                  <a:cubicBezTo>
                    <a:pt x="1" y="12403"/>
                    <a:pt x="1034" y="14896"/>
                    <a:pt x="2872" y="16734"/>
                  </a:cubicBezTo>
                  <a:cubicBezTo>
                    <a:pt x="4710" y="18572"/>
                    <a:pt x="7203" y="19605"/>
                    <a:pt x="9802" y="19605"/>
                  </a:cubicBezTo>
                  <a:cubicBezTo>
                    <a:pt x="12401" y="19605"/>
                    <a:pt x="14894" y="18572"/>
                    <a:pt x="16732" y="16734"/>
                  </a:cubicBezTo>
                  <a:cubicBezTo>
                    <a:pt x="18570" y="14896"/>
                    <a:pt x="19603" y="12403"/>
                    <a:pt x="19603" y="9804"/>
                  </a:cubicBezTo>
                  <a:cubicBezTo>
                    <a:pt x="19603" y="7203"/>
                    <a:pt x="18570" y="4710"/>
                    <a:pt x="16732" y="2872"/>
                  </a:cubicBezTo>
                  <a:cubicBezTo>
                    <a:pt x="14894" y="1034"/>
                    <a:pt x="12401" y="1"/>
                    <a:pt x="9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6716279" y="2979456"/>
              <a:ext cx="234709" cy="234721"/>
            </a:xfrm>
            <a:custGeom>
              <a:avLst/>
              <a:gdLst/>
              <a:ahLst/>
              <a:cxnLst/>
              <a:rect l="l" t="t" r="r" b="b"/>
              <a:pathLst>
                <a:path w="19604" h="19605" extrusionOk="0">
                  <a:moveTo>
                    <a:pt x="9801" y="1"/>
                  </a:moveTo>
                  <a:cubicBezTo>
                    <a:pt x="7202" y="1"/>
                    <a:pt x="4709" y="1034"/>
                    <a:pt x="2871" y="2872"/>
                  </a:cubicBezTo>
                  <a:cubicBezTo>
                    <a:pt x="1033" y="4710"/>
                    <a:pt x="0" y="7203"/>
                    <a:pt x="0" y="9804"/>
                  </a:cubicBezTo>
                  <a:cubicBezTo>
                    <a:pt x="0" y="12403"/>
                    <a:pt x="1033" y="14896"/>
                    <a:pt x="2871" y="16734"/>
                  </a:cubicBezTo>
                  <a:cubicBezTo>
                    <a:pt x="4709" y="18572"/>
                    <a:pt x="7202" y="19605"/>
                    <a:pt x="9801" y="19605"/>
                  </a:cubicBezTo>
                  <a:cubicBezTo>
                    <a:pt x="12400" y="19605"/>
                    <a:pt x="14895" y="18572"/>
                    <a:pt x="16733" y="16734"/>
                  </a:cubicBezTo>
                  <a:cubicBezTo>
                    <a:pt x="18571" y="14896"/>
                    <a:pt x="19604" y="12403"/>
                    <a:pt x="19604" y="9804"/>
                  </a:cubicBezTo>
                  <a:cubicBezTo>
                    <a:pt x="19604" y="7203"/>
                    <a:pt x="18571" y="4710"/>
                    <a:pt x="16733" y="2872"/>
                  </a:cubicBezTo>
                  <a:cubicBezTo>
                    <a:pt x="14895" y="1034"/>
                    <a:pt x="12400" y="1"/>
                    <a:pt x="9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7526840" y="2398225"/>
              <a:ext cx="370920" cy="724408"/>
            </a:xfrm>
            <a:custGeom>
              <a:avLst/>
              <a:gdLst/>
              <a:ahLst/>
              <a:cxnLst/>
              <a:rect l="l" t="t" r="r" b="b"/>
              <a:pathLst>
                <a:path w="30981" h="60506" extrusionOk="0">
                  <a:moveTo>
                    <a:pt x="18829" y="1"/>
                  </a:moveTo>
                  <a:lnTo>
                    <a:pt x="18762" y="498"/>
                  </a:lnTo>
                  <a:lnTo>
                    <a:pt x="18762" y="3"/>
                  </a:lnTo>
                  <a:cubicBezTo>
                    <a:pt x="18488" y="3"/>
                    <a:pt x="18308" y="224"/>
                    <a:pt x="18308" y="498"/>
                  </a:cubicBezTo>
                  <a:cubicBezTo>
                    <a:pt x="18308" y="769"/>
                    <a:pt x="18571" y="991"/>
                    <a:pt x="18845" y="991"/>
                  </a:cubicBezTo>
                  <a:cubicBezTo>
                    <a:pt x="19443" y="991"/>
                    <a:pt x="20058" y="1029"/>
                    <a:pt x="20674" y="1107"/>
                  </a:cubicBezTo>
                  <a:cubicBezTo>
                    <a:pt x="20694" y="1110"/>
                    <a:pt x="20716" y="1110"/>
                    <a:pt x="20736" y="1110"/>
                  </a:cubicBezTo>
                  <a:cubicBezTo>
                    <a:pt x="20980" y="1110"/>
                    <a:pt x="21194" y="927"/>
                    <a:pt x="21225" y="677"/>
                  </a:cubicBezTo>
                  <a:cubicBezTo>
                    <a:pt x="21259" y="407"/>
                    <a:pt x="21067" y="159"/>
                    <a:pt x="20795" y="124"/>
                  </a:cubicBezTo>
                  <a:cubicBezTo>
                    <a:pt x="20143" y="43"/>
                    <a:pt x="19488" y="1"/>
                    <a:pt x="18834" y="1"/>
                  </a:cubicBezTo>
                  <a:close/>
                  <a:moveTo>
                    <a:pt x="16789" y="160"/>
                  </a:moveTo>
                  <a:cubicBezTo>
                    <a:pt x="16764" y="160"/>
                    <a:pt x="16739" y="162"/>
                    <a:pt x="16713" y="166"/>
                  </a:cubicBezTo>
                  <a:cubicBezTo>
                    <a:pt x="16017" y="278"/>
                    <a:pt x="15343" y="449"/>
                    <a:pt x="14710" y="675"/>
                  </a:cubicBezTo>
                  <a:cubicBezTo>
                    <a:pt x="14451" y="766"/>
                    <a:pt x="14317" y="1049"/>
                    <a:pt x="14409" y="1306"/>
                  </a:cubicBezTo>
                  <a:cubicBezTo>
                    <a:pt x="14480" y="1509"/>
                    <a:pt x="14672" y="1634"/>
                    <a:pt x="14875" y="1634"/>
                  </a:cubicBezTo>
                  <a:cubicBezTo>
                    <a:pt x="14930" y="1634"/>
                    <a:pt x="14986" y="1627"/>
                    <a:pt x="15040" y="1605"/>
                  </a:cubicBezTo>
                  <a:cubicBezTo>
                    <a:pt x="15617" y="1400"/>
                    <a:pt x="16231" y="1246"/>
                    <a:pt x="16869" y="1145"/>
                  </a:cubicBezTo>
                  <a:cubicBezTo>
                    <a:pt x="17139" y="1101"/>
                    <a:pt x="17322" y="846"/>
                    <a:pt x="17279" y="577"/>
                  </a:cubicBezTo>
                  <a:cubicBezTo>
                    <a:pt x="17239" y="332"/>
                    <a:pt x="17031" y="160"/>
                    <a:pt x="16789" y="160"/>
                  </a:cubicBezTo>
                  <a:close/>
                  <a:moveTo>
                    <a:pt x="22685" y="484"/>
                  </a:moveTo>
                  <a:cubicBezTo>
                    <a:pt x="22463" y="484"/>
                    <a:pt x="22257" y="632"/>
                    <a:pt x="22200" y="858"/>
                  </a:cubicBezTo>
                  <a:cubicBezTo>
                    <a:pt x="22133" y="1123"/>
                    <a:pt x="22294" y="1391"/>
                    <a:pt x="22559" y="1458"/>
                  </a:cubicBezTo>
                  <a:cubicBezTo>
                    <a:pt x="23197" y="1618"/>
                    <a:pt x="23580" y="1757"/>
                    <a:pt x="23590" y="1761"/>
                  </a:cubicBezTo>
                  <a:cubicBezTo>
                    <a:pt x="23649" y="1781"/>
                    <a:pt x="23705" y="1792"/>
                    <a:pt x="23763" y="1792"/>
                  </a:cubicBezTo>
                  <a:cubicBezTo>
                    <a:pt x="23964" y="1792"/>
                    <a:pt x="24152" y="1669"/>
                    <a:pt x="24227" y="1467"/>
                  </a:cubicBezTo>
                  <a:cubicBezTo>
                    <a:pt x="24321" y="1212"/>
                    <a:pt x="24189" y="927"/>
                    <a:pt x="23933" y="833"/>
                  </a:cubicBezTo>
                  <a:cubicBezTo>
                    <a:pt x="23933" y="833"/>
                    <a:pt x="23511" y="677"/>
                    <a:pt x="22800" y="498"/>
                  </a:cubicBezTo>
                  <a:cubicBezTo>
                    <a:pt x="22762" y="489"/>
                    <a:pt x="22723" y="484"/>
                    <a:pt x="22685" y="484"/>
                  </a:cubicBezTo>
                  <a:close/>
                  <a:moveTo>
                    <a:pt x="13091" y="1494"/>
                  </a:moveTo>
                  <a:cubicBezTo>
                    <a:pt x="13003" y="1494"/>
                    <a:pt x="12914" y="1518"/>
                    <a:pt x="12834" y="1567"/>
                  </a:cubicBezTo>
                  <a:cubicBezTo>
                    <a:pt x="12245" y="1926"/>
                    <a:pt x="11690" y="2352"/>
                    <a:pt x="11187" y="2832"/>
                  </a:cubicBezTo>
                  <a:cubicBezTo>
                    <a:pt x="10987" y="3021"/>
                    <a:pt x="10980" y="3334"/>
                    <a:pt x="11168" y="3532"/>
                  </a:cubicBezTo>
                  <a:cubicBezTo>
                    <a:pt x="11266" y="3635"/>
                    <a:pt x="11397" y="3686"/>
                    <a:pt x="11527" y="3686"/>
                  </a:cubicBezTo>
                  <a:cubicBezTo>
                    <a:pt x="11649" y="3686"/>
                    <a:pt x="11772" y="3641"/>
                    <a:pt x="11868" y="3550"/>
                  </a:cubicBezTo>
                  <a:cubicBezTo>
                    <a:pt x="12321" y="3117"/>
                    <a:pt x="12820" y="2734"/>
                    <a:pt x="13349" y="2412"/>
                  </a:cubicBezTo>
                  <a:cubicBezTo>
                    <a:pt x="13583" y="2270"/>
                    <a:pt x="13657" y="1966"/>
                    <a:pt x="13514" y="1732"/>
                  </a:cubicBezTo>
                  <a:cubicBezTo>
                    <a:pt x="13420" y="1579"/>
                    <a:pt x="13257" y="1494"/>
                    <a:pt x="13091" y="1494"/>
                  </a:cubicBezTo>
                  <a:close/>
                  <a:moveTo>
                    <a:pt x="10239" y="4192"/>
                  </a:moveTo>
                  <a:cubicBezTo>
                    <a:pt x="10084" y="4192"/>
                    <a:pt x="9931" y="4265"/>
                    <a:pt x="9836" y="4402"/>
                  </a:cubicBezTo>
                  <a:cubicBezTo>
                    <a:pt x="9452" y="4944"/>
                    <a:pt x="9102" y="5540"/>
                    <a:pt x="8796" y="6173"/>
                  </a:cubicBezTo>
                  <a:cubicBezTo>
                    <a:pt x="8676" y="6420"/>
                    <a:pt x="8778" y="6715"/>
                    <a:pt x="9024" y="6835"/>
                  </a:cubicBezTo>
                  <a:cubicBezTo>
                    <a:pt x="9093" y="6867"/>
                    <a:pt x="9167" y="6884"/>
                    <a:pt x="9240" y="6884"/>
                  </a:cubicBezTo>
                  <a:cubicBezTo>
                    <a:pt x="9423" y="6884"/>
                    <a:pt x="9599" y="6782"/>
                    <a:pt x="9684" y="6606"/>
                  </a:cubicBezTo>
                  <a:cubicBezTo>
                    <a:pt x="9968" y="6021"/>
                    <a:pt x="10291" y="5470"/>
                    <a:pt x="10643" y="4971"/>
                  </a:cubicBezTo>
                  <a:cubicBezTo>
                    <a:pt x="10800" y="4748"/>
                    <a:pt x="10748" y="4440"/>
                    <a:pt x="10525" y="4282"/>
                  </a:cubicBezTo>
                  <a:cubicBezTo>
                    <a:pt x="10438" y="4221"/>
                    <a:pt x="10338" y="4192"/>
                    <a:pt x="10239" y="4192"/>
                  </a:cubicBezTo>
                  <a:close/>
                  <a:moveTo>
                    <a:pt x="8498" y="7724"/>
                  </a:moveTo>
                  <a:cubicBezTo>
                    <a:pt x="8290" y="7724"/>
                    <a:pt x="8099" y="7857"/>
                    <a:pt x="8031" y="8064"/>
                  </a:cubicBezTo>
                  <a:cubicBezTo>
                    <a:pt x="7866" y="8562"/>
                    <a:pt x="7717" y="9088"/>
                    <a:pt x="7587" y="9626"/>
                  </a:cubicBezTo>
                  <a:cubicBezTo>
                    <a:pt x="7554" y="9762"/>
                    <a:pt x="7525" y="9896"/>
                    <a:pt x="7498" y="10029"/>
                  </a:cubicBezTo>
                  <a:cubicBezTo>
                    <a:pt x="7443" y="10297"/>
                    <a:pt x="7617" y="10558"/>
                    <a:pt x="7884" y="10612"/>
                  </a:cubicBezTo>
                  <a:cubicBezTo>
                    <a:pt x="7917" y="10619"/>
                    <a:pt x="7951" y="10621"/>
                    <a:pt x="7984" y="10621"/>
                  </a:cubicBezTo>
                  <a:cubicBezTo>
                    <a:pt x="8214" y="10621"/>
                    <a:pt x="8419" y="10460"/>
                    <a:pt x="8468" y="10226"/>
                  </a:cubicBezTo>
                  <a:cubicBezTo>
                    <a:pt x="8491" y="10105"/>
                    <a:pt x="8518" y="9981"/>
                    <a:pt x="8549" y="9858"/>
                  </a:cubicBezTo>
                  <a:cubicBezTo>
                    <a:pt x="8672" y="9345"/>
                    <a:pt x="8814" y="8847"/>
                    <a:pt x="8970" y="8375"/>
                  </a:cubicBezTo>
                  <a:cubicBezTo>
                    <a:pt x="9055" y="8114"/>
                    <a:pt x="8915" y="7835"/>
                    <a:pt x="8656" y="7750"/>
                  </a:cubicBezTo>
                  <a:cubicBezTo>
                    <a:pt x="8603" y="7732"/>
                    <a:pt x="8550" y="7724"/>
                    <a:pt x="8498" y="7724"/>
                  </a:cubicBezTo>
                  <a:close/>
                  <a:moveTo>
                    <a:pt x="7782" y="11598"/>
                  </a:moveTo>
                  <a:cubicBezTo>
                    <a:pt x="7509" y="11607"/>
                    <a:pt x="7297" y="11836"/>
                    <a:pt x="7306" y="12109"/>
                  </a:cubicBezTo>
                  <a:cubicBezTo>
                    <a:pt x="7331" y="12864"/>
                    <a:pt x="7480" y="13565"/>
                    <a:pt x="7744" y="14194"/>
                  </a:cubicBezTo>
                  <a:cubicBezTo>
                    <a:pt x="7824" y="14383"/>
                    <a:pt x="8007" y="14495"/>
                    <a:pt x="8201" y="14495"/>
                  </a:cubicBezTo>
                  <a:cubicBezTo>
                    <a:pt x="8265" y="14495"/>
                    <a:pt x="8330" y="14482"/>
                    <a:pt x="8393" y="14457"/>
                  </a:cubicBezTo>
                  <a:cubicBezTo>
                    <a:pt x="8645" y="14350"/>
                    <a:pt x="8763" y="14062"/>
                    <a:pt x="8656" y="13808"/>
                  </a:cubicBezTo>
                  <a:cubicBezTo>
                    <a:pt x="8439" y="13291"/>
                    <a:pt x="8315" y="12708"/>
                    <a:pt x="8294" y="12075"/>
                  </a:cubicBezTo>
                  <a:cubicBezTo>
                    <a:pt x="8284" y="11803"/>
                    <a:pt x="8062" y="11600"/>
                    <a:pt x="7782" y="11598"/>
                  </a:cubicBezTo>
                  <a:close/>
                  <a:moveTo>
                    <a:pt x="9309" y="15111"/>
                  </a:moveTo>
                  <a:cubicBezTo>
                    <a:pt x="9180" y="15111"/>
                    <a:pt x="9052" y="15161"/>
                    <a:pt x="8955" y="15260"/>
                  </a:cubicBezTo>
                  <a:cubicBezTo>
                    <a:pt x="8765" y="15456"/>
                    <a:pt x="8768" y="15767"/>
                    <a:pt x="8962" y="15960"/>
                  </a:cubicBezTo>
                  <a:cubicBezTo>
                    <a:pt x="9432" y="16418"/>
                    <a:pt x="9992" y="16819"/>
                    <a:pt x="10672" y="17187"/>
                  </a:cubicBezTo>
                  <a:cubicBezTo>
                    <a:pt x="10746" y="17227"/>
                    <a:pt x="10828" y="17247"/>
                    <a:pt x="10907" y="17247"/>
                  </a:cubicBezTo>
                  <a:cubicBezTo>
                    <a:pt x="11083" y="17247"/>
                    <a:pt x="11254" y="17152"/>
                    <a:pt x="11342" y="16985"/>
                  </a:cubicBezTo>
                  <a:cubicBezTo>
                    <a:pt x="11473" y="16744"/>
                    <a:pt x="11382" y="16445"/>
                    <a:pt x="11141" y="16315"/>
                  </a:cubicBezTo>
                  <a:cubicBezTo>
                    <a:pt x="10543" y="15992"/>
                    <a:pt x="10057" y="15644"/>
                    <a:pt x="9655" y="15253"/>
                  </a:cubicBezTo>
                  <a:cubicBezTo>
                    <a:pt x="9559" y="15158"/>
                    <a:pt x="9434" y="15111"/>
                    <a:pt x="9309" y="15111"/>
                  </a:cubicBezTo>
                  <a:close/>
                  <a:moveTo>
                    <a:pt x="12721" y="17043"/>
                  </a:moveTo>
                  <a:cubicBezTo>
                    <a:pt x="12517" y="17043"/>
                    <a:pt x="12326" y="17170"/>
                    <a:pt x="12254" y="17373"/>
                  </a:cubicBezTo>
                  <a:cubicBezTo>
                    <a:pt x="12165" y="17631"/>
                    <a:pt x="12301" y="17914"/>
                    <a:pt x="12559" y="18002"/>
                  </a:cubicBezTo>
                  <a:cubicBezTo>
                    <a:pt x="13142" y="18207"/>
                    <a:pt x="13777" y="18394"/>
                    <a:pt x="14500" y="18577"/>
                  </a:cubicBezTo>
                  <a:cubicBezTo>
                    <a:pt x="14540" y="18588"/>
                    <a:pt x="14582" y="18591"/>
                    <a:pt x="14622" y="18591"/>
                  </a:cubicBezTo>
                  <a:lnTo>
                    <a:pt x="14622" y="18593"/>
                  </a:lnTo>
                  <a:cubicBezTo>
                    <a:pt x="14843" y="18593"/>
                    <a:pt x="15044" y="18443"/>
                    <a:pt x="15100" y="18220"/>
                  </a:cubicBezTo>
                  <a:cubicBezTo>
                    <a:pt x="15167" y="17953"/>
                    <a:pt x="15008" y="17685"/>
                    <a:pt x="14743" y="17618"/>
                  </a:cubicBezTo>
                  <a:cubicBezTo>
                    <a:pt x="14047" y="17442"/>
                    <a:pt x="13440" y="17263"/>
                    <a:pt x="12885" y="17071"/>
                  </a:cubicBezTo>
                  <a:cubicBezTo>
                    <a:pt x="12831" y="17052"/>
                    <a:pt x="12776" y="17043"/>
                    <a:pt x="12721" y="17043"/>
                  </a:cubicBezTo>
                  <a:close/>
                  <a:moveTo>
                    <a:pt x="16555" y="18039"/>
                  </a:moveTo>
                  <a:cubicBezTo>
                    <a:pt x="16326" y="18039"/>
                    <a:pt x="16117" y="18201"/>
                    <a:pt x="16070" y="18434"/>
                  </a:cubicBezTo>
                  <a:cubicBezTo>
                    <a:pt x="16015" y="18702"/>
                    <a:pt x="16188" y="18963"/>
                    <a:pt x="16456" y="19019"/>
                  </a:cubicBezTo>
                  <a:cubicBezTo>
                    <a:pt x="17099" y="19150"/>
                    <a:pt x="17754" y="19275"/>
                    <a:pt x="18410" y="19396"/>
                  </a:cubicBezTo>
                  <a:cubicBezTo>
                    <a:pt x="18441" y="19404"/>
                    <a:pt x="18472" y="19405"/>
                    <a:pt x="18502" y="19405"/>
                  </a:cubicBezTo>
                  <a:cubicBezTo>
                    <a:pt x="18734" y="19405"/>
                    <a:pt x="18943" y="19240"/>
                    <a:pt x="18986" y="19003"/>
                  </a:cubicBezTo>
                  <a:cubicBezTo>
                    <a:pt x="19037" y="18735"/>
                    <a:pt x="18861" y="18475"/>
                    <a:pt x="18593" y="18425"/>
                  </a:cubicBezTo>
                  <a:cubicBezTo>
                    <a:pt x="17940" y="18303"/>
                    <a:pt x="17292" y="18180"/>
                    <a:pt x="16653" y="18050"/>
                  </a:cubicBezTo>
                  <a:cubicBezTo>
                    <a:pt x="16621" y="18043"/>
                    <a:pt x="16588" y="18039"/>
                    <a:pt x="16555" y="18039"/>
                  </a:cubicBezTo>
                  <a:close/>
                  <a:moveTo>
                    <a:pt x="20443" y="18788"/>
                  </a:moveTo>
                  <a:cubicBezTo>
                    <a:pt x="20212" y="18788"/>
                    <a:pt x="20009" y="18953"/>
                    <a:pt x="19963" y="19188"/>
                  </a:cubicBezTo>
                  <a:cubicBezTo>
                    <a:pt x="19911" y="19454"/>
                    <a:pt x="20087" y="19715"/>
                    <a:pt x="20353" y="19768"/>
                  </a:cubicBezTo>
                  <a:cubicBezTo>
                    <a:pt x="21006" y="19895"/>
                    <a:pt x="21649" y="20029"/>
                    <a:pt x="22275" y="20176"/>
                  </a:cubicBezTo>
                  <a:cubicBezTo>
                    <a:pt x="22313" y="20185"/>
                    <a:pt x="22351" y="20188"/>
                    <a:pt x="22389" y="20188"/>
                  </a:cubicBezTo>
                  <a:cubicBezTo>
                    <a:pt x="22613" y="20188"/>
                    <a:pt x="22816" y="20034"/>
                    <a:pt x="22869" y="19806"/>
                  </a:cubicBezTo>
                  <a:cubicBezTo>
                    <a:pt x="22933" y="19540"/>
                    <a:pt x="22766" y="19275"/>
                    <a:pt x="22501" y="19211"/>
                  </a:cubicBezTo>
                  <a:cubicBezTo>
                    <a:pt x="21863" y="19063"/>
                    <a:pt x="21207" y="18927"/>
                    <a:pt x="20543" y="18798"/>
                  </a:cubicBezTo>
                  <a:cubicBezTo>
                    <a:pt x="20510" y="18791"/>
                    <a:pt x="20476" y="18788"/>
                    <a:pt x="20443" y="18788"/>
                  </a:cubicBezTo>
                  <a:close/>
                  <a:moveTo>
                    <a:pt x="24302" y="19711"/>
                  </a:moveTo>
                  <a:cubicBezTo>
                    <a:pt x="24090" y="19711"/>
                    <a:pt x="23896" y="19847"/>
                    <a:pt x="23830" y="20058"/>
                  </a:cubicBezTo>
                  <a:cubicBezTo>
                    <a:pt x="23748" y="20319"/>
                    <a:pt x="23895" y="20596"/>
                    <a:pt x="24156" y="20678"/>
                  </a:cubicBezTo>
                  <a:cubicBezTo>
                    <a:pt x="24834" y="20890"/>
                    <a:pt x="25419" y="21109"/>
                    <a:pt x="25945" y="21352"/>
                  </a:cubicBezTo>
                  <a:cubicBezTo>
                    <a:pt x="26012" y="21383"/>
                    <a:pt x="26083" y="21397"/>
                    <a:pt x="26152" y="21397"/>
                  </a:cubicBezTo>
                  <a:cubicBezTo>
                    <a:pt x="26340" y="21397"/>
                    <a:pt x="26518" y="21291"/>
                    <a:pt x="26601" y="21109"/>
                  </a:cubicBezTo>
                  <a:cubicBezTo>
                    <a:pt x="26717" y="20863"/>
                    <a:pt x="26609" y="20567"/>
                    <a:pt x="26360" y="20453"/>
                  </a:cubicBezTo>
                  <a:cubicBezTo>
                    <a:pt x="25795" y="20192"/>
                    <a:pt x="25169" y="19956"/>
                    <a:pt x="24450" y="19733"/>
                  </a:cubicBezTo>
                  <a:cubicBezTo>
                    <a:pt x="24400" y="19718"/>
                    <a:pt x="24351" y="19711"/>
                    <a:pt x="24302" y="19711"/>
                  </a:cubicBezTo>
                  <a:close/>
                  <a:moveTo>
                    <a:pt x="27849" y="21414"/>
                  </a:moveTo>
                  <a:cubicBezTo>
                    <a:pt x="27701" y="21414"/>
                    <a:pt x="27556" y="21479"/>
                    <a:pt x="27459" y="21606"/>
                  </a:cubicBezTo>
                  <a:cubicBezTo>
                    <a:pt x="27290" y="21823"/>
                    <a:pt x="27330" y="22133"/>
                    <a:pt x="27548" y="22300"/>
                  </a:cubicBezTo>
                  <a:cubicBezTo>
                    <a:pt x="28050" y="22688"/>
                    <a:pt x="28454" y="23129"/>
                    <a:pt x="28751" y="23609"/>
                  </a:cubicBezTo>
                  <a:cubicBezTo>
                    <a:pt x="28845" y="23761"/>
                    <a:pt x="29007" y="23843"/>
                    <a:pt x="29173" y="23843"/>
                  </a:cubicBezTo>
                  <a:cubicBezTo>
                    <a:pt x="29262" y="23843"/>
                    <a:pt x="29351" y="23819"/>
                    <a:pt x="29433" y="23768"/>
                  </a:cubicBezTo>
                  <a:cubicBezTo>
                    <a:pt x="29665" y="23627"/>
                    <a:pt x="29737" y="23321"/>
                    <a:pt x="29592" y="23089"/>
                  </a:cubicBezTo>
                  <a:cubicBezTo>
                    <a:pt x="29233" y="22507"/>
                    <a:pt x="28747" y="21978"/>
                    <a:pt x="28151" y="21517"/>
                  </a:cubicBezTo>
                  <a:cubicBezTo>
                    <a:pt x="28061" y="21447"/>
                    <a:pt x="27954" y="21414"/>
                    <a:pt x="27849" y="21414"/>
                  </a:cubicBezTo>
                  <a:close/>
                  <a:moveTo>
                    <a:pt x="29850" y="24681"/>
                  </a:moveTo>
                  <a:cubicBezTo>
                    <a:pt x="29823" y="24681"/>
                    <a:pt x="29795" y="24683"/>
                    <a:pt x="29768" y="24687"/>
                  </a:cubicBezTo>
                  <a:cubicBezTo>
                    <a:pt x="29498" y="24733"/>
                    <a:pt x="29315" y="24987"/>
                    <a:pt x="29360" y="25257"/>
                  </a:cubicBezTo>
                  <a:cubicBezTo>
                    <a:pt x="29411" y="25561"/>
                    <a:pt x="29436" y="25886"/>
                    <a:pt x="29436" y="26217"/>
                  </a:cubicBezTo>
                  <a:cubicBezTo>
                    <a:pt x="29436" y="26520"/>
                    <a:pt x="29424" y="26812"/>
                    <a:pt x="29398" y="27093"/>
                  </a:cubicBezTo>
                  <a:cubicBezTo>
                    <a:pt x="29373" y="27365"/>
                    <a:pt x="29574" y="27606"/>
                    <a:pt x="29846" y="27629"/>
                  </a:cubicBezTo>
                  <a:cubicBezTo>
                    <a:pt x="29860" y="27631"/>
                    <a:pt x="29875" y="27633"/>
                    <a:pt x="29891" y="27633"/>
                  </a:cubicBezTo>
                  <a:cubicBezTo>
                    <a:pt x="30143" y="27633"/>
                    <a:pt x="30359" y="27439"/>
                    <a:pt x="30382" y="27182"/>
                  </a:cubicBezTo>
                  <a:cubicBezTo>
                    <a:pt x="30410" y="26872"/>
                    <a:pt x="30426" y="26551"/>
                    <a:pt x="30426" y="26219"/>
                  </a:cubicBezTo>
                  <a:cubicBezTo>
                    <a:pt x="30426" y="25831"/>
                    <a:pt x="30395" y="25452"/>
                    <a:pt x="30335" y="25095"/>
                  </a:cubicBezTo>
                  <a:cubicBezTo>
                    <a:pt x="30296" y="24853"/>
                    <a:pt x="30086" y="24681"/>
                    <a:pt x="29850" y="24681"/>
                  </a:cubicBezTo>
                  <a:close/>
                  <a:moveTo>
                    <a:pt x="19796" y="26152"/>
                  </a:moveTo>
                  <a:cubicBezTo>
                    <a:pt x="19582" y="26152"/>
                    <a:pt x="19388" y="26297"/>
                    <a:pt x="19327" y="26513"/>
                  </a:cubicBezTo>
                  <a:cubicBezTo>
                    <a:pt x="19253" y="26776"/>
                    <a:pt x="19405" y="27049"/>
                    <a:pt x="19668" y="27124"/>
                  </a:cubicBezTo>
                  <a:cubicBezTo>
                    <a:pt x="20197" y="27274"/>
                    <a:pt x="20768" y="27526"/>
                    <a:pt x="21363" y="27869"/>
                  </a:cubicBezTo>
                  <a:cubicBezTo>
                    <a:pt x="21441" y="27914"/>
                    <a:pt x="21526" y="27934"/>
                    <a:pt x="21609" y="27934"/>
                  </a:cubicBezTo>
                  <a:cubicBezTo>
                    <a:pt x="21781" y="27934"/>
                    <a:pt x="21948" y="27845"/>
                    <a:pt x="22039" y="27686"/>
                  </a:cubicBezTo>
                  <a:cubicBezTo>
                    <a:pt x="22175" y="27450"/>
                    <a:pt x="22093" y="27147"/>
                    <a:pt x="21858" y="27011"/>
                  </a:cubicBezTo>
                  <a:cubicBezTo>
                    <a:pt x="21191" y="26627"/>
                    <a:pt x="20545" y="26346"/>
                    <a:pt x="19938" y="26174"/>
                  </a:cubicBezTo>
                  <a:cubicBezTo>
                    <a:pt x="19891" y="26159"/>
                    <a:pt x="19843" y="26152"/>
                    <a:pt x="19796" y="26152"/>
                  </a:cubicBezTo>
                  <a:close/>
                  <a:moveTo>
                    <a:pt x="17851" y="26071"/>
                  </a:moveTo>
                  <a:cubicBezTo>
                    <a:pt x="17806" y="26071"/>
                    <a:pt x="17761" y="26077"/>
                    <a:pt x="17716" y="26090"/>
                  </a:cubicBezTo>
                  <a:cubicBezTo>
                    <a:pt x="16933" y="26313"/>
                    <a:pt x="16333" y="26852"/>
                    <a:pt x="15981" y="27648"/>
                  </a:cubicBezTo>
                  <a:cubicBezTo>
                    <a:pt x="15870" y="27896"/>
                    <a:pt x="15983" y="28189"/>
                    <a:pt x="16231" y="28300"/>
                  </a:cubicBezTo>
                  <a:cubicBezTo>
                    <a:pt x="16296" y="28329"/>
                    <a:pt x="16365" y="28342"/>
                    <a:pt x="16432" y="28342"/>
                  </a:cubicBezTo>
                  <a:cubicBezTo>
                    <a:pt x="16621" y="28342"/>
                    <a:pt x="16802" y="28233"/>
                    <a:pt x="16884" y="28048"/>
                  </a:cubicBezTo>
                  <a:cubicBezTo>
                    <a:pt x="17121" y="27515"/>
                    <a:pt x="17480" y="27185"/>
                    <a:pt x="17986" y="27042"/>
                  </a:cubicBezTo>
                  <a:cubicBezTo>
                    <a:pt x="18249" y="26968"/>
                    <a:pt x="18401" y="26694"/>
                    <a:pt x="18327" y="26431"/>
                  </a:cubicBezTo>
                  <a:cubicBezTo>
                    <a:pt x="18264" y="26214"/>
                    <a:pt x="18064" y="26071"/>
                    <a:pt x="17851" y="26071"/>
                  </a:cubicBezTo>
                  <a:close/>
                  <a:moveTo>
                    <a:pt x="23241" y="28066"/>
                  </a:moveTo>
                  <a:cubicBezTo>
                    <a:pt x="23095" y="28066"/>
                    <a:pt x="22951" y="28130"/>
                    <a:pt x="22853" y="28253"/>
                  </a:cubicBezTo>
                  <a:cubicBezTo>
                    <a:pt x="22682" y="28465"/>
                    <a:pt x="22717" y="28777"/>
                    <a:pt x="22931" y="28947"/>
                  </a:cubicBezTo>
                  <a:cubicBezTo>
                    <a:pt x="23416" y="29333"/>
                    <a:pt x="23897" y="29767"/>
                    <a:pt x="24361" y="30232"/>
                  </a:cubicBezTo>
                  <a:cubicBezTo>
                    <a:pt x="24457" y="30330"/>
                    <a:pt x="24584" y="30379"/>
                    <a:pt x="24711" y="30379"/>
                  </a:cubicBezTo>
                  <a:cubicBezTo>
                    <a:pt x="24838" y="30379"/>
                    <a:pt x="24963" y="30330"/>
                    <a:pt x="25061" y="30234"/>
                  </a:cubicBezTo>
                  <a:cubicBezTo>
                    <a:pt x="25255" y="30042"/>
                    <a:pt x="25255" y="29728"/>
                    <a:pt x="25062" y="29534"/>
                  </a:cubicBezTo>
                  <a:cubicBezTo>
                    <a:pt x="24571" y="29043"/>
                    <a:pt x="24062" y="28585"/>
                    <a:pt x="23549" y="28173"/>
                  </a:cubicBezTo>
                  <a:cubicBezTo>
                    <a:pt x="23458" y="28101"/>
                    <a:pt x="23349" y="28066"/>
                    <a:pt x="23241" y="28066"/>
                  </a:cubicBezTo>
                  <a:close/>
                  <a:moveTo>
                    <a:pt x="29501" y="28578"/>
                  </a:moveTo>
                  <a:cubicBezTo>
                    <a:pt x="29293" y="28578"/>
                    <a:pt x="29100" y="28710"/>
                    <a:pt x="29032" y="28918"/>
                  </a:cubicBezTo>
                  <a:cubicBezTo>
                    <a:pt x="28838" y="29516"/>
                    <a:pt x="28570" y="30075"/>
                    <a:pt x="28236" y="30573"/>
                  </a:cubicBezTo>
                  <a:cubicBezTo>
                    <a:pt x="28084" y="30800"/>
                    <a:pt x="28146" y="31108"/>
                    <a:pt x="28374" y="31260"/>
                  </a:cubicBezTo>
                  <a:cubicBezTo>
                    <a:pt x="28457" y="31316"/>
                    <a:pt x="28554" y="31342"/>
                    <a:pt x="28648" y="31342"/>
                  </a:cubicBezTo>
                  <a:cubicBezTo>
                    <a:pt x="28807" y="31342"/>
                    <a:pt x="28965" y="31266"/>
                    <a:pt x="29059" y="31122"/>
                  </a:cubicBezTo>
                  <a:cubicBezTo>
                    <a:pt x="29444" y="30548"/>
                    <a:pt x="29750" y="29910"/>
                    <a:pt x="29973" y="29226"/>
                  </a:cubicBezTo>
                  <a:cubicBezTo>
                    <a:pt x="30058" y="28965"/>
                    <a:pt x="29917" y="28686"/>
                    <a:pt x="29656" y="28603"/>
                  </a:cubicBezTo>
                  <a:cubicBezTo>
                    <a:pt x="29604" y="28586"/>
                    <a:pt x="29552" y="28578"/>
                    <a:pt x="29501" y="28578"/>
                  </a:cubicBezTo>
                  <a:close/>
                  <a:moveTo>
                    <a:pt x="16054" y="29281"/>
                  </a:moveTo>
                  <a:cubicBezTo>
                    <a:pt x="15782" y="29292"/>
                    <a:pt x="15568" y="29520"/>
                    <a:pt x="15579" y="29794"/>
                  </a:cubicBezTo>
                  <a:cubicBezTo>
                    <a:pt x="15606" y="30559"/>
                    <a:pt x="15825" y="31267"/>
                    <a:pt x="16231" y="31907"/>
                  </a:cubicBezTo>
                  <a:cubicBezTo>
                    <a:pt x="16325" y="32054"/>
                    <a:pt x="16485" y="32136"/>
                    <a:pt x="16648" y="32136"/>
                  </a:cubicBezTo>
                  <a:lnTo>
                    <a:pt x="16650" y="32136"/>
                  </a:lnTo>
                  <a:cubicBezTo>
                    <a:pt x="16741" y="32136"/>
                    <a:pt x="16831" y="32110"/>
                    <a:pt x="16915" y="32058"/>
                  </a:cubicBezTo>
                  <a:cubicBezTo>
                    <a:pt x="17145" y="31911"/>
                    <a:pt x="17212" y="31606"/>
                    <a:pt x="17065" y="31376"/>
                  </a:cubicBezTo>
                  <a:cubicBezTo>
                    <a:pt x="16757" y="30889"/>
                    <a:pt x="16588" y="30343"/>
                    <a:pt x="16566" y="29757"/>
                  </a:cubicBezTo>
                  <a:cubicBezTo>
                    <a:pt x="16556" y="29486"/>
                    <a:pt x="16324" y="29290"/>
                    <a:pt x="16054" y="29281"/>
                  </a:cubicBezTo>
                  <a:close/>
                  <a:moveTo>
                    <a:pt x="26035" y="30861"/>
                  </a:moveTo>
                  <a:cubicBezTo>
                    <a:pt x="25925" y="30861"/>
                    <a:pt x="25814" y="30897"/>
                    <a:pt x="25722" y="30972"/>
                  </a:cubicBezTo>
                  <a:cubicBezTo>
                    <a:pt x="25510" y="31144"/>
                    <a:pt x="25479" y="31456"/>
                    <a:pt x="25651" y="31668"/>
                  </a:cubicBezTo>
                  <a:cubicBezTo>
                    <a:pt x="25864" y="31927"/>
                    <a:pt x="26070" y="32195"/>
                    <a:pt x="26271" y="32467"/>
                  </a:cubicBezTo>
                  <a:cubicBezTo>
                    <a:pt x="26010" y="32630"/>
                    <a:pt x="25738" y="32776"/>
                    <a:pt x="25452" y="32906"/>
                  </a:cubicBezTo>
                  <a:cubicBezTo>
                    <a:pt x="25204" y="33018"/>
                    <a:pt x="25093" y="33312"/>
                    <a:pt x="25207" y="33560"/>
                  </a:cubicBezTo>
                  <a:cubicBezTo>
                    <a:pt x="25289" y="33742"/>
                    <a:pt x="25468" y="33850"/>
                    <a:pt x="25657" y="33850"/>
                  </a:cubicBezTo>
                  <a:cubicBezTo>
                    <a:pt x="25726" y="33850"/>
                    <a:pt x="25795" y="33836"/>
                    <a:pt x="25862" y="33805"/>
                  </a:cubicBezTo>
                  <a:cubicBezTo>
                    <a:pt x="26204" y="33651"/>
                    <a:pt x="26531" y="33473"/>
                    <a:pt x="26842" y="33278"/>
                  </a:cubicBezTo>
                  <a:cubicBezTo>
                    <a:pt x="26938" y="33384"/>
                    <a:pt x="27073" y="33441"/>
                    <a:pt x="27211" y="33441"/>
                  </a:cubicBezTo>
                  <a:cubicBezTo>
                    <a:pt x="27305" y="33441"/>
                    <a:pt x="27400" y="33414"/>
                    <a:pt x="27484" y="33357"/>
                  </a:cubicBezTo>
                  <a:cubicBezTo>
                    <a:pt x="27703" y="33212"/>
                    <a:pt x="27769" y="32922"/>
                    <a:pt x="27638" y="32699"/>
                  </a:cubicBezTo>
                  <a:cubicBezTo>
                    <a:pt x="27642" y="32696"/>
                    <a:pt x="27644" y="32694"/>
                    <a:pt x="27647" y="32690"/>
                  </a:cubicBezTo>
                  <a:cubicBezTo>
                    <a:pt x="27857" y="32516"/>
                    <a:pt x="27885" y="32205"/>
                    <a:pt x="27711" y="31994"/>
                  </a:cubicBezTo>
                  <a:cubicBezTo>
                    <a:pt x="27612" y="31878"/>
                    <a:pt x="27471" y="31817"/>
                    <a:pt x="27329" y="31817"/>
                  </a:cubicBezTo>
                  <a:cubicBezTo>
                    <a:pt x="27241" y="31817"/>
                    <a:pt x="27152" y="31840"/>
                    <a:pt x="27073" y="31889"/>
                  </a:cubicBezTo>
                  <a:cubicBezTo>
                    <a:pt x="26861" y="31601"/>
                    <a:pt x="26641" y="31318"/>
                    <a:pt x="26418" y="31043"/>
                  </a:cubicBezTo>
                  <a:cubicBezTo>
                    <a:pt x="26321" y="30923"/>
                    <a:pt x="26179" y="30861"/>
                    <a:pt x="26035" y="30861"/>
                  </a:cubicBezTo>
                  <a:close/>
                  <a:moveTo>
                    <a:pt x="18050" y="32521"/>
                  </a:moveTo>
                  <a:cubicBezTo>
                    <a:pt x="17887" y="32521"/>
                    <a:pt x="17728" y="32601"/>
                    <a:pt x="17634" y="32748"/>
                  </a:cubicBezTo>
                  <a:cubicBezTo>
                    <a:pt x="17485" y="32979"/>
                    <a:pt x="17551" y="33283"/>
                    <a:pt x="17781" y="33432"/>
                  </a:cubicBezTo>
                  <a:cubicBezTo>
                    <a:pt x="18350" y="33798"/>
                    <a:pt x="19003" y="34084"/>
                    <a:pt x="19722" y="34284"/>
                  </a:cubicBezTo>
                  <a:cubicBezTo>
                    <a:pt x="19766" y="34296"/>
                    <a:pt x="19811" y="34302"/>
                    <a:pt x="19855" y="34302"/>
                  </a:cubicBezTo>
                  <a:cubicBezTo>
                    <a:pt x="20070" y="34302"/>
                    <a:pt x="20270" y="34159"/>
                    <a:pt x="20331" y="33939"/>
                  </a:cubicBezTo>
                  <a:cubicBezTo>
                    <a:pt x="20404" y="33675"/>
                    <a:pt x="20250" y="33403"/>
                    <a:pt x="19987" y="33330"/>
                  </a:cubicBezTo>
                  <a:cubicBezTo>
                    <a:pt x="19363" y="33156"/>
                    <a:pt x="18801" y="32911"/>
                    <a:pt x="18318" y="32600"/>
                  </a:cubicBezTo>
                  <a:cubicBezTo>
                    <a:pt x="18235" y="32546"/>
                    <a:pt x="18142" y="32521"/>
                    <a:pt x="18050" y="32521"/>
                  </a:cubicBezTo>
                  <a:close/>
                  <a:moveTo>
                    <a:pt x="23776" y="33453"/>
                  </a:moveTo>
                  <a:cubicBezTo>
                    <a:pt x="23745" y="33453"/>
                    <a:pt x="23713" y="33456"/>
                    <a:pt x="23681" y="33463"/>
                  </a:cubicBezTo>
                  <a:cubicBezTo>
                    <a:pt x="23168" y="33562"/>
                    <a:pt x="22639" y="33611"/>
                    <a:pt x="22104" y="33611"/>
                  </a:cubicBezTo>
                  <a:cubicBezTo>
                    <a:pt x="22010" y="33611"/>
                    <a:pt x="21917" y="33609"/>
                    <a:pt x="21825" y="33608"/>
                  </a:cubicBezTo>
                  <a:cubicBezTo>
                    <a:pt x="21586" y="33613"/>
                    <a:pt x="21323" y="33809"/>
                    <a:pt x="21312" y="34082"/>
                  </a:cubicBezTo>
                  <a:cubicBezTo>
                    <a:pt x="21303" y="34356"/>
                    <a:pt x="21515" y="34586"/>
                    <a:pt x="21789" y="34595"/>
                  </a:cubicBezTo>
                  <a:cubicBezTo>
                    <a:pt x="21878" y="34599"/>
                    <a:pt x="21968" y="34601"/>
                    <a:pt x="22055" y="34601"/>
                  </a:cubicBezTo>
                  <a:cubicBezTo>
                    <a:pt x="22662" y="34595"/>
                    <a:pt x="23277" y="34548"/>
                    <a:pt x="23868" y="34434"/>
                  </a:cubicBezTo>
                  <a:cubicBezTo>
                    <a:pt x="24136" y="34383"/>
                    <a:pt x="24312" y="34124"/>
                    <a:pt x="24261" y="33856"/>
                  </a:cubicBezTo>
                  <a:cubicBezTo>
                    <a:pt x="24215" y="33618"/>
                    <a:pt x="24007" y="33453"/>
                    <a:pt x="23776" y="33453"/>
                  </a:cubicBezTo>
                  <a:close/>
                  <a:moveTo>
                    <a:pt x="28231" y="34146"/>
                  </a:moveTo>
                  <a:cubicBezTo>
                    <a:pt x="28151" y="34146"/>
                    <a:pt x="28071" y="34165"/>
                    <a:pt x="27995" y="34206"/>
                  </a:cubicBezTo>
                  <a:cubicBezTo>
                    <a:pt x="27756" y="34336"/>
                    <a:pt x="27665" y="34637"/>
                    <a:pt x="27796" y="34876"/>
                  </a:cubicBezTo>
                  <a:cubicBezTo>
                    <a:pt x="28102" y="35444"/>
                    <a:pt x="28383" y="36029"/>
                    <a:pt x="28630" y="36617"/>
                  </a:cubicBezTo>
                  <a:cubicBezTo>
                    <a:pt x="28708" y="36807"/>
                    <a:pt x="28892" y="36921"/>
                    <a:pt x="29085" y="36921"/>
                  </a:cubicBezTo>
                  <a:lnTo>
                    <a:pt x="29086" y="36919"/>
                  </a:lnTo>
                  <a:cubicBezTo>
                    <a:pt x="29150" y="36919"/>
                    <a:pt x="29215" y="36907"/>
                    <a:pt x="29277" y="36881"/>
                  </a:cubicBezTo>
                  <a:cubicBezTo>
                    <a:pt x="29529" y="36776"/>
                    <a:pt x="29647" y="36486"/>
                    <a:pt x="29541" y="36234"/>
                  </a:cubicBezTo>
                  <a:cubicBezTo>
                    <a:pt x="29282" y="35616"/>
                    <a:pt x="28989" y="35001"/>
                    <a:pt x="28666" y="34407"/>
                  </a:cubicBezTo>
                  <a:cubicBezTo>
                    <a:pt x="28577" y="34241"/>
                    <a:pt x="28407" y="34146"/>
                    <a:pt x="28231" y="34146"/>
                  </a:cubicBezTo>
                  <a:close/>
                  <a:moveTo>
                    <a:pt x="29756" y="37791"/>
                  </a:moveTo>
                  <a:cubicBezTo>
                    <a:pt x="29709" y="37791"/>
                    <a:pt x="29660" y="37798"/>
                    <a:pt x="29612" y="37813"/>
                  </a:cubicBezTo>
                  <a:cubicBezTo>
                    <a:pt x="29351" y="37891"/>
                    <a:pt x="29202" y="38168"/>
                    <a:pt x="29282" y="38429"/>
                  </a:cubicBezTo>
                  <a:cubicBezTo>
                    <a:pt x="29469" y="39047"/>
                    <a:pt x="29621" y="39676"/>
                    <a:pt x="29734" y="40298"/>
                  </a:cubicBezTo>
                  <a:cubicBezTo>
                    <a:pt x="29777" y="40535"/>
                    <a:pt x="29986" y="40702"/>
                    <a:pt x="30219" y="40702"/>
                  </a:cubicBezTo>
                  <a:cubicBezTo>
                    <a:pt x="30250" y="40702"/>
                    <a:pt x="30279" y="40700"/>
                    <a:pt x="30310" y="40695"/>
                  </a:cubicBezTo>
                  <a:cubicBezTo>
                    <a:pt x="30578" y="40646"/>
                    <a:pt x="30756" y="40389"/>
                    <a:pt x="30707" y="40120"/>
                  </a:cubicBezTo>
                  <a:cubicBezTo>
                    <a:pt x="30587" y="39462"/>
                    <a:pt x="30426" y="38797"/>
                    <a:pt x="30228" y="38143"/>
                  </a:cubicBezTo>
                  <a:cubicBezTo>
                    <a:pt x="30165" y="37930"/>
                    <a:pt x="29969" y="37791"/>
                    <a:pt x="29756" y="37791"/>
                  </a:cubicBezTo>
                  <a:close/>
                  <a:moveTo>
                    <a:pt x="30469" y="41674"/>
                  </a:moveTo>
                  <a:cubicBezTo>
                    <a:pt x="30456" y="41674"/>
                    <a:pt x="30442" y="41674"/>
                    <a:pt x="30428" y="41676"/>
                  </a:cubicBezTo>
                  <a:cubicBezTo>
                    <a:pt x="30156" y="41692"/>
                    <a:pt x="29949" y="41928"/>
                    <a:pt x="29966" y="42199"/>
                  </a:cubicBezTo>
                  <a:cubicBezTo>
                    <a:pt x="29984" y="42502"/>
                    <a:pt x="29993" y="42807"/>
                    <a:pt x="29993" y="43113"/>
                  </a:cubicBezTo>
                  <a:cubicBezTo>
                    <a:pt x="29993" y="43445"/>
                    <a:pt x="29982" y="43778"/>
                    <a:pt x="29958" y="44114"/>
                  </a:cubicBezTo>
                  <a:cubicBezTo>
                    <a:pt x="29940" y="44387"/>
                    <a:pt x="30147" y="44623"/>
                    <a:pt x="30421" y="44641"/>
                  </a:cubicBezTo>
                  <a:lnTo>
                    <a:pt x="30453" y="44641"/>
                  </a:lnTo>
                  <a:cubicBezTo>
                    <a:pt x="30711" y="44641"/>
                    <a:pt x="30928" y="44442"/>
                    <a:pt x="30946" y="44179"/>
                  </a:cubicBezTo>
                  <a:cubicBezTo>
                    <a:pt x="30970" y="43824"/>
                    <a:pt x="30981" y="43468"/>
                    <a:pt x="30981" y="43113"/>
                  </a:cubicBezTo>
                  <a:cubicBezTo>
                    <a:pt x="30981" y="42787"/>
                    <a:pt x="30972" y="42462"/>
                    <a:pt x="30952" y="42140"/>
                  </a:cubicBezTo>
                  <a:cubicBezTo>
                    <a:pt x="30936" y="41881"/>
                    <a:pt x="30728" y="41674"/>
                    <a:pt x="30469" y="41674"/>
                  </a:cubicBezTo>
                  <a:close/>
                  <a:moveTo>
                    <a:pt x="30190" y="45612"/>
                  </a:moveTo>
                  <a:cubicBezTo>
                    <a:pt x="29960" y="45612"/>
                    <a:pt x="29752" y="45775"/>
                    <a:pt x="29706" y="46010"/>
                  </a:cubicBezTo>
                  <a:cubicBezTo>
                    <a:pt x="29581" y="46628"/>
                    <a:pt x="29415" y="47250"/>
                    <a:pt x="29206" y="47855"/>
                  </a:cubicBezTo>
                  <a:cubicBezTo>
                    <a:pt x="29119" y="48114"/>
                    <a:pt x="29257" y="48395"/>
                    <a:pt x="29514" y="48484"/>
                  </a:cubicBezTo>
                  <a:cubicBezTo>
                    <a:pt x="29569" y="48500"/>
                    <a:pt x="29621" y="48509"/>
                    <a:pt x="29676" y="48509"/>
                  </a:cubicBezTo>
                  <a:cubicBezTo>
                    <a:pt x="29880" y="48509"/>
                    <a:pt x="30073" y="48381"/>
                    <a:pt x="30143" y="48176"/>
                  </a:cubicBezTo>
                  <a:cubicBezTo>
                    <a:pt x="30364" y="47527"/>
                    <a:pt x="30544" y="46865"/>
                    <a:pt x="30676" y="46205"/>
                  </a:cubicBezTo>
                  <a:cubicBezTo>
                    <a:pt x="30729" y="45935"/>
                    <a:pt x="30557" y="45676"/>
                    <a:pt x="30288" y="45622"/>
                  </a:cubicBezTo>
                  <a:cubicBezTo>
                    <a:pt x="30255" y="45615"/>
                    <a:pt x="30222" y="45612"/>
                    <a:pt x="30190" y="45612"/>
                  </a:cubicBezTo>
                  <a:close/>
                  <a:moveTo>
                    <a:pt x="28919" y="49347"/>
                  </a:moveTo>
                  <a:cubicBezTo>
                    <a:pt x="28737" y="49347"/>
                    <a:pt x="28561" y="49449"/>
                    <a:pt x="28474" y="49624"/>
                  </a:cubicBezTo>
                  <a:cubicBezTo>
                    <a:pt x="28198" y="50190"/>
                    <a:pt x="27881" y="50753"/>
                    <a:pt x="27531" y="51297"/>
                  </a:cubicBezTo>
                  <a:cubicBezTo>
                    <a:pt x="27384" y="51526"/>
                    <a:pt x="27451" y="51832"/>
                    <a:pt x="27680" y="51981"/>
                  </a:cubicBezTo>
                  <a:cubicBezTo>
                    <a:pt x="27763" y="52033"/>
                    <a:pt x="27855" y="52058"/>
                    <a:pt x="27947" y="52059"/>
                  </a:cubicBezTo>
                  <a:lnTo>
                    <a:pt x="27947" y="52059"/>
                  </a:lnTo>
                  <a:cubicBezTo>
                    <a:pt x="28110" y="52058"/>
                    <a:pt x="28269" y="51978"/>
                    <a:pt x="28363" y="51832"/>
                  </a:cubicBezTo>
                  <a:cubicBezTo>
                    <a:pt x="28733" y="51256"/>
                    <a:pt x="29070" y="50659"/>
                    <a:pt x="29364" y="50059"/>
                  </a:cubicBezTo>
                  <a:cubicBezTo>
                    <a:pt x="29483" y="49814"/>
                    <a:pt x="29382" y="49517"/>
                    <a:pt x="29135" y="49398"/>
                  </a:cubicBezTo>
                  <a:cubicBezTo>
                    <a:pt x="29066" y="49363"/>
                    <a:pt x="28992" y="49347"/>
                    <a:pt x="28919" y="49347"/>
                  </a:cubicBezTo>
                  <a:close/>
                  <a:moveTo>
                    <a:pt x="27947" y="52059"/>
                  </a:moveTo>
                  <a:cubicBezTo>
                    <a:pt x="27947" y="52059"/>
                    <a:pt x="27947" y="52059"/>
                    <a:pt x="27946" y="52059"/>
                  </a:cubicBezTo>
                  <a:lnTo>
                    <a:pt x="27948" y="52059"/>
                  </a:lnTo>
                  <a:cubicBezTo>
                    <a:pt x="27948" y="52059"/>
                    <a:pt x="27947" y="52059"/>
                    <a:pt x="27947" y="52059"/>
                  </a:cubicBezTo>
                  <a:close/>
                  <a:moveTo>
                    <a:pt x="26793" y="52673"/>
                  </a:moveTo>
                  <a:cubicBezTo>
                    <a:pt x="26648" y="52673"/>
                    <a:pt x="26504" y="52737"/>
                    <a:pt x="26407" y="52860"/>
                  </a:cubicBezTo>
                  <a:cubicBezTo>
                    <a:pt x="25994" y="53380"/>
                    <a:pt x="25568" y="53873"/>
                    <a:pt x="25142" y="54326"/>
                  </a:cubicBezTo>
                  <a:cubicBezTo>
                    <a:pt x="24954" y="54526"/>
                    <a:pt x="24964" y="54839"/>
                    <a:pt x="25164" y="55026"/>
                  </a:cubicBezTo>
                  <a:cubicBezTo>
                    <a:pt x="25258" y="55115"/>
                    <a:pt x="25380" y="55160"/>
                    <a:pt x="25501" y="55160"/>
                  </a:cubicBezTo>
                  <a:lnTo>
                    <a:pt x="25501" y="55158"/>
                  </a:lnTo>
                  <a:cubicBezTo>
                    <a:pt x="25633" y="55158"/>
                    <a:pt x="25766" y="55107"/>
                    <a:pt x="25862" y="55004"/>
                  </a:cubicBezTo>
                  <a:cubicBezTo>
                    <a:pt x="26308" y="54531"/>
                    <a:pt x="26750" y="54016"/>
                    <a:pt x="27181" y="53476"/>
                  </a:cubicBezTo>
                  <a:cubicBezTo>
                    <a:pt x="27352" y="53262"/>
                    <a:pt x="27315" y="52952"/>
                    <a:pt x="27102" y="52782"/>
                  </a:cubicBezTo>
                  <a:cubicBezTo>
                    <a:pt x="27010" y="52708"/>
                    <a:pt x="26901" y="52673"/>
                    <a:pt x="26793" y="52673"/>
                  </a:cubicBezTo>
                  <a:close/>
                  <a:moveTo>
                    <a:pt x="557" y="54428"/>
                  </a:moveTo>
                  <a:cubicBezTo>
                    <a:pt x="416" y="54428"/>
                    <a:pt x="275" y="54487"/>
                    <a:pt x="177" y="54603"/>
                  </a:cubicBezTo>
                  <a:cubicBezTo>
                    <a:pt x="1" y="54810"/>
                    <a:pt x="26" y="55124"/>
                    <a:pt x="235" y="55300"/>
                  </a:cubicBezTo>
                  <a:cubicBezTo>
                    <a:pt x="260" y="55319"/>
                    <a:pt x="849" y="55818"/>
                    <a:pt x="1882" y="56505"/>
                  </a:cubicBezTo>
                  <a:cubicBezTo>
                    <a:pt x="1966" y="56561"/>
                    <a:pt x="2062" y="56587"/>
                    <a:pt x="2156" y="56587"/>
                  </a:cubicBezTo>
                  <a:cubicBezTo>
                    <a:pt x="2315" y="56587"/>
                    <a:pt x="2473" y="56510"/>
                    <a:pt x="2567" y="56367"/>
                  </a:cubicBezTo>
                  <a:cubicBezTo>
                    <a:pt x="2720" y="56139"/>
                    <a:pt x="2658" y="55832"/>
                    <a:pt x="2430" y="55682"/>
                  </a:cubicBezTo>
                  <a:cubicBezTo>
                    <a:pt x="1449" y="55028"/>
                    <a:pt x="880" y="54549"/>
                    <a:pt x="874" y="54544"/>
                  </a:cubicBezTo>
                  <a:cubicBezTo>
                    <a:pt x="782" y="54466"/>
                    <a:pt x="669" y="54428"/>
                    <a:pt x="557" y="54428"/>
                  </a:cubicBezTo>
                  <a:close/>
                  <a:moveTo>
                    <a:pt x="24081" y="55547"/>
                  </a:moveTo>
                  <a:cubicBezTo>
                    <a:pt x="23965" y="55547"/>
                    <a:pt x="23849" y="55587"/>
                    <a:pt x="23755" y="55669"/>
                  </a:cubicBezTo>
                  <a:cubicBezTo>
                    <a:pt x="23266" y="56099"/>
                    <a:pt x="22757" y="56500"/>
                    <a:pt x="22246" y="56860"/>
                  </a:cubicBezTo>
                  <a:cubicBezTo>
                    <a:pt x="22021" y="57016"/>
                    <a:pt x="21966" y="57326"/>
                    <a:pt x="22124" y="57549"/>
                  </a:cubicBezTo>
                  <a:cubicBezTo>
                    <a:pt x="22220" y="57685"/>
                    <a:pt x="22372" y="57759"/>
                    <a:pt x="22530" y="57759"/>
                  </a:cubicBezTo>
                  <a:cubicBezTo>
                    <a:pt x="22628" y="57759"/>
                    <a:pt x="22726" y="57730"/>
                    <a:pt x="22813" y="57669"/>
                  </a:cubicBezTo>
                  <a:cubicBezTo>
                    <a:pt x="23355" y="57288"/>
                    <a:pt x="23891" y="56866"/>
                    <a:pt x="24408" y="56413"/>
                  </a:cubicBezTo>
                  <a:cubicBezTo>
                    <a:pt x="24613" y="56233"/>
                    <a:pt x="24633" y="55921"/>
                    <a:pt x="24453" y="55715"/>
                  </a:cubicBezTo>
                  <a:cubicBezTo>
                    <a:pt x="24355" y="55604"/>
                    <a:pt x="24218" y="55547"/>
                    <a:pt x="24081" y="55547"/>
                  </a:cubicBezTo>
                  <a:close/>
                  <a:moveTo>
                    <a:pt x="3844" y="56631"/>
                  </a:moveTo>
                  <a:cubicBezTo>
                    <a:pt x="3671" y="56631"/>
                    <a:pt x="3503" y="56722"/>
                    <a:pt x="3414" y="56884"/>
                  </a:cubicBezTo>
                  <a:cubicBezTo>
                    <a:pt x="3280" y="57123"/>
                    <a:pt x="3365" y="57424"/>
                    <a:pt x="3602" y="57558"/>
                  </a:cubicBezTo>
                  <a:cubicBezTo>
                    <a:pt x="4193" y="57888"/>
                    <a:pt x="4797" y="58198"/>
                    <a:pt x="5397" y="58479"/>
                  </a:cubicBezTo>
                  <a:cubicBezTo>
                    <a:pt x="5464" y="58512"/>
                    <a:pt x="5537" y="58526"/>
                    <a:pt x="5605" y="58526"/>
                  </a:cubicBezTo>
                  <a:cubicBezTo>
                    <a:pt x="5792" y="58526"/>
                    <a:pt x="5970" y="58419"/>
                    <a:pt x="6053" y="58240"/>
                  </a:cubicBezTo>
                  <a:cubicBezTo>
                    <a:pt x="6169" y="57991"/>
                    <a:pt x="6062" y="57698"/>
                    <a:pt x="5814" y="57582"/>
                  </a:cubicBezTo>
                  <a:cubicBezTo>
                    <a:pt x="5236" y="57313"/>
                    <a:pt x="4656" y="57014"/>
                    <a:pt x="4088" y="56695"/>
                  </a:cubicBezTo>
                  <a:cubicBezTo>
                    <a:pt x="4011" y="56652"/>
                    <a:pt x="3927" y="56631"/>
                    <a:pt x="3844" y="56631"/>
                  </a:cubicBezTo>
                  <a:close/>
                  <a:moveTo>
                    <a:pt x="20845" y="57803"/>
                  </a:moveTo>
                  <a:cubicBezTo>
                    <a:pt x="20767" y="57803"/>
                    <a:pt x="20687" y="57822"/>
                    <a:pt x="20612" y="57863"/>
                  </a:cubicBezTo>
                  <a:cubicBezTo>
                    <a:pt x="20047" y="58164"/>
                    <a:pt x="19461" y="58426"/>
                    <a:pt x="18870" y="58648"/>
                  </a:cubicBezTo>
                  <a:cubicBezTo>
                    <a:pt x="18615" y="58742"/>
                    <a:pt x="18484" y="59026"/>
                    <a:pt x="18579" y="59284"/>
                  </a:cubicBezTo>
                  <a:cubicBezTo>
                    <a:pt x="18653" y="59483"/>
                    <a:pt x="18843" y="59605"/>
                    <a:pt x="19043" y="59605"/>
                  </a:cubicBezTo>
                  <a:cubicBezTo>
                    <a:pt x="19101" y="59605"/>
                    <a:pt x="19159" y="59596"/>
                    <a:pt x="19215" y="59574"/>
                  </a:cubicBezTo>
                  <a:cubicBezTo>
                    <a:pt x="19847" y="59338"/>
                    <a:pt x="20475" y="59057"/>
                    <a:pt x="21076" y="58736"/>
                  </a:cubicBezTo>
                  <a:cubicBezTo>
                    <a:pt x="21317" y="58608"/>
                    <a:pt x="21410" y="58309"/>
                    <a:pt x="21281" y="58066"/>
                  </a:cubicBezTo>
                  <a:cubicBezTo>
                    <a:pt x="21192" y="57899"/>
                    <a:pt x="21022" y="57803"/>
                    <a:pt x="20845" y="57803"/>
                  </a:cubicBezTo>
                  <a:close/>
                  <a:moveTo>
                    <a:pt x="7431" y="58299"/>
                  </a:moveTo>
                  <a:cubicBezTo>
                    <a:pt x="7231" y="58299"/>
                    <a:pt x="7042" y="58423"/>
                    <a:pt x="6969" y="58622"/>
                  </a:cubicBezTo>
                  <a:cubicBezTo>
                    <a:pt x="6874" y="58880"/>
                    <a:pt x="7005" y="59162"/>
                    <a:pt x="7260" y="59257"/>
                  </a:cubicBezTo>
                  <a:cubicBezTo>
                    <a:pt x="7904" y="59496"/>
                    <a:pt x="8553" y="59702"/>
                    <a:pt x="9189" y="59873"/>
                  </a:cubicBezTo>
                  <a:cubicBezTo>
                    <a:pt x="9233" y="59884"/>
                    <a:pt x="9274" y="59889"/>
                    <a:pt x="9318" y="59889"/>
                  </a:cubicBezTo>
                  <a:cubicBezTo>
                    <a:pt x="9535" y="59889"/>
                    <a:pt x="9736" y="59742"/>
                    <a:pt x="9794" y="59521"/>
                  </a:cubicBezTo>
                  <a:cubicBezTo>
                    <a:pt x="9865" y="59258"/>
                    <a:pt x="9709" y="58986"/>
                    <a:pt x="9445" y="58916"/>
                  </a:cubicBezTo>
                  <a:cubicBezTo>
                    <a:pt x="8839" y="58754"/>
                    <a:pt x="8219" y="58557"/>
                    <a:pt x="7603" y="58330"/>
                  </a:cubicBezTo>
                  <a:cubicBezTo>
                    <a:pt x="7546" y="58309"/>
                    <a:pt x="7488" y="58299"/>
                    <a:pt x="7431" y="58299"/>
                  </a:cubicBezTo>
                  <a:close/>
                  <a:moveTo>
                    <a:pt x="17144" y="59179"/>
                  </a:moveTo>
                  <a:cubicBezTo>
                    <a:pt x="17110" y="59179"/>
                    <a:pt x="17076" y="59182"/>
                    <a:pt x="17041" y="59189"/>
                  </a:cubicBezTo>
                  <a:cubicBezTo>
                    <a:pt x="16423" y="59327"/>
                    <a:pt x="15789" y="59425"/>
                    <a:pt x="15153" y="59478"/>
                  </a:cubicBezTo>
                  <a:cubicBezTo>
                    <a:pt x="14881" y="59501"/>
                    <a:pt x="14678" y="59741"/>
                    <a:pt x="14701" y="60014"/>
                  </a:cubicBezTo>
                  <a:cubicBezTo>
                    <a:pt x="14723" y="60270"/>
                    <a:pt x="14941" y="60466"/>
                    <a:pt x="15194" y="60466"/>
                  </a:cubicBezTo>
                  <a:cubicBezTo>
                    <a:pt x="15209" y="60466"/>
                    <a:pt x="15223" y="60464"/>
                    <a:pt x="15236" y="60464"/>
                  </a:cubicBezTo>
                  <a:cubicBezTo>
                    <a:pt x="15916" y="60406"/>
                    <a:pt x="16595" y="60302"/>
                    <a:pt x="17255" y="60156"/>
                  </a:cubicBezTo>
                  <a:cubicBezTo>
                    <a:pt x="17522" y="60096"/>
                    <a:pt x="17690" y="59831"/>
                    <a:pt x="17631" y="59565"/>
                  </a:cubicBezTo>
                  <a:cubicBezTo>
                    <a:pt x="17580" y="59333"/>
                    <a:pt x="17372" y="59179"/>
                    <a:pt x="17144" y="59179"/>
                  </a:cubicBezTo>
                  <a:close/>
                  <a:moveTo>
                    <a:pt x="11252" y="59316"/>
                  </a:moveTo>
                  <a:cubicBezTo>
                    <a:pt x="11009" y="59316"/>
                    <a:pt x="10800" y="59487"/>
                    <a:pt x="10762" y="59731"/>
                  </a:cubicBezTo>
                  <a:cubicBezTo>
                    <a:pt x="10719" y="60002"/>
                    <a:pt x="10904" y="60255"/>
                    <a:pt x="11172" y="60299"/>
                  </a:cubicBezTo>
                  <a:cubicBezTo>
                    <a:pt x="11852" y="60408"/>
                    <a:pt x="12532" y="60476"/>
                    <a:pt x="13197" y="60505"/>
                  </a:cubicBezTo>
                  <a:lnTo>
                    <a:pt x="13219" y="60505"/>
                  </a:lnTo>
                  <a:cubicBezTo>
                    <a:pt x="13481" y="60505"/>
                    <a:pt x="13701" y="60297"/>
                    <a:pt x="13712" y="60032"/>
                  </a:cubicBezTo>
                  <a:cubicBezTo>
                    <a:pt x="13724" y="59759"/>
                    <a:pt x="13512" y="59528"/>
                    <a:pt x="13238" y="59516"/>
                  </a:cubicBezTo>
                  <a:cubicBezTo>
                    <a:pt x="12613" y="59489"/>
                    <a:pt x="11970" y="59423"/>
                    <a:pt x="11328" y="59322"/>
                  </a:cubicBezTo>
                  <a:cubicBezTo>
                    <a:pt x="11302" y="59318"/>
                    <a:pt x="11277" y="59316"/>
                    <a:pt x="11252" y="59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183697" y="3170896"/>
              <a:ext cx="903900" cy="654980"/>
            </a:xfrm>
            <a:custGeom>
              <a:avLst/>
              <a:gdLst/>
              <a:ahLst/>
              <a:cxnLst/>
              <a:rect l="l" t="t" r="r" b="b"/>
              <a:pathLst>
                <a:path w="75498" h="54707" extrusionOk="0">
                  <a:moveTo>
                    <a:pt x="18167" y="0"/>
                  </a:moveTo>
                  <a:lnTo>
                    <a:pt x="17870" y="2"/>
                  </a:lnTo>
                  <a:lnTo>
                    <a:pt x="17892" y="992"/>
                  </a:lnTo>
                  <a:lnTo>
                    <a:pt x="18167" y="990"/>
                  </a:lnTo>
                  <a:cubicBezTo>
                    <a:pt x="19171" y="990"/>
                    <a:pt x="19791" y="1055"/>
                    <a:pt x="19799" y="1057"/>
                  </a:cubicBezTo>
                  <a:cubicBezTo>
                    <a:pt x="19817" y="1059"/>
                    <a:pt x="19835" y="1059"/>
                    <a:pt x="19853" y="1059"/>
                  </a:cubicBezTo>
                  <a:cubicBezTo>
                    <a:pt x="20101" y="1059"/>
                    <a:pt x="20315" y="872"/>
                    <a:pt x="20344" y="618"/>
                  </a:cubicBezTo>
                  <a:cubicBezTo>
                    <a:pt x="20373" y="348"/>
                    <a:pt x="20179" y="104"/>
                    <a:pt x="19907" y="73"/>
                  </a:cubicBezTo>
                  <a:cubicBezTo>
                    <a:pt x="19880" y="71"/>
                    <a:pt x="19231" y="0"/>
                    <a:pt x="18167" y="0"/>
                  </a:cubicBezTo>
                  <a:close/>
                  <a:moveTo>
                    <a:pt x="15889" y="106"/>
                  </a:moveTo>
                  <a:cubicBezTo>
                    <a:pt x="15877" y="106"/>
                    <a:pt x="15865" y="107"/>
                    <a:pt x="15852" y="107"/>
                  </a:cubicBezTo>
                  <a:cubicBezTo>
                    <a:pt x="15178" y="169"/>
                    <a:pt x="14504" y="260"/>
                    <a:pt x="13851" y="372"/>
                  </a:cubicBezTo>
                  <a:cubicBezTo>
                    <a:pt x="13581" y="419"/>
                    <a:pt x="13402" y="675"/>
                    <a:pt x="13449" y="945"/>
                  </a:cubicBezTo>
                  <a:cubicBezTo>
                    <a:pt x="13491" y="1186"/>
                    <a:pt x="13699" y="1354"/>
                    <a:pt x="13935" y="1354"/>
                  </a:cubicBezTo>
                  <a:cubicBezTo>
                    <a:pt x="13964" y="1354"/>
                    <a:pt x="13991" y="1353"/>
                    <a:pt x="14020" y="1347"/>
                  </a:cubicBezTo>
                  <a:cubicBezTo>
                    <a:pt x="14649" y="1238"/>
                    <a:pt x="15296" y="1151"/>
                    <a:pt x="15943" y="1093"/>
                  </a:cubicBezTo>
                  <a:cubicBezTo>
                    <a:pt x="16215" y="1068"/>
                    <a:pt x="16416" y="827"/>
                    <a:pt x="16391" y="555"/>
                  </a:cubicBezTo>
                  <a:cubicBezTo>
                    <a:pt x="16366" y="295"/>
                    <a:pt x="16155" y="106"/>
                    <a:pt x="15889" y="106"/>
                  </a:cubicBezTo>
                  <a:close/>
                  <a:moveTo>
                    <a:pt x="12002" y="786"/>
                  </a:moveTo>
                  <a:cubicBezTo>
                    <a:pt x="11960" y="786"/>
                    <a:pt x="11918" y="792"/>
                    <a:pt x="11875" y="803"/>
                  </a:cubicBezTo>
                  <a:cubicBezTo>
                    <a:pt x="11216" y="979"/>
                    <a:pt x="10565" y="1184"/>
                    <a:pt x="9945" y="1416"/>
                  </a:cubicBezTo>
                  <a:cubicBezTo>
                    <a:pt x="9688" y="1510"/>
                    <a:pt x="9557" y="1795"/>
                    <a:pt x="9653" y="2050"/>
                  </a:cubicBezTo>
                  <a:cubicBezTo>
                    <a:pt x="9726" y="2252"/>
                    <a:pt x="9914" y="2373"/>
                    <a:pt x="10115" y="2373"/>
                  </a:cubicBezTo>
                  <a:cubicBezTo>
                    <a:pt x="10173" y="2373"/>
                    <a:pt x="10231" y="2364"/>
                    <a:pt x="10288" y="2342"/>
                  </a:cubicBezTo>
                  <a:cubicBezTo>
                    <a:pt x="10880" y="2123"/>
                    <a:pt x="11498" y="1927"/>
                    <a:pt x="12129" y="1760"/>
                  </a:cubicBezTo>
                  <a:cubicBezTo>
                    <a:pt x="12394" y="1690"/>
                    <a:pt x="12550" y="1420"/>
                    <a:pt x="12481" y="1155"/>
                  </a:cubicBezTo>
                  <a:cubicBezTo>
                    <a:pt x="12422" y="933"/>
                    <a:pt x="12220" y="786"/>
                    <a:pt x="12002" y="786"/>
                  </a:cubicBezTo>
                  <a:close/>
                  <a:moveTo>
                    <a:pt x="8301" y="2168"/>
                  </a:moveTo>
                  <a:cubicBezTo>
                    <a:pt x="8227" y="2168"/>
                    <a:pt x="8151" y="2185"/>
                    <a:pt x="8080" y="2221"/>
                  </a:cubicBezTo>
                  <a:cubicBezTo>
                    <a:pt x="7467" y="2525"/>
                    <a:pt x="6874" y="2866"/>
                    <a:pt x="6314" y="3232"/>
                  </a:cubicBezTo>
                  <a:cubicBezTo>
                    <a:pt x="6086" y="3383"/>
                    <a:pt x="6021" y="3689"/>
                    <a:pt x="6171" y="3916"/>
                  </a:cubicBezTo>
                  <a:cubicBezTo>
                    <a:pt x="6265" y="4063"/>
                    <a:pt x="6423" y="4140"/>
                    <a:pt x="6584" y="4140"/>
                  </a:cubicBezTo>
                  <a:cubicBezTo>
                    <a:pt x="6679" y="4140"/>
                    <a:pt x="6773" y="4115"/>
                    <a:pt x="6856" y="4059"/>
                  </a:cubicBezTo>
                  <a:cubicBezTo>
                    <a:pt x="7384" y="3714"/>
                    <a:pt x="7944" y="3392"/>
                    <a:pt x="8520" y="3105"/>
                  </a:cubicBezTo>
                  <a:cubicBezTo>
                    <a:pt x="8765" y="2984"/>
                    <a:pt x="8865" y="2687"/>
                    <a:pt x="8743" y="2442"/>
                  </a:cubicBezTo>
                  <a:cubicBezTo>
                    <a:pt x="8657" y="2270"/>
                    <a:pt x="8483" y="2168"/>
                    <a:pt x="8301" y="2168"/>
                  </a:cubicBezTo>
                  <a:close/>
                  <a:moveTo>
                    <a:pt x="5003" y="4336"/>
                  </a:moveTo>
                  <a:cubicBezTo>
                    <a:pt x="4889" y="4336"/>
                    <a:pt x="4776" y="4375"/>
                    <a:pt x="4683" y="4456"/>
                  </a:cubicBezTo>
                  <a:cubicBezTo>
                    <a:pt x="4166" y="4895"/>
                    <a:pt x="3675" y="5373"/>
                    <a:pt x="3220" y="5879"/>
                  </a:cubicBezTo>
                  <a:cubicBezTo>
                    <a:pt x="3039" y="6082"/>
                    <a:pt x="3055" y="6394"/>
                    <a:pt x="3258" y="6577"/>
                  </a:cubicBezTo>
                  <a:cubicBezTo>
                    <a:pt x="3352" y="6662"/>
                    <a:pt x="3470" y="6704"/>
                    <a:pt x="3588" y="6704"/>
                  </a:cubicBezTo>
                  <a:cubicBezTo>
                    <a:pt x="3724" y="6704"/>
                    <a:pt x="3858" y="6649"/>
                    <a:pt x="3956" y="6540"/>
                  </a:cubicBezTo>
                  <a:cubicBezTo>
                    <a:pt x="4380" y="6067"/>
                    <a:pt x="4842" y="5620"/>
                    <a:pt x="5325" y="5206"/>
                  </a:cubicBezTo>
                  <a:cubicBezTo>
                    <a:pt x="5533" y="5030"/>
                    <a:pt x="5557" y="4719"/>
                    <a:pt x="5379" y="4510"/>
                  </a:cubicBezTo>
                  <a:cubicBezTo>
                    <a:pt x="5281" y="4395"/>
                    <a:pt x="5142" y="4336"/>
                    <a:pt x="5003" y="4336"/>
                  </a:cubicBezTo>
                  <a:close/>
                  <a:moveTo>
                    <a:pt x="2367" y="7268"/>
                  </a:moveTo>
                  <a:cubicBezTo>
                    <a:pt x="2209" y="7268"/>
                    <a:pt x="2053" y="7343"/>
                    <a:pt x="1957" y="7483"/>
                  </a:cubicBezTo>
                  <a:lnTo>
                    <a:pt x="1732" y="7820"/>
                  </a:lnTo>
                  <a:cubicBezTo>
                    <a:pt x="1433" y="8279"/>
                    <a:pt x="1168" y="8774"/>
                    <a:pt x="945" y="9287"/>
                  </a:cubicBezTo>
                  <a:cubicBezTo>
                    <a:pt x="836" y="9537"/>
                    <a:pt x="951" y="9829"/>
                    <a:pt x="1203" y="9939"/>
                  </a:cubicBezTo>
                  <a:cubicBezTo>
                    <a:pt x="1266" y="9965"/>
                    <a:pt x="1333" y="9979"/>
                    <a:pt x="1398" y="9979"/>
                  </a:cubicBezTo>
                  <a:cubicBezTo>
                    <a:pt x="1590" y="9979"/>
                    <a:pt x="1772" y="9868"/>
                    <a:pt x="1853" y="9682"/>
                  </a:cubicBezTo>
                  <a:cubicBezTo>
                    <a:pt x="2055" y="9218"/>
                    <a:pt x="2292" y="8772"/>
                    <a:pt x="2560" y="8360"/>
                  </a:cubicBezTo>
                  <a:lnTo>
                    <a:pt x="2774" y="8041"/>
                  </a:lnTo>
                  <a:cubicBezTo>
                    <a:pt x="2928" y="7815"/>
                    <a:pt x="2870" y="7508"/>
                    <a:pt x="2645" y="7352"/>
                  </a:cubicBezTo>
                  <a:cubicBezTo>
                    <a:pt x="2560" y="7295"/>
                    <a:pt x="2463" y="7268"/>
                    <a:pt x="2367" y="7268"/>
                  </a:cubicBezTo>
                  <a:close/>
                  <a:moveTo>
                    <a:pt x="783" y="10868"/>
                  </a:moveTo>
                  <a:cubicBezTo>
                    <a:pt x="559" y="10868"/>
                    <a:pt x="358" y="11025"/>
                    <a:pt x="307" y="11253"/>
                  </a:cubicBezTo>
                  <a:cubicBezTo>
                    <a:pt x="158" y="11906"/>
                    <a:pt x="62" y="12591"/>
                    <a:pt x="19" y="13289"/>
                  </a:cubicBezTo>
                  <a:cubicBezTo>
                    <a:pt x="1" y="13561"/>
                    <a:pt x="209" y="13796"/>
                    <a:pt x="481" y="13813"/>
                  </a:cubicBezTo>
                  <a:cubicBezTo>
                    <a:pt x="492" y="13815"/>
                    <a:pt x="503" y="13815"/>
                    <a:pt x="512" y="13815"/>
                  </a:cubicBezTo>
                  <a:cubicBezTo>
                    <a:pt x="771" y="13815"/>
                    <a:pt x="989" y="13612"/>
                    <a:pt x="1005" y="13351"/>
                  </a:cubicBezTo>
                  <a:cubicBezTo>
                    <a:pt x="1045" y="12703"/>
                    <a:pt x="1136" y="12073"/>
                    <a:pt x="1271" y="11473"/>
                  </a:cubicBezTo>
                  <a:cubicBezTo>
                    <a:pt x="1331" y="11206"/>
                    <a:pt x="1165" y="10942"/>
                    <a:pt x="898" y="10882"/>
                  </a:cubicBezTo>
                  <a:cubicBezTo>
                    <a:pt x="859" y="10872"/>
                    <a:pt x="821" y="10868"/>
                    <a:pt x="783" y="10868"/>
                  </a:cubicBezTo>
                  <a:close/>
                  <a:moveTo>
                    <a:pt x="512" y="14802"/>
                  </a:moveTo>
                  <a:cubicBezTo>
                    <a:pt x="505" y="14802"/>
                    <a:pt x="498" y="14802"/>
                    <a:pt x="490" y="14802"/>
                  </a:cubicBezTo>
                  <a:cubicBezTo>
                    <a:pt x="218" y="14824"/>
                    <a:pt x="13" y="15062"/>
                    <a:pt x="35" y="15334"/>
                  </a:cubicBezTo>
                  <a:cubicBezTo>
                    <a:pt x="84" y="15997"/>
                    <a:pt x="177" y="16677"/>
                    <a:pt x="313" y="17353"/>
                  </a:cubicBezTo>
                  <a:cubicBezTo>
                    <a:pt x="360" y="17589"/>
                    <a:pt x="565" y="17750"/>
                    <a:pt x="797" y="17750"/>
                  </a:cubicBezTo>
                  <a:cubicBezTo>
                    <a:pt x="829" y="17750"/>
                    <a:pt x="860" y="17748"/>
                    <a:pt x="894" y="17741"/>
                  </a:cubicBezTo>
                  <a:cubicBezTo>
                    <a:pt x="1161" y="17688"/>
                    <a:pt x="1335" y="17427"/>
                    <a:pt x="1282" y="17159"/>
                  </a:cubicBezTo>
                  <a:cubicBezTo>
                    <a:pt x="1155" y="16523"/>
                    <a:pt x="1068" y="15883"/>
                    <a:pt x="1021" y="15259"/>
                  </a:cubicBezTo>
                  <a:cubicBezTo>
                    <a:pt x="1002" y="14995"/>
                    <a:pt x="783" y="14802"/>
                    <a:pt x="512" y="14802"/>
                  </a:cubicBezTo>
                  <a:close/>
                  <a:moveTo>
                    <a:pt x="22880" y="17782"/>
                  </a:moveTo>
                  <a:cubicBezTo>
                    <a:pt x="22740" y="17782"/>
                    <a:pt x="22597" y="17790"/>
                    <a:pt x="22450" y="17808"/>
                  </a:cubicBezTo>
                  <a:cubicBezTo>
                    <a:pt x="22180" y="17841"/>
                    <a:pt x="21985" y="18085"/>
                    <a:pt x="22017" y="18357"/>
                  </a:cubicBezTo>
                  <a:cubicBezTo>
                    <a:pt x="22045" y="18604"/>
                    <a:pt x="22250" y="18796"/>
                    <a:pt x="22495" y="18796"/>
                  </a:cubicBezTo>
                  <a:cubicBezTo>
                    <a:pt x="22519" y="18796"/>
                    <a:pt x="22542" y="18794"/>
                    <a:pt x="22566" y="18790"/>
                  </a:cubicBezTo>
                  <a:cubicBezTo>
                    <a:pt x="22670" y="18778"/>
                    <a:pt x="22771" y="18773"/>
                    <a:pt x="22869" y="18773"/>
                  </a:cubicBezTo>
                  <a:cubicBezTo>
                    <a:pt x="23339" y="18773"/>
                    <a:pt x="23747" y="18907"/>
                    <a:pt x="24064" y="19162"/>
                  </a:cubicBezTo>
                  <a:cubicBezTo>
                    <a:pt x="24154" y="19236"/>
                    <a:pt x="24265" y="19273"/>
                    <a:pt x="24374" y="19273"/>
                  </a:cubicBezTo>
                  <a:cubicBezTo>
                    <a:pt x="24519" y="19273"/>
                    <a:pt x="24662" y="19209"/>
                    <a:pt x="24758" y="19088"/>
                  </a:cubicBezTo>
                  <a:cubicBezTo>
                    <a:pt x="24930" y="18876"/>
                    <a:pt x="24898" y="18564"/>
                    <a:pt x="24684" y="18392"/>
                  </a:cubicBezTo>
                  <a:cubicBezTo>
                    <a:pt x="24193" y="17996"/>
                    <a:pt x="23577" y="17782"/>
                    <a:pt x="22880" y="17782"/>
                  </a:cubicBezTo>
                  <a:close/>
                  <a:moveTo>
                    <a:pt x="20709" y="18551"/>
                  </a:moveTo>
                  <a:cubicBezTo>
                    <a:pt x="20591" y="18551"/>
                    <a:pt x="20473" y="18593"/>
                    <a:pt x="20379" y="18678"/>
                  </a:cubicBezTo>
                  <a:cubicBezTo>
                    <a:pt x="19954" y="19060"/>
                    <a:pt x="19521" y="19630"/>
                    <a:pt x="19092" y="20371"/>
                  </a:cubicBezTo>
                  <a:cubicBezTo>
                    <a:pt x="18954" y="20607"/>
                    <a:pt x="19035" y="20909"/>
                    <a:pt x="19271" y="21047"/>
                  </a:cubicBezTo>
                  <a:cubicBezTo>
                    <a:pt x="19349" y="21092"/>
                    <a:pt x="19436" y="21112"/>
                    <a:pt x="19519" y="21112"/>
                  </a:cubicBezTo>
                  <a:cubicBezTo>
                    <a:pt x="19690" y="21112"/>
                    <a:pt x="19857" y="21025"/>
                    <a:pt x="19947" y="20868"/>
                  </a:cubicBezTo>
                  <a:cubicBezTo>
                    <a:pt x="20321" y="20224"/>
                    <a:pt x="20698" y="19722"/>
                    <a:pt x="21040" y="19414"/>
                  </a:cubicBezTo>
                  <a:cubicBezTo>
                    <a:pt x="21243" y="19231"/>
                    <a:pt x="21260" y="18919"/>
                    <a:pt x="21076" y="18716"/>
                  </a:cubicBezTo>
                  <a:cubicBezTo>
                    <a:pt x="20979" y="18606"/>
                    <a:pt x="20845" y="18551"/>
                    <a:pt x="20709" y="18551"/>
                  </a:cubicBezTo>
                  <a:close/>
                  <a:moveTo>
                    <a:pt x="1288" y="18677"/>
                  </a:moveTo>
                  <a:cubicBezTo>
                    <a:pt x="1239" y="18677"/>
                    <a:pt x="1189" y="18684"/>
                    <a:pt x="1139" y="18700"/>
                  </a:cubicBezTo>
                  <a:cubicBezTo>
                    <a:pt x="878" y="18783"/>
                    <a:pt x="735" y="19060"/>
                    <a:pt x="816" y="19320"/>
                  </a:cubicBezTo>
                  <a:cubicBezTo>
                    <a:pt x="1019" y="19959"/>
                    <a:pt x="1257" y="20599"/>
                    <a:pt x="1527" y="21221"/>
                  </a:cubicBezTo>
                  <a:cubicBezTo>
                    <a:pt x="1609" y="21408"/>
                    <a:pt x="1790" y="21518"/>
                    <a:pt x="1982" y="21518"/>
                  </a:cubicBezTo>
                  <a:cubicBezTo>
                    <a:pt x="2047" y="21518"/>
                    <a:pt x="2114" y="21506"/>
                    <a:pt x="2178" y="21479"/>
                  </a:cubicBezTo>
                  <a:cubicBezTo>
                    <a:pt x="2428" y="21370"/>
                    <a:pt x="2544" y="21078"/>
                    <a:pt x="2435" y="20828"/>
                  </a:cubicBezTo>
                  <a:cubicBezTo>
                    <a:pt x="2180" y="20237"/>
                    <a:pt x="1951" y="19630"/>
                    <a:pt x="1759" y="19022"/>
                  </a:cubicBezTo>
                  <a:cubicBezTo>
                    <a:pt x="1693" y="18811"/>
                    <a:pt x="1498" y="18677"/>
                    <a:pt x="1288" y="18677"/>
                  </a:cubicBezTo>
                  <a:close/>
                  <a:moveTo>
                    <a:pt x="25221" y="20010"/>
                  </a:moveTo>
                  <a:cubicBezTo>
                    <a:pt x="25206" y="20010"/>
                    <a:pt x="25191" y="20011"/>
                    <a:pt x="25177" y="20012"/>
                  </a:cubicBezTo>
                  <a:cubicBezTo>
                    <a:pt x="24905" y="20032"/>
                    <a:pt x="24700" y="20268"/>
                    <a:pt x="24720" y="20541"/>
                  </a:cubicBezTo>
                  <a:cubicBezTo>
                    <a:pt x="24723" y="20601"/>
                    <a:pt x="24725" y="20665"/>
                    <a:pt x="24725" y="20726"/>
                  </a:cubicBezTo>
                  <a:cubicBezTo>
                    <a:pt x="24725" y="21198"/>
                    <a:pt x="24613" y="21707"/>
                    <a:pt x="24390" y="22242"/>
                  </a:cubicBezTo>
                  <a:cubicBezTo>
                    <a:pt x="24285" y="22494"/>
                    <a:pt x="24404" y="22782"/>
                    <a:pt x="24656" y="22889"/>
                  </a:cubicBezTo>
                  <a:cubicBezTo>
                    <a:pt x="24718" y="22912"/>
                    <a:pt x="24783" y="22925"/>
                    <a:pt x="24847" y="22925"/>
                  </a:cubicBezTo>
                  <a:cubicBezTo>
                    <a:pt x="25041" y="22925"/>
                    <a:pt x="25224" y="22813"/>
                    <a:pt x="25304" y="22622"/>
                  </a:cubicBezTo>
                  <a:cubicBezTo>
                    <a:pt x="25577" y="21966"/>
                    <a:pt x="25715" y="21328"/>
                    <a:pt x="25715" y="20726"/>
                  </a:cubicBezTo>
                  <a:cubicBezTo>
                    <a:pt x="25715" y="20639"/>
                    <a:pt x="25711" y="20554"/>
                    <a:pt x="25706" y="20469"/>
                  </a:cubicBezTo>
                  <a:cubicBezTo>
                    <a:pt x="25687" y="20209"/>
                    <a:pt x="25484" y="20010"/>
                    <a:pt x="25221" y="20010"/>
                  </a:cubicBezTo>
                  <a:close/>
                  <a:moveTo>
                    <a:pt x="18642" y="21898"/>
                  </a:moveTo>
                  <a:cubicBezTo>
                    <a:pt x="18450" y="21898"/>
                    <a:pt x="18269" y="22011"/>
                    <a:pt x="18189" y="22198"/>
                  </a:cubicBezTo>
                  <a:cubicBezTo>
                    <a:pt x="17939" y="22782"/>
                    <a:pt x="17698" y="23416"/>
                    <a:pt x="17473" y="24087"/>
                  </a:cubicBezTo>
                  <a:cubicBezTo>
                    <a:pt x="17386" y="24346"/>
                    <a:pt x="17525" y="24625"/>
                    <a:pt x="17785" y="24712"/>
                  </a:cubicBezTo>
                  <a:cubicBezTo>
                    <a:pt x="17837" y="24730"/>
                    <a:pt x="17890" y="24739"/>
                    <a:pt x="17942" y="24739"/>
                  </a:cubicBezTo>
                  <a:cubicBezTo>
                    <a:pt x="18149" y="24739"/>
                    <a:pt x="18341" y="24609"/>
                    <a:pt x="18412" y="24402"/>
                  </a:cubicBezTo>
                  <a:cubicBezTo>
                    <a:pt x="18628" y="23757"/>
                    <a:pt x="18858" y="23146"/>
                    <a:pt x="19097" y="22588"/>
                  </a:cubicBezTo>
                  <a:cubicBezTo>
                    <a:pt x="19206" y="22336"/>
                    <a:pt x="19088" y="22046"/>
                    <a:pt x="18838" y="21939"/>
                  </a:cubicBezTo>
                  <a:cubicBezTo>
                    <a:pt x="18774" y="21911"/>
                    <a:pt x="18707" y="21898"/>
                    <a:pt x="18642" y="21898"/>
                  </a:cubicBezTo>
                  <a:close/>
                  <a:moveTo>
                    <a:pt x="2863" y="22301"/>
                  </a:moveTo>
                  <a:cubicBezTo>
                    <a:pt x="2781" y="22301"/>
                    <a:pt x="2697" y="22322"/>
                    <a:pt x="2620" y="22365"/>
                  </a:cubicBezTo>
                  <a:cubicBezTo>
                    <a:pt x="2383" y="22499"/>
                    <a:pt x="2297" y="22800"/>
                    <a:pt x="2432" y="23039"/>
                  </a:cubicBezTo>
                  <a:cubicBezTo>
                    <a:pt x="2769" y="23632"/>
                    <a:pt x="3135" y="24210"/>
                    <a:pt x="3523" y="24752"/>
                  </a:cubicBezTo>
                  <a:cubicBezTo>
                    <a:pt x="3619" y="24886"/>
                    <a:pt x="3771" y="24959"/>
                    <a:pt x="3925" y="24959"/>
                  </a:cubicBezTo>
                  <a:cubicBezTo>
                    <a:pt x="4025" y="24959"/>
                    <a:pt x="4126" y="24928"/>
                    <a:pt x="4213" y="24865"/>
                  </a:cubicBezTo>
                  <a:cubicBezTo>
                    <a:pt x="4435" y="24707"/>
                    <a:pt x="4487" y="24399"/>
                    <a:pt x="4328" y="24176"/>
                  </a:cubicBezTo>
                  <a:cubicBezTo>
                    <a:pt x="3960" y="23661"/>
                    <a:pt x="3612" y="23115"/>
                    <a:pt x="3294" y="22552"/>
                  </a:cubicBezTo>
                  <a:cubicBezTo>
                    <a:pt x="3203" y="22392"/>
                    <a:pt x="3036" y="22301"/>
                    <a:pt x="2863" y="22301"/>
                  </a:cubicBezTo>
                  <a:close/>
                  <a:moveTo>
                    <a:pt x="23840" y="23630"/>
                  </a:moveTo>
                  <a:cubicBezTo>
                    <a:pt x="23692" y="23630"/>
                    <a:pt x="23545" y="23697"/>
                    <a:pt x="23447" y="23824"/>
                  </a:cubicBezTo>
                  <a:cubicBezTo>
                    <a:pt x="23090" y="24290"/>
                    <a:pt x="22659" y="24759"/>
                    <a:pt x="22168" y="25220"/>
                  </a:cubicBezTo>
                  <a:cubicBezTo>
                    <a:pt x="21968" y="25407"/>
                    <a:pt x="21957" y="25718"/>
                    <a:pt x="22144" y="25920"/>
                  </a:cubicBezTo>
                  <a:cubicBezTo>
                    <a:pt x="22240" y="26023"/>
                    <a:pt x="22372" y="26075"/>
                    <a:pt x="22505" y="26075"/>
                  </a:cubicBezTo>
                  <a:cubicBezTo>
                    <a:pt x="22626" y="26075"/>
                    <a:pt x="22748" y="26032"/>
                    <a:pt x="22842" y="25943"/>
                  </a:cubicBezTo>
                  <a:cubicBezTo>
                    <a:pt x="23375" y="25446"/>
                    <a:pt x="23841" y="24935"/>
                    <a:pt x="24232" y="24424"/>
                  </a:cubicBezTo>
                  <a:cubicBezTo>
                    <a:pt x="24399" y="24208"/>
                    <a:pt x="24357" y="23897"/>
                    <a:pt x="24140" y="23732"/>
                  </a:cubicBezTo>
                  <a:cubicBezTo>
                    <a:pt x="24051" y="23663"/>
                    <a:pt x="23945" y="23630"/>
                    <a:pt x="23840" y="23630"/>
                  </a:cubicBezTo>
                  <a:close/>
                  <a:moveTo>
                    <a:pt x="5168" y="25509"/>
                  </a:moveTo>
                  <a:cubicBezTo>
                    <a:pt x="5049" y="25509"/>
                    <a:pt x="4930" y="25552"/>
                    <a:pt x="4833" y="25639"/>
                  </a:cubicBezTo>
                  <a:cubicBezTo>
                    <a:pt x="4632" y="25822"/>
                    <a:pt x="4618" y="26135"/>
                    <a:pt x="4802" y="26336"/>
                  </a:cubicBezTo>
                  <a:cubicBezTo>
                    <a:pt x="5268" y="26849"/>
                    <a:pt x="5763" y="27326"/>
                    <a:pt x="6271" y="27754"/>
                  </a:cubicBezTo>
                  <a:cubicBezTo>
                    <a:pt x="6363" y="27832"/>
                    <a:pt x="6477" y="27870"/>
                    <a:pt x="6590" y="27870"/>
                  </a:cubicBezTo>
                  <a:cubicBezTo>
                    <a:pt x="6731" y="27870"/>
                    <a:pt x="6871" y="27810"/>
                    <a:pt x="6969" y="27694"/>
                  </a:cubicBezTo>
                  <a:cubicBezTo>
                    <a:pt x="7144" y="27486"/>
                    <a:pt x="7117" y="27174"/>
                    <a:pt x="6909" y="26998"/>
                  </a:cubicBezTo>
                  <a:cubicBezTo>
                    <a:pt x="6434" y="26597"/>
                    <a:pt x="5972" y="26152"/>
                    <a:pt x="5533" y="25669"/>
                  </a:cubicBezTo>
                  <a:cubicBezTo>
                    <a:pt x="5435" y="25563"/>
                    <a:pt x="5302" y="25509"/>
                    <a:pt x="5168" y="25509"/>
                  </a:cubicBezTo>
                  <a:close/>
                  <a:moveTo>
                    <a:pt x="20981" y="26346"/>
                  </a:moveTo>
                  <a:cubicBezTo>
                    <a:pt x="20879" y="26346"/>
                    <a:pt x="20777" y="26378"/>
                    <a:pt x="20689" y="26443"/>
                  </a:cubicBezTo>
                  <a:cubicBezTo>
                    <a:pt x="20192" y="26808"/>
                    <a:pt x="19650" y="27168"/>
                    <a:pt x="19081" y="27518"/>
                  </a:cubicBezTo>
                  <a:cubicBezTo>
                    <a:pt x="18847" y="27660"/>
                    <a:pt x="18773" y="27964"/>
                    <a:pt x="18916" y="28198"/>
                  </a:cubicBezTo>
                  <a:cubicBezTo>
                    <a:pt x="19008" y="28350"/>
                    <a:pt x="19171" y="28435"/>
                    <a:pt x="19338" y="28435"/>
                  </a:cubicBezTo>
                  <a:cubicBezTo>
                    <a:pt x="19425" y="28435"/>
                    <a:pt x="19514" y="28412"/>
                    <a:pt x="19596" y="28363"/>
                  </a:cubicBezTo>
                  <a:cubicBezTo>
                    <a:pt x="20190" y="27999"/>
                    <a:pt x="20754" y="27622"/>
                    <a:pt x="21274" y="27241"/>
                  </a:cubicBezTo>
                  <a:cubicBezTo>
                    <a:pt x="21493" y="27078"/>
                    <a:pt x="21540" y="26770"/>
                    <a:pt x="21379" y="26548"/>
                  </a:cubicBezTo>
                  <a:cubicBezTo>
                    <a:pt x="21283" y="26416"/>
                    <a:pt x="21133" y="26346"/>
                    <a:pt x="20981" y="26346"/>
                  </a:cubicBezTo>
                  <a:close/>
                  <a:moveTo>
                    <a:pt x="17369" y="25642"/>
                  </a:moveTo>
                  <a:cubicBezTo>
                    <a:pt x="17152" y="25642"/>
                    <a:pt x="16954" y="25791"/>
                    <a:pt x="16896" y="26010"/>
                  </a:cubicBezTo>
                  <a:cubicBezTo>
                    <a:pt x="16728" y="26639"/>
                    <a:pt x="16574" y="27293"/>
                    <a:pt x="16436" y="27966"/>
                  </a:cubicBezTo>
                  <a:cubicBezTo>
                    <a:pt x="16382" y="28234"/>
                    <a:pt x="16554" y="28495"/>
                    <a:pt x="16822" y="28550"/>
                  </a:cubicBezTo>
                  <a:cubicBezTo>
                    <a:pt x="16855" y="28557"/>
                    <a:pt x="16889" y="28561"/>
                    <a:pt x="16922" y="28561"/>
                  </a:cubicBezTo>
                  <a:cubicBezTo>
                    <a:pt x="17152" y="28561"/>
                    <a:pt x="17359" y="28399"/>
                    <a:pt x="17406" y="28165"/>
                  </a:cubicBezTo>
                  <a:cubicBezTo>
                    <a:pt x="17540" y="27511"/>
                    <a:pt x="17690" y="26875"/>
                    <a:pt x="17852" y="26266"/>
                  </a:cubicBezTo>
                  <a:cubicBezTo>
                    <a:pt x="17922" y="26001"/>
                    <a:pt x="17765" y="25731"/>
                    <a:pt x="17500" y="25660"/>
                  </a:cubicBezTo>
                  <a:cubicBezTo>
                    <a:pt x="17456" y="25648"/>
                    <a:pt x="17412" y="25642"/>
                    <a:pt x="17369" y="25642"/>
                  </a:cubicBezTo>
                  <a:close/>
                  <a:moveTo>
                    <a:pt x="8192" y="28039"/>
                  </a:moveTo>
                  <a:cubicBezTo>
                    <a:pt x="8026" y="28039"/>
                    <a:pt x="7864" y="28125"/>
                    <a:pt x="7770" y="28278"/>
                  </a:cubicBezTo>
                  <a:cubicBezTo>
                    <a:pt x="7628" y="28512"/>
                    <a:pt x="7703" y="28816"/>
                    <a:pt x="7935" y="28956"/>
                  </a:cubicBezTo>
                  <a:cubicBezTo>
                    <a:pt x="8540" y="29324"/>
                    <a:pt x="9164" y="29630"/>
                    <a:pt x="9789" y="29869"/>
                  </a:cubicBezTo>
                  <a:cubicBezTo>
                    <a:pt x="9847" y="29891"/>
                    <a:pt x="9905" y="29902"/>
                    <a:pt x="9965" y="29902"/>
                  </a:cubicBezTo>
                  <a:cubicBezTo>
                    <a:pt x="10164" y="29902"/>
                    <a:pt x="10351" y="29779"/>
                    <a:pt x="10427" y="29583"/>
                  </a:cubicBezTo>
                  <a:cubicBezTo>
                    <a:pt x="10523" y="29327"/>
                    <a:pt x="10396" y="29041"/>
                    <a:pt x="10141" y="28943"/>
                  </a:cubicBezTo>
                  <a:cubicBezTo>
                    <a:pt x="9572" y="28727"/>
                    <a:pt x="9002" y="28446"/>
                    <a:pt x="8450" y="28113"/>
                  </a:cubicBezTo>
                  <a:cubicBezTo>
                    <a:pt x="8369" y="28063"/>
                    <a:pt x="8280" y="28039"/>
                    <a:pt x="8192" y="28039"/>
                  </a:cubicBezTo>
                  <a:close/>
                  <a:moveTo>
                    <a:pt x="11874" y="29422"/>
                  </a:moveTo>
                  <a:cubicBezTo>
                    <a:pt x="11631" y="29422"/>
                    <a:pt x="11420" y="29593"/>
                    <a:pt x="11381" y="29838"/>
                  </a:cubicBezTo>
                  <a:cubicBezTo>
                    <a:pt x="11339" y="30109"/>
                    <a:pt x="11522" y="30362"/>
                    <a:pt x="11792" y="30404"/>
                  </a:cubicBezTo>
                  <a:cubicBezTo>
                    <a:pt x="12267" y="30478"/>
                    <a:pt x="12746" y="30516"/>
                    <a:pt x="13215" y="30516"/>
                  </a:cubicBezTo>
                  <a:cubicBezTo>
                    <a:pt x="13271" y="30520"/>
                    <a:pt x="13326" y="30522"/>
                    <a:pt x="13381" y="30522"/>
                  </a:cubicBezTo>
                  <a:cubicBezTo>
                    <a:pt x="13545" y="30522"/>
                    <a:pt x="13707" y="30507"/>
                    <a:pt x="13873" y="30495"/>
                  </a:cubicBezTo>
                  <a:cubicBezTo>
                    <a:pt x="14145" y="30477"/>
                    <a:pt x="14352" y="30241"/>
                    <a:pt x="14333" y="29969"/>
                  </a:cubicBezTo>
                  <a:cubicBezTo>
                    <a:pt x="14316" y="29705"/>
                    <a:pt x="14102" y="29508"/>
                    <a:pt x="13836" y="29508"/>
                  </a:cubicBezTo>
                  <a:cubicBezTo>
                    <a:pt x="13827" y="29508"/>
                    <a:pt x="13817" y="29508"/>
                    <a:pt x="13808" y="29509"/>
                  </a:cubicBezTo>
                  <a:cubicBezTo>
                    <a:pt x="13616" y="29521"/>
                    <a:pt x="13423" y="29527"/>
                    <a:pt x="13233" y="29527"/>
                  </a:cubicBezTo>
                  <a:cubicBezTo>
                    <a:pt x="13205" y="29527"/>
                    <a:pt x="13178" y="29527"/>
                    <a:pt x="13150" y="29527"/>
                  </a:cubicBezTo>
                  <a:cubicBezTo>
                    <a:pt x="12740" y="29527"/>
                    <a:pt x="12349" y="29490"/>
                    <a:pt x="11946" y="29427"/>
                  </a:cubicBezTo>
                  <a:cubicBezTo>
                    <a:pt x="11922" y="29424"/>
                    <a:pt x="11897" y="29422"/>
                    <a:pt x="11874" y="29422"/>
                  </a:cubicBezTo>
                  <a:close/>
                  <a:moveTo>
                    <a:pt x="17614" y="28412"/>
                  </a:moveTo>
                  <a:cubicBezTo>
                    <a:pt x="17538" y="28412"/>
                    <a:pt x="17460" y="28430"/>
                    <a:pt x="17388" y="28468"/>
                  </a:cubicBezTo>
                  <a:cubicBezTo>
                    <a:pt x="16813" y="28765"/>
                    <a:pt x="16226" y="29003"/>
                    <a:pt x="15642" y="29175"/>
                  </a:cubicBezTo>
                  <a:cubicBezTo>
                    <a:pt x="15381" y="29253"/>
                    <a:pt x="15231" y="29527"/>
                    <a:pt x="15309" y="29790"/>
                  </a:cubicBezTo>
                  <a:cubicBezTo>
                    <a:pt x="15373" y="30004"/>
                    <a:pt x="15569" y="30144"/>
                    <a:pt x="15782" y="30144"/>
                  </a:cubicBezTo>
                  <a:cubicBezTo>
                    <a:pt x="15829" y="30144"/>
                    <a:pt x="15876" y="30137"/>
                    <a:pt x="15923" y="30123"/>
                  </a:cubicBezTo>
                  <a:cubicBezTo>
                    <a:pt x="15972" y="30109"/>
                    <a:pt x="16021" y="30094"/>
                    <a:pt x="16070" y="30080"/>
                  </a:cubicBezTo>
                  <a:lnTo>
                    <a:pt x="16070" y="30080"/>
                  </a:lnTo>
                  <a:cubicBezTo>
                    <a:pt x="15981" y="30687"/>
                    <a:pt x="15909" y="31309"/>
                    <a:pt x="15851" y="31936"/>
                  </a:cubicBezTo>
                  <a:cubicBezTo>
                    <a:pt x="15825" y="32208"/>
                    <a:pt x="16026" y="32447"/>
                    <a:pt x="16298" y="32472"/>
                  </a:cubicBezTo>
                  <a:cubicBezTo>
                    <a:pt x="16315" y="32474"/>
                    <a:pt x="16329" y="32474"/>
                    <a:pt x="16344" y="32474"/>
                  </a:cubicBezTo>
                  <a:cubicBezTo>
                    <a:pt x="16597" y="32474"/>
                    <a:pt x="16813" y="32282"/>
                    <a:pt x="16837" y="32025"/>
                  </a:cubicBezTo>
                  <a:cubicBezTo>
                    <a:pt x="16895" y="31368"/>
                    <a:pt x="16974" y="30723"/>
                    <a:pt x="17067" y="30087"/>
                  </a:cubicBezTo>
                  <a:cubicBezTo>
                    <a:pt x="17085" y="29962"/>
                    <a:pt x="17056" y="29842"/>
                    <a:pt x="16991" y="29742"/>
                  </a:cubicBezTo>
                  <a:cubicBezTo>
                    <a:pt x="17277" y="29625"/>
                    <a:pt x="17560" y="29492"/>
                    <a:pt x="17841" y="29347"/>
                  </a:cubicBezTo>
                  <a:cubicBezTo>
                    <a:pt x="18084" y="29220"/>
                    <a:pt x="18178" y="28923"/>
                    <a:pt x="18053" y="28680"/>
                  </a:cubicBezTo>
                  <a:cubicBezTo>
                    <a:pt x="17965" y="28510"/>
                    <a:pt x="17793" y="28412"/>
                    <a:pt x="17614" y="28412"/>
                  </a:cubicBezTo>
                  <a:close/>
                  <a:moveTo>
                    <a:pt x="16233" y="33460"/>
                  </a:moveTo>
                  <a:cubicBezTo>
                    <a:pt x="15984" y="33460"/>
                    <a:pt x="15736" y="33666"/>
                    <a:pt x="15727" y="33939"/>
                  </a:cubicBezTo>
                  <a:cubicBezTo>
                    <a:pt x="15715" y="34285"/>
                    <a:pt x="15709" y="34631"/>
                    <a:pt x="15709" y="34979"/>
                  </a:cubicBezTo>
                  <a:cubicBezTo>
                    <a:pt x="15709" y="35302"/>
                    <a:pt x="15715" y="35624"/>
                    <a:pt x="15724" y="35947"/>
                  </a:cubicBezTo>
                  <a:cubicBezTo>
                    <a:pt x="15733" y="36215"/>
                    <a:pt x="15952" y="36427"/>
                    <a:pt x="16219" y="36427"/>
                  </a:cubicBezTo>
                  <a:lnTo>
                    <a:pt x="16219" y="36426"/>
                  </a:lnTo>
                  <a:lnTo>
                    <a:pt x="16235" y="36426"/>
                  </a:lnTo>
                  <a:cubicBezTo>
                    <a:pt x="16507" y="36418"/>
                    <a:pt x="16722" y="36188"/>
                    <a:pt x="16713" y="35916"/>
                  </a:cubicBezTo>
                  <a:cubicBezTo>
                    <a:pt x="16703" y="35603"/>
                    <a:pt x="16699" y="35291"/>
                    <a:pt x="16699" y="34979"/>
                  </a:cubicBezTo>
                  <a:cubicBezTo>
                    <a:pt x="16699" y="34644"/>
                    <a:pt x="16704" y="34307"/>
                    <a:pt x="16715" y="33971"/>
                  </a:cubicBezTo>
                  <a:cubicBezTo>
                    <a:pt x="16724" y="33698"/>
                    <a:pt x="16510" y="33469"/>
                    <a:pt x="16237" y="33460"/>
                  </a:cubicBezTo>
                  <a:cubicBezTo>
                    <a:pt x="16236" y="33460"/>
                    <a:pt x="16234" y="33460"/>
                    <a:pt x="16233" y="33460"/>
                  </a:cubicBezTo>
                  <a:close/>
                  <a:moveTo>
                    <a:pt x="16351" y="37413"/>
                  </a:moveTo>
                  <a:cubicBezTo>
                    <a:pt x="16334" y="37413"/>
                    <a:pt x="16316" y="37413"/>
                    <a:pt x="16298" y="37415"/>
                  </a:cubicBezTo>
                  <a:cubicBezTo>
                    <a:pt x="16026" y="37443"/>
                    <a:pt x="15827" y="37685"/>
                    <a:pt x="15856" y="37957"/>
                  </a:cubicBezTo>
                  <a:cubicBezTo>
                    <a:pt x="15925" y="38643"/>
                    <a:pt x="16019" y="39313"/>
                    <a:pt x="16135" y="39953"/>
                  </a:cubicBezTo>
                  <a:cubicBezTo>
                    <a:pt x="16179" y="40192"/>
                    <a:pt x="16387" y="40361"/>
                    <a:pt x="16621" y="40361"/>
                  </a:cubicBezTo>
                  <a:cubicBezTo>
                    <a:pt x="16650" y="40361"/>
                    <a:pt x="16681" y="40357"/>
                    <a:pt x="16710" y="40352"/>
                  </a:cubicBezTo>
                  <a:cubicBezTo>
                    <a:pt x="16980" y="40303"/>
                    <a:pt x="17157" y="40046"/>
                    <a:pt x="17109" y="39777"/>
                  </a:cubicBezTo>
                  <a:cubicBezTo>
                    <a:pt x="16998" y="39163"/>
                    <a:pt x="16907" y="38516"/>
                    <a:pt x="16840" y="37856"/>
                  </a:cubicBezTo>
                  <a:cubicBezTo>
                    <a:pt x="16815" y="37603"/>
                    <a:pt x="16604" y="37413"/>
                    <a:pt x="16351" y="37413"/>
                  </a:cubicBezTo>
                  <a:close/>
                  <a:moveTo>
                    <a:pt x="17054" y="41302"/>
                  </a:moveTo>
                  <a:cubicBezTo>
                    <a:pt x="17012" y="41302"/>
                    <a:pt x="16970" y="41307"/>
                    <a:pt x="16927" y="41318"/>
                  </a:cubicBezTo>
                  <a:cubicBezTo>
                    <a:pt x="16663" y="41391"/>
                    <a:pt x="16507" y="41662"/>
                    <a:pt x="16579" y="41927"/>
                  </a:cubicBezTo>
                  <a:cubicBezTo>
                    <a:pt x="16759" y="42589"/>
                    <a:pt x="16971" y="43236"/>
                    <a:pt x="17206" y="43854"/>
                  </a:cubicBezTo>
                  <a:cubicBezTo>
                    <a:pt x="17283" y="44050"/>
                    <a:pt x="17469" y="44171"/>
                    <a:pt x="17669" y="44171"/>
                  </a:cubicBezTo>
                  <a:cubicBezTo>
                    <a:pt x="17728" y="44171"/>
                    <a:pt x="17788" y="44160"/>
                    <a:pt x="17846" y="44138"/>
                  </a:cubicBezTo>
                  <a:cubicBezTo>
                    <a:pt x="18100" y="44041"/>
                    <a:pt x="18229" y="43754"/>
                    <a:pt x="18131" y="43500"/>
                  </a:cubicBezTo>
                  <a:cubicBezTo>
                    <a:pt x="17906" y="42913"/>
                    <a:pt x="17705" y="42297"/>
                    <a:pt x="17535" y="41666"/>
                  </a:cubicBezTo>
                  <a:cubicBezTo>
                    <a:pt x="17474" y="41446"/>
                    <a:pt x="17273" y="41302"/>
                    <a:pt x="17054" y="41302"/>
                  </a:cubicBezTo>
                  <a:close/>
                  <a:moveTo>
                    <a:pt x="66331" y="46137"/>
                  </a:moveTo>
                  <a:cubicBezTo>
                    <a:pt x="66011" y="46137"/>
                    <a:pt x="65695" y="46148"/>
                    <a:pt x="65385" y="46169"/>
                  </a:cubicBezTo>
                  <a:cubicBezTo>
                    <a:pt x="65113" y="46187"/>
                    <a:pt x="64906" y="46421"/>
                    <a:pt x="64924" y="46694"/>
                  </a:cubicBezTo>
                  <a:cubicBezTo>
                    <a:pt x="64941" y="46950"/>
                    <a:pt x="65139" y="47157"/>
                    <a:pt x="65399" y="47157"/>
                  </a:cubicBezTo>
                  <a:cubicBezTo>
                    <a:pt x="65416" y="47157"/>
                    <a:pt x="65433" y="47156"/>
                    <a:pt x="65450" y="47155"/>
                  </a:cubicBezTo>
                  <a:cubicBezTo>
                    <a:pt x="65732" y="47136"/>
                    <a:pt x="66018" y="47127"/>
                    <a:pt x="66309" y="47127"/>
                  </a:cubicBezTo>
                  <a:cubicBezTo>
                    <a:pt x="66650" y="47127"/>
                    <a:pt x="66999" y="47140"/>
                    <a:pt x="67355" y="47167"/>
                  </a:cubicBezTo>
                  <a:lnTo>
                    <a:pt x="67393" y="47167"/>
                  </a:lnTo>
                  <a:cubicBezTo>
                    <a:pt x="67651" y="47167"/>
                    <a:pt x="67866" y="46972"/>
                    <a:pt x="67886" y="46711"/>
                  </a:cubicBezTo>
                  <a:cubicBezTo>
                    <a:pt x="67908" y="46439"/>
                    <a:pt x="67703" y="46201"/>
                    <a:pt x="67431" y="46180"/>
                  </a:cubicBezTo>
                  <a:cubicBezTo>
                    <a:pt x="67056" y="46151"/>
                    <a:pt x="66690" y="46137"/>
                    <a:pt x="66331" y="46137"/>
                  </a:cubicBezTo>
                  <a:close/>
                  <a:moveTo>
                    <a:pt x="18475" y="44985"/>
                  </a:moveTo>
                  <a:cubicBezTo>
                    <a:pt x="18398" y="44985"/>
                    <a:pt x="18320" y="45003"/>
                    <a:pt x="18247" y="45041"/>
                  </a:cubicBezTo>
                  <a:cubicBezTo>
                    <a:pt x="18006" y="45166"/>
                    <a:pt x="17910" y="45465"/>
                    <a:pt x="18035" y="45708"/>
                  </a:cubicBezTo>
                  <a:cubicBezTo>
                    <a:pt x="18352" y="46319"/>
                    <a:pt x="18704" y="46908"/>
                    <a:pt x="19079" y="47457"/>
                  </a:cubicBezTo>
                  <a:cubicBezTo>
                    <a:pt x="19175" y="47595"/>
                    <a:pt x="19329" y="47671"/>
                    <a:pt x="19487" y="47671"/>
                  </a:cubicBezTo>
                  <a:cubicBezTo>
                    <a:pt x="19583" y="47671"/>
                    <a:pt x="19681" y="47642"/>
                    <a:pt x="19766" y="47584"/>
                  </a:cubicBezTo>
                  <a:cubicBezTo>
                    <a:pt x="19992" y="47430"/>
                    <a:pt x="20049" y="47122"/>
                    <a:pt x="19895" y="46896"/>
                  </a:cubicBezTo>
                  <a:cubicBezTo>
                    <a:pt x="19543" y="46383"/>
                    <a:pt x="19213" y="45830"/>
                    <a:pt x="18914" y="45253"/>
                  </a:cubicBezTo>
                  <a:cubicBezTo>
                    <a:pt x="18826" y="45083"/>
                    <a:pt x="18654" y="44985"/>
                    <a:pt x="18475" y="44985"/>
                  </a:cubicBezTo>
                  <a:close/>
                  <a:moveTo>
                    <a:pt x="69351" y="46458"/>
                  </a:moveTo>
                  <a:cubicBezTo>
                    <a:pt x="69117" y="46458"/>
                    <a:pt x="68913" y="46620"/>
                    <a:pt x="68865" y="46854"/>
                  </a:cubicBezTo>
                  <a:cubicBezTo>
                    <a:pt x="68811" y="47122"/>
                    <a:pt x="68983" y="47383"/>
                    <a:pt x="69249" y="47438"/>
                  </a:cubicBezTo>
                  <a:cubicBezTo>
                    <a:pt x="69851" y="47561"/>
                    <a:pt x="70478" y="47726"/>
                    <a:pt x="71115" y="47923"/>
                  </a:cubicBezTo>
                  <a:cubicBezTo>
                    <a:pt x="71164" y="47940"/>
                    <a:pt x="71214" y="47947"/>
                    <a:pt x="71261" y="47947"/>
                  </a:cubicBezTo>
                  <a:cubicBezTo>
                    <a:pt x="71474" y="47947"/>
                    <a:pt x="71667" y="47813"/>
                    <a:pt x="71735" y="47601"/>
                  </a:cubicBezTo>
                  <a:cubicBezTo>
                    <a:pt x="71816" y="47341"/>
                    <a:pt x="71671" y="47062"/>
                    <a:pt x="71410" y="46981"/>
                  </a:cubicBezTo>
                  <a:cubicBezTo>
                    <a:pt x="70743" y="46770"/>
                    <a:pt x="70083" y="46598"/>
                    <a:pt x="69449" y="46468"/>
                  </a:cubicBezTo>
                  <a:cubicBezTo>
                    <a:pt x="69416" y="46461"/>
                    <a:pt x="69383" y="46458"/>
                    <a:pt x="69351" y="46458"/>
                  </a:cubicBezTo>
                  <a:close/>
                  <a:moveTo>
                    <a:pt x="63461" y="46442"/>
                  </a:moveTo>
                  <a:cubicBezTo>
                    <a:pt x="63428" y="46442"/>
                    <a:pt x="63395" y="46445"/>
                    <a:pt x="63362" y="46451"/>
                  </a:cubicBezTo>
                  <a:cubicBezTo>
                    <a:pt x="62727" y="46586"/>
                    <a:pt x="62086" y="46761"/>
                    <a:pt x="61404" y="46990"/>
                  </a:cubicBezTo>
                  <a:cubicBezTo>
                    <a:pt x="61145" y="47077"/>
                    <a:pt x="61005" y="47356"/>
                    <a:pt x="61091" y="47615"/>
                  </a:cubicBezTo>
                  <a:cubicBezTo>
                    <a:pt x="61160" y="47822"/>
                    <a:pt x="61353" y="47952"/>
                    <a:pt x="61560" y="47952"/>
                  </a:cubicBezTo>
                  <a:cubicBezTo>
                    <a:pt x="61613" y="47952"/>
                    <a:pt x="61665" y="47945"/>
                    <a:pt x="61716" y="47929"/>
                  </a:cubicBezTo>
                  <a:cubicBezTo>
                    <a:pt x="62365" y="47711"/>
                    <a:pt x="62969" y="47544"/>
                    <a:pt x="63567" y="47419"/>
                  </a:cubicBezTo>
                  <a:cubicBezTo>
                    <a:pt x="63833" y="47363"/>
                    <a:pt x="64004" y="47100"/>
                    <a:pt x="63947" y="46832"/>
                  </a:cubicBezTo>
                  <a:cubicBezTo>
                    <a:pt x="63898" y="46599"/>
                    <a:pt x="63692" y="46442"/>
                    <a:pt x="63461" y="46442"/>
                  </a:cubicBezTo>
                  <a:close/>
                  <a:moveTo>
                    <a:pt x="73125" y="47629"/>
                  </a:moveTo>
                  <a:cubicBezTo>
                    <a:pt x="72929" y="47629"/>
                    <a:pt x="72743" y="47745"/>
                    <a:pt x="72664" y="47938"/>
                  </a:cubicBezTo>
                  <a:cubicBezTo>
                    <a:pt x="72563" y="48192"/>
                    <a:pt x="72686" y="48478"/>
                    <a:pt x="72938" y="48581"/>
                  </a:cubicBezTo>
                  <a:cubicBezTo>
                    <a:pt x="73511" y="48812"/>
                    <a:pt x="74104" y="49073"/>
                    <a:pt x="74722" y="49366"/>
                  </a:cubicBezTo>
                  <a:cubicBezTo>
                    <a:pt x="74789" y="49399"/>
                    <a:pt x="74861" y="49413"/>
                    <a:pt x="74934" y="49413"/>
                  </a:cubicBezTo>
                  <a:cubicBezTo>
                    <a:pt x="75119" y="49413"/>
                    <a:pt x="75295" y="49310"/>
                    <a:pt x="75380" y="49132"/>
                  </a:cubicBezTo>
                  <a:cubicBezTo>
                    <a:pt x="75498" y="48886"/>
                    <a:pt x="75392" y="48590"/>
                    <a:pt x="75146" y="48473"/>
                  </a:cubicBezTo>
                  <a:cubicBezTo>
                    <a:pt x="74510" y="48170"/>
                    <a:pt x="73899" y="47902"/>
                    <a:pt x="73308" y="47664"/>
                  </a:cubicBezTo>
                  <a:cubicBezTo>
                    <a:pt x="73248" y="47640"/>
                    <a:pt x="73186" y="47629"/>
                    <a:pt x="73125" y="47629"/>
                  </a:cubicBezTo>
                  <a:close/>
                  <a:moveTo>
                    <a:pt x="59714" y="47667"/>
                  </a:moveTo>
                  <a:cubicBezTo>
                    <a:pt x="59650" y="47667"/>
                    <a:pt x="59585" y="47680"/>
                    <a:pt x="59523" y="47706"/>
                  </a:cubicBezTo>
                  <a:cubicBezTo>
                    <a:pt x="58923" y="47958"/>
                    <a:pt x="58319" y="48230"/>
                    <a:pt x="57699" y="48516"/>
                  </a:cubicBezTo>
                  <a:cubicBezTo>
                    <a:pt x="57451" y="48630"/>
                    <a:pt x="57344" y="48924"/>
                    <a:pt x="57458" y="49172"/>
                  </a:cubicBezTo>
                  <a:cubicBezTo>
                    <a:pt x="57541" y="49353"/>
                    <a:pt x="57721" y="49459"/>
                    <a:pt x="57908" y="49459"/>
                  </a:cubicBezTo>
                  <a:cubicBezTo>
                    <a:pt x="57977" y="49459"/>
                    <a:pt x="58047" y="49444"/>
                    <a:pt x="58114" y="49413"/>
                  </a:cubicBezTo>
                  <a:cubicBezTo>
                    <a:pt x="58722" y="49132"/>
                    <a:pt x="59316" y="48864"/>
                    <a:pt x="59905" y="48618"/>
                  </a:cubicBezTo>
                  <a:cubicBezTo>
                    <a:pt x="60157" y="48512"/>
                    <a:pt x="60275" y="48222"/>
                    <a:pt x="60170" y="47970"/>
                  </a:cubicBezTo>
                  <a:cubicBezTo>
                    <a:pt x="60091" y="47781"/>
                    <a:pt x="59907" y="47667"/>
                    <a:pt x="59714" y="47667"/>
                  </a:cubicBezTo>
                  <a:close/>
                  <a:moveTo>
                    <a:pt x="20707" y="48235"/>
                  </a:moveTo>
                  <a:cubicBezTo>
                    <a:pt x="20589" y="48235"/>
                    <a:pt x="20471" y="48277"/>
                    <a:pt x="20377" y="48362"/>
                  </a:cubicBezTo>
                  <a:cubicBezTo>
                    <a:pt x="20174" y="48545"/>
                    <a:pt x="20157" y="48859"/>
                    <a:pt x="20341" y="49062"/>
                  </a:cubicBezTo>
                  <a:cubicBezTo>
                    <a:pt x="20795" y="49567"/>
                    <a:pt x="21289" y="50046"/>
                    <a:pt x="21805" y="50483"/>
                  </a:cubicBezTo>
                  <a:cubicBezTo>
                    <a:pt x="21898" y="50561"/>
                    <a:pt x="22012" y="50601"/>
                    <a:pt x="22124" y="50601"/>
                  </a:cubicBezTo>
                  <a:cubicBezTo>
                    <a:pt x="22266" y="50601"/>
                    <a:pt x="22405" y="50541"/>
                    <a:pt x="22501" y="50425"/>
                  </a:cubicBezTo>
                  <a:cubicBezTo>
                    <a:pt x="22679" y="50214"/>
                    <a:pt x="22652" y="49903"/>
                    <a:pt x="22443" y="49727"/>
                  </a:cubicBezTo>
                  <a:cubicBezTo>
                    <a:pt x="21961" y="49319"/>
                    <a:pt x="21501" y="48873"/>
                    <a:pt x="21075" y="48400"/>
                  </a:cubicBezTo>
                  <a:cubicBezTo>
                    <a:pt x="20977" y="48290"/>
                    <a:pt x="20842" y="48235"/>
                    <a:pt x="20707" y="48235"/>
                  </a:cubicBezTo>
                  <a:close/>
                  <a:moveTo>
                    <a:pt x="56114" y="49305"/>
                  </a:moveTo>
                  <a:cubicBezTo>
                    <a:pt x="56045" y="49305"/>
                    <a:pt x="55975" y="49320"/>
                    <a:pt x="55908" y="49350"/>
                  </a:cubicBezTo>
                  <a:cubicBezTo>
                    <a:pt x="55330" y="49618"/>
                    <a:pt x="54736" y="49890"/>
                    <a:pt x="54116" y="50162"/>
                  </a:cubicBezTo>
                  <a:cubicBezTo>
                    <a:pt x="53865" y="50271"/>
                    <a:pt x="53751" y="50563"/>
                    <a:pt x="53862" y="50813"/>
                  </a:cubicBezTo>
                  <a:cubicBezTo>
                    <a:pt x="53942" y="50999"/>
                    <a:pt x="54125" y="51110"/>
                    <a:pt x="54315" y="51110"/>
                  </a:cubicBezTo>
                  <a:cubicBezTo>
                    <a:pt x="54380" y="51110"/>
                    <a:pt x="54447" y="51095"/>
                    <a:pt x="54513" y="51068"/>
                  </a:cubicBezTo>
                  <a:cubicBezTo>
                    <a:pt x="55138" y="50795"/>
                    <a:pt x="55740" y="50519"/>
                    <a:pt x="56323" y="50249"/>
                  </a:cubicBezTo>
                  <a:cubicBezTo>
                    <a:pt x="56570" y="50135"/>
                    <a:pt x="56679" y="49841"/>
                    <a:pt x="56564" y="49593"/>
                  </a:cubicBezTo>
                  <a:cubicBezTo>
                    <a:pt x="56481" y="49411"/>
                    <a:pt x="56302" y="49305"/>
                    <a:pt x="56114" y="49305"/>
                  </a:cubicBezTo>
                  <a:close/>
                  <a:moveTo>
                    <a:pt x="52490" y="50880"/>
                  </a:moveTo>
                  <a:cubicBezTo>
                    <a:pt x="52430" y="50880"/>
                    <a:pt x="52368" y="50892"/>
                    <a:pt x="52308" y="50916"/>
                  </a:cubicBezTo>
                  <a:cubicBezTo>
                    <a:pt x="51721" y="51148"/>
                    <a:pt x="51110" y="51373"/>
                    <a:pt x="50474" y="51592"/>
                  </a:cubicBezTo>
                  <a:cubicBezTo>
                    <a:pt x="50217" y="51679"/>
                    <a:pt x="50079" y="51960"/>
                    <a:pt x="50168" y="52219"/>
                  </a:cubicBezTo>
                  <a:cubicBezTo>
                    <a:pt x="50237" y="52424"/>
                    <a:pt x="50429" y="52555"/>
                    <a:pt x="50635" y="52555"/>
                  </a:cubicBezTo>
                  <a:cubicBezTo>
                    <a:pt x="50688" y="52555"/>
                    <a:pt x="50742" y="52546"/>
                    <a:pt x="50795" y="52527"/>
                  </a:cubicBezTo>
                  <a:cubicBezTo>
                    <a:pt x="51446" y="52304"/>
                    <a:pt x="52069" y="52072"/>
                    <a:pt x="52671" y="51837"/>
                  </a:cubicBezTo>
                  <a:cubicBezTo>
                    <a:pt x="52925" y="51737"/>
                    <a:pt x="53050" y="51451"/>
                    <a:pt x="52950" y="51195"/>
                  </a:cubicBezTo>
                  <a:cubicBezTo>
                    <a:pt x="52874" y="51001"/>
                    <a:pt x="52687" y="50880"/>
                    <a:pt x="52490" y="50880"/>
                  </a:cubicBezTo>
                  <a:close/>
                  <a:moveTo>
                    <a:pt x="23715" y="50781"/>
                  </a:moveTo>
                  <a:cubicBezTo>
                    <a:pt x="23552" y="50781"/>
                    <a:pt x="23393" y="50863"/>
                    <a:pt x="23299" y="51010"/>
                  </a:cubicBezTo>
                  <a:cubicBezTo>
                    <a:pt x="23152" y="51240"/>
                    <a:pt x="23219" y="51547"/>
                    <a:pt x="23449" y="51694"/>
                  </a:cubicBezTo>
                  <a:cubicBezTo>
                    <a:pt x="24013" y="52054"/>
                    <a:pt x="24613" y="52386"/>
                    <a:pt x="25231" y="52680"/>
                  </a:cubicBezTo>
                  <a:cubicBezTo>
                    <a:pt x="25300" y="52712"/>
                    <a:pt x="25372" y="52727"/>
                    <a:pt x="25443" y="52727"/>
                  </a:cubicBezTo>
                  <a:cubicBezTo>
                    <a:pt x="25628" y="52727"/>
                    <a:pt x="25806" y="52622"/>
                    <a:pt x="25889" y="52444"/>
                  </a:cubicBezTo>
                  <a:cubicBezTo>
                    <a:pt x="26007" y="52198"/>
                    <a:pt x="25902" y="51902"/>
                    <a:pt x="25655" y="51784"/>
                  </a:cubicBezTo>
                  <a:cubicBezTo>
                    <a:pt x="25073" y="51511"/>
                    <a:pt x="24511" y="51199"/>
                    <a:pt x="23982" y="50860"/>
                  </a:cubicBezTo>
                  <a:cubicBezTo>
                    <a:pt x="23899" y="50807"/>
                    <a:pt x="23807" y="50781"/>
                    <a:pt x="23715" y="50781"/>
                  </a:cubicBezTo>
                  <a:close/>
                  <a:moveTo>
                    <a:pt x="48751" y="52156"/>
                  </a:moveTo>
                  <a:cubicBezTo>
                    <a:pt x="48706" y="52156"/>
                    <a:pt x="48660" y="52163"/>
                    <a:pt x="48614" y="52176"/>
                  </a:cubicBezTo>
                  <a:cubicBezTo>
                    <a:pt x="48009" y="52348"/>
                    <a:pt x="47380" y="52511"/>
                    <a:pt x="46725" y="52662"/>
                  </a:cubicBezTo>
                  <a:cubicBezTo>
                    <a:pt x="46459" y="52723"/>
                    <a:pt x="46292" y="52988"/>
                    <a:pt x="46354" y="53256"/>
                  </a:cubicBezTo>
                  <a:cubicBezTo>
                    <a:pt x="46406" y="53484"/>
                    <a:pt x="46609" y="53638"/>
                    <a:pt x="46835" y="53639"/>
                  </a:cubicBezTo>
                  <a:lnTo>
                    <a:pt x="46835" y="53639"/>
                  </a:lnTo>
                  <a:cubicBezTo>
                    <a:pt x="46873" y="53639"/>
                    <a:pt x="46909" y="53635"/>
                    <a:pt x="46947" y="53626"/>
                  </a:cubicBezTo>
                  <a:cubicBezTo>
                    <a:pt x="47619" y="53472"/>
                    <a:pt x="48264" y="53305"/>
                    <a:pt x="48884" y="53127"/>
                  </a:cubicBezTo>
                  <a:cubicBezTo>
                    <a:pt x="49147" y="53053"/>
                    <a:pt x="49299" y="52778"/>
                    <a:pt x="49225" y="52517"/>
                  </a:cubicBezTo>
                  <a:cubicBezTo>
                    <a:pt x="49162" y="52299"/>
                    <a:pt x="48965" y="52156"/>
                    <a:pt x="48751" y="52156"/>
                  </a:cubicBezTo>
                  <a:close/>
                  <a:moveTo>
                    <a:pt x="46835" y="53639"/>
                  </a:moveTo>
                  <a:cubicBezTo>
                    <a:pt x="46835" y="53639"/>
                    <a:pt x="46834" y="53639"/>
                    <a:pt x="46834" y="53639"/>
                  </a:cubicBezTo>
                  <a:lnTo>
                    <a:pt x="46836" y="53639"/>
                  </a:lnTo>
                  <a:cubicBezTo>
                    <a:pt x="46836" y="53639"/>
                    <a:pt x="46835" y="53639"/>
                    <a:pt x="46835" y="53639"/>
                  </a:cubicBezTo>
                  <a:close/>
                  <a:moveTo>
                    <a:pt x="27272" y="52480"/>
                  </a:moveTo>
                  <a:cubicBezTo>
                    <a:pt x="27067" y="52480"/>
                    <a:pt x="26875" y="52610"/>
                    <a:pt x="26804" y="52816"/>
                  </a:cubicBezTo>
                  <a:cubicBezTo>
                    <a:pt x="26717" y="53073"/>
                    <a:pt x="26855" y="53354"/>
                    <a:pt x="27113" y="53443"/>
                  </a:cubicBezTo>
                  <a:cubicBezTo>
                    <a:pt x="27736" y="53657"/>
                    <a:pt x="28392" y="53845"/>
                    <a:pt x="29058" y="54001"/>
                  </a:cubicBezTo>
                  <a:cubicBezTo>
                    <a:pt x="29096" y="54010"/>
                    <a:pt x="29134" y="54014"/>
                    <a:pt x="29172" y="54014"/>
                  </a:cubicBezTo>
                  <a:cubicBezTo>
                    <a:pt x="29397" y="54014"/>
                    <a:pt x="29600" y="53862"/>
                    <a:pt x="29652" y="53633"/>
                  </a:cubicBezTo>
                  <a:cubicBezTo>
                    <a:pt x="29716" y="53367"/>
                    <a:pt x="29551" y="53100"/>
                    <a:pt x="29284" y="53039"/>
                  </a:cubicBezTo>
                  <a:cubicBezTo>
                    <a:pt x="28650" y="52890"/>
                    <a:pt x="28026" y="52711"/>
                    <a:pt x="27433" y="52508"/>
                  </a:cubicBezTo>
                  <a:cubicBezTo>
                    <a:pt x="27380" y="52489"/>
                    <a:pt x="27326" y="52480"/>
                    <a:pt x="27272" y="52480"/>
                  </a:cubicBezTo>
                  <a:close/>
                  <a:moveTo>
                    <a:pt x="44907" y="53042"/>
                  </a:moveTo>
                  <a:cubicBezTo>
                    <a:pt x="44876" y="53042"/>
                    <a:pt x="44845" y="53045"/>
                    <a:pt x="44813" y="53051"/>
                  </a:cubicBezTo>
                  <a:cubicBezTo>
                    <a:pt x="44193" y="53160"/>
                    <a:pt x="43550" y="53260"/>
                    <a:pt x="42883" y="53345"/>
                  </a:cubicBezTo>
                  <a:cubicBezTo>
                    <a:pt x="42611" y="53379"/>
                    <a:pt x="42420" y="53628"/>
                    <a:pt x="42455" y="53898"/>
                  </a:cubicBezTo>
                  <a:cubicBezTo>
                    <a:pt x="42487" y="54148"/>
                    <a:pt x="42700" y="54331"/>
                    <a:pt x="42946" y="54331"/>
                  </a:cubicBezTo>
                  <a:cubicBezTo>
                    <a:pt x="42966" y="54331"/>
                    <a:pt x="42988" y="54329"/>
                    <a:pt x="43009" y="54326"/>
                  </a:cubicBezTo>
                  <a:cubicBezTo>
                    <a:pt x="43691" y="54239"/>
                    <a:pt x="44351" y="54139"/>
                    <a:pt x="44985" y="54025"/>
                  </a:cubicBezTo>
                  <a:cubicBezTo>
                    <a:pt x="45254" y="53978"/>
                    <a:pt x="45433" y="53720"/>
                    <a:pt x="45386" y="53452"/>
                  </a:cubicBezTo>
                  <a:cubicBezTo>
                    <a:pt x="45344" y="53215"/>
                    <a:pt x="45140" y="53042"/>
                    <a:pt x="44907" y="53042"/>
                  </a:cubicBezTo>
                  <a:close/>
                  <a:moveTo>
                    <a:pt x="31119" y="53393"/>
                  </a:moveTo>
                  <a:cubicBezTo>
                    <a:pt x="30871" y="53393"/>
                    <a:pt x="30660" y="53567"/>
                    <a:pt x="30624" y="53816"/>
                  </a:cubicBezTo>
                  <a:cubicBezTo>
                    <a:pt x="30584" y="54086"/>
                    <a:pt x="30772" y="54336"/>
                    <a:pt x="31042" y="54376"/>
                  </a:cubicBezTo>
                  <a:cubicBezTo>
                    <a:pt x="31695" y="54471"/>
                    <a:pt x="32369" y="54543"/>
                    <a:pt x="33045" y="54590"/>
                  </a:cubicBezTo>
                  <a:lnTo>
                    <a:pt x="33078" y="54590"/>
                  </a:lnTo>
                  <a:cubicBezTo>
                    <a:pt x="33337" y="54590"/>
                    <a:pt x="33555" y="54391"/>
                    <a:pt x="33571" y="54130"/>
                  </a:cubicBezTo>
                  <a:cubicBezTo>
                    <a:pt x="33591" y="53858"/>
                    <a:pt x="33384" y="53620"/>
                    <a:pt x="33112" y="53602"/>
                  </a:cubicBezTo>
                  <a:cubicBezTo>
                    <a:pt x="32462" y="53557"/>
                    <a:pt x="31813" y="53490"/>
                    <a:pt x="31186" y="53398"/>
                  </a:cubicBezTo>
                  <a:cubicBezTo>
                    <a:pt x="31163" y="53395"/>
                    <a:pt x="31141" y="53393"/>
                    <a:pt x="31119" y="53393"/>
                  </a:cubicBezTo>
                  <a:close/>
                  <a:moveTo>
                    <a:pt x="40986" y="53548"/>
                  </a:moveTo>
                  <a:cubicBezTo>
                    <a:pt x="40971" y="53548"/>
                    <a:pt x="40955" y="53548"/>
                    <a:pt x="40939" y="53550"/>
                  </a:cubicBezTo>
                  <a:cubicBezTo>
                    <a:pt x="40309" y="53601"/>
                    <a:pt x="39660" y="53642"/>
                    <a:pt x="38987" y="53671"/>
                  </a:cubicBezTo>
                  <a:cubicBezTo>
                    <a:pt x="38714" y="53684"/>
                    <a:pt x="38503" y="53912"/>
                    <a:pt x="38514" y="54186"/>
                  </a:cubicBezTo>
                  <a:cubicBezTo>
                    <a:pt x="38525" y="54452"/>
                    <a:pt x="38744" y="54659"/>
                    <a:pt x="39007" y="54659"/>
                  </a:cubicBezTo>
                  <a:lnTo>
                    <a:pt x="39029" y="54659"/>
                  </a:lnTo>
                  <a:cubicBezTo>
                    <a:pt x="39716" y="54630"/>
                    <a:pt x="40379" y="54588"/>
                    <a:pt x="41023" y="54534"/>
                  </a:cubicBezTo>
                  <a:cubicBezTo>
                    <a:pt x="41295" y="54512"/>
                    <a:pt x="41496" y="54273"/>
                    <a:pt x="41474" y="53999"/>
                  </a:cubicBezTo>
                  <a:cubicBezTo>
                    <a:pt x="41452" y="53744"/>
                    <a:pt x="41244" y="53548"/>
                    <a:pt x="40986" y="53548"/>
                  </a:cubicBezTo>
                  <a:close/>
                  <a:moveTo>
                    <a:pt x="35068" y="53691"/>
                  </a:moveTo>
                  <a:cubicBezTo>
                    <a:pt x="34804" y="53695"/>
                    <a:pt x="34568" y="53900"/>
                    <a:pt x="34561" y="54173"/>
                  </a:cubicBezTo>
                  <a:cubicBezTo>
                    <a:pt x="34553" y="54445"/>
                    <a:pt x="34767" y="54674"/>
                    <a:pt x="35041" y="54681"/>
                  </a:cubicBezTo>
                  <a:cubicBezTo>
                    <a:pt x="35628" y="54697"/>
                    <a:pt x="36203" y="54704"/>
                    <a:pt x="36763" y="54706"/>
                  </a:cubicBezTo>
                  <a:lnTo>
                    <a:pt x="37039" y="54704"/>
                  </a:lnTo>
                  <a:cubicBezTo>
                    <a:pt x="37311" y="54703"/>
                    <a:pt x="37530" y="54478"/>
                    <a:pt x="37526" y="54204"/>
                  </a:cubicBezTo>
                  <a:cubicBezTo>
                    <a:pt x="37524" y="53934"/>
                    <a:pt x="37303" y="53717"/>
                    <a:pt x="37033" y="53717"/>
                  </a:cubicBezTo>
                  <a:lnTo>
                    <a:pt x="36763" y="53717"/>
                  </a:lnTo>
                  <a:cubicBezTo>
                    <a:pt x="36212" y="53717"/>
                    <a:pt x="35648" y="53707"/>
                    <a:pt x="35068" y="53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Google Shape;596;p31"/>
          <p:cNvSpPr txBox="1">
            <a:spLocks/>
          </p:cNvSpPr>
          <p:nvPr/>
        </p:nvSpPr>
        <p:spPr>
          <a:xfrm>
            <a:off x="1559611" y="3644606"/>
            <a:ext cx="4691600" cy="243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defTabSz="1219170">
              <a:buClr>
                <a:srgbClr val="373334"/>
              </a:buClr>
              <a:defRPr/>
            </a:pPr>
            <a:r>
              <a:rPr lang="en-US" sz="2667" kern="0" dirty="0">
                <a:solidFill>
                  <a:srgbClr val="373334"/>
                </a:solidFill>
              </a:rPr>
              <a:t>Game: Hangman</a:t>
            </a:r>
          </a:p>
        </p:txBody>
      </p:sp>
    </p:spTree>
    <p:extLst>
      <p:ext uri="{BB962C8B-B14F-4D97-AF65-F5344CB8AC3E}">
        <p14:creationId xmlns:p14="http://schemas.microsoft.com/office/powerpoint/2010/main" val="359888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395470" y="1024842"/>
            <a:ext cx="292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HANGMAN</a:t>
            </a:r>
            <a:endParaRPr lang="x-none" sz="3600" b="1" dirty="0">
              <a:solidFill>
                <a:srgbClr val="0066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36172" y="20559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D04C3-F21F-7646-AB82-8AA98D5D8F43}"/>
              </a:ext>
            </a:extLst>
          </p:cNvPr>
          <p:cNvSpPr txBox="1"/>
          <p:nvPr/>
        </p:nvSpPr>
        <p:spPr>
          <a:xfrm>
            <a:off x="485633" y="2864014"/>
            <a:ext cx="6600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This is a kind of letter you need to write when you apply for a job.</a:t>
            </a:r>
            <a:endParaRPr lang="en-US" sz="3200" b="1" dirty="0"/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00B050"/>
                </a:solidFill>
              </a:rPr>
              <a:t>APPLICATION LETTER</a:t>
            </a:r>
          </a:p>
        </p:txBody>
      </p:sp>
      <p:pic>
        <p:nvPicPr>
          <p:cNvPr id="2" name="Picture 2" descr="Hangman">
            <a:extLst>
              <a:ext uri="{FF2B5EF4-FFF2-40B4-BE49-F238E27FC236}">
                <a16:creationId xmlns:a16="http://schemas.microsoft.com/office/drawing/2014/main" id="{3A8B884B-6CAD-DE46-94C9-A17BACBD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51">
            <a:off x="6929421" y="2195054"/>
            <a:ext cx="5027597" cy="31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6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Pre-writing</a:t>
            </a:r>
          </a:p>
        </p:txBody>
      </p:sp>
      <p:sp>
        <p:nvSpPr>
          <p:cNvPr id="739" name="Google Shape;739;p36"/>
          <p:cNvSpPr txBox="1">
            <a:spLocks noGrp="1"/>
          </p:cNvSpPr>
          <p:nvPr>
            <p:ph type="title" idx="2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02</a:t>
            </a:r>
            <a:endParaRPr/>
          </a:p>
        </p:txBody>
      </p:sp>
      <p:grpSp>
        <p:nvGrpSpPr>
          <p:cNvPr id="740" name="Google Shape;740;p36"/>
          <p:cNvGrpSpPr/>
          <p:nvPr/>
        </p:nvGrpSpPr>
        <p:grpSpPr>
          <a:xfrm>
            <a:off x="953365" y="1538028"/>
            <a:ext cx="4172107" cy="3720640"/>
            <a:chOff x="410298" y="809718"/>
            <a:chExt cx="3129080" cy="2790480"/>
          </a:xfrm>
        </p:grpSpPr>
        <p:sp>
          <p:nvSpPr>
            <p:cNvPr id="741" name="Google Shape;741;p36"/>
            <p:cNvSpPr/>
            <p:nvPr/>
          </p:nvSpPr>
          <p:spPr>
            <a:xfrm>
              <a:off x="1094111" y="809718"/>
              <a:ext cx="1664814" cy="733203"/>
            </a:xfrm>
            <a:custGeom>
              <a:avLst/>
              <a:gdLst/>
              <a:ahLst/>
              <a:cxnLst/>
              <a:rect l="l" t="t" r="r" b="b"/>
              <a:pathLst>
                <a:path w="142049" h="62560" extrusionOk="0">
                  <a:moveTo>
                    <a:pt x="83955" y="0"/>
                  </a:moveTo>
                  <a:cubicBezTo>
                    <a:pt x="83579" y="0"/>
                    <a:pt x="83201" y="5"/>
                    <a:pt x="82821" y="14"/>
                  </a:cubicBezTo>
                  <a:cubicBezTo>
                    <a:pt x="4086" y="1867"/>
                    <a:pt x="1" y="61077"/>
                    <a:pt x="1" y="61077"/>
                  </a:cubicBezTo>
                  <a:lnTo>
                    <a:pt x="3680" y="62559"/>
                  </a:lnTo>
                  <a:cubicBezTo>
                    <a:pt x="8268" y="49507"/>
                    <a:pt x="26691" y="8168"/>
                    <a:pt x="75999" y="8168"/>
                  </a:cubicBezTo>
                  <a:cubicBezTo>
                    <a:pt x="79623" y="8168"/>
                    <a:pt x="83413" y="8392"/>
                    <a:pt x="87377" y="8866"/>
                  </a:cubicBezTo>
                  <a:cubicBezTo>
                    <a:pt x="117745" y="12499"/>
                    <a:pt x="131528" y="43706"/>
                    <a:pt x="136877" y="60963"/>
                  </a:cubicBezTo>
                  <a:lnTo>
                    <a:pt x="142048" y="58980"/>
                  </a:lnTo>
                  <a:cubicBezTo>
                    <a:pt x="142048" y="58980"/>
                    <a:pt x="127335" y="0"/>
                    <a:pt x="83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1280600" y="1119794"/>
              <a:ext cx="1251848" cy="495604"/>
            </a:xfrm>
            <a:custGeom>
              <a:avLst/>
              <a:gdLst/>
              <a:ahLst/>
              <a:cxnLst/>
              <a:rect l="l" t="t" r="r" b="b"/>
              <a:pathLst>
                <a:path w="106813" h="42287" extrusionOk="0">
                  <a:moveTo>
                    <a:pt x="56327" y="0"/>
                  </a:moveTo>
                  <a:cubicBezTo>
                    <a:pt x="19923" y="0"/>
                    <a:pt x="4066" y="31260"/>
                    <a:pt x="1" y="41028"/>
                  </a:cubicBezTo>
                  <a:lnTo>
                    <a:pt x="3125" y="42287"/>
                  </a:lnTo>
                  <a:cubicBezTo>
                    <a:pt x="3125" y="42287"/>
                    <a:pt x="22043" y="7739"/>
                    <a:pt x="54032" y="7739"/>
                  </a:cubicBezTo>
                  <a:cubicBezTo>
                    <a:pt x="55738" y="7739"/>
                    <a:pt x="57482" y="7837"/>
                    <a:pt x="59262" y="8044"/>
                  </a:cubicBezTo>
                  <a:cubicBezTo>
                    <a:pt x="94408" y="12134"/>
                    <a:pt x="103194" y="41311"/>
                    <a:pt x="103194" y="41311"/>
                  </a:cubicBezTo>
                  <a:lnTo>
                    <a:pt x="106812" y="39925"/>
                  </a:lnTo>
                  <a:cubicBezTo>
                    <a:pt x="100901" y="24148"/>
                    <a:pt x="88240" y="2742"/>
                    <a:pt x="62678" y="307"/>
                  </a:cubicBezTo>
                  <a:cubicBezTo>
                    <a:pt x="60495" y="99"/>
                    <a:pt x="58378" y="0"/>
                    <a:pt x="5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1137229" y="905447"/>
              <a:ext cx="1561081" cy="662801"/>
            </a:xfrm>
            <a:custGeom>
              <a:avLst/>
              <a:gdLst/>
              <a:ahLst/>
              <a:cxnLst/>
              <a:rect l="l" t="t" r="r" b="b"/>
              <a:pathLst>
                <a:path w="133198" h="56553" extrusionOk="0">
                  <a:moveTo>
                    <a:pt x="72320" y="0"/>
                  </a:moveTo>
                  <a:cubicBezTo>
                    <a:pt x="23012" y="0"/>
                    <a:pt x="4589" y="41339"/>
                    <a:pt x="1" y="54391"/>
                  </a:cubicBezTo>
                  <a:lnTo>
                    <a:pt x="5370" y="56553"/>
                  </a:lnTo>
                  <a:cubicBezTo>
                    <a:pt x="18710" y="25535"/>
                    <a:pt x="40937" y="8188"/>
                    <a:pt x="68849" y="8188"/>
                  </a:cubicBezTo>
                  <a:cubicBezTo>
                    <a:pt x="73228" y="8188"/>
                    <a:pt x="77748" y="8615"/>
                    <a:pt x="82396" y="9483"/>
                  </a:cubicBezTo>
                  <a:cubicBezTo>
                    <a:pt x="105599" y="13821"/>
                    <a:pt x="119839" y="38963"/>
                    <a:pt x="126761" y="55258"/>
                  </a:cubicBezTo>
                  <a:lnTo>
                    <a:pt x="133198" y="52795"/>
                  </a:lnTo>
                  <a:cubicBezTo>
                    <a:pt x="127849" y="35538"/>
                    <a:pt x="114066" y="4331"/>
                    <a:pt x="83698" y="698"/>
                  </a:cubicBezTo>
                  <a:cubicBezTo>
                    <a:pt x="79734" y="224"/>
                    <a:pt x="75944" y="0"/>
                    <a:pt x="72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1200165" y="1001422"/>
              <a:ext cx="1422714" cy="599220"/>
            </a:xfrm>
            <a:custGeom>
              <a:avLst/>
              <a:gdLst/>
              <a:ahLst/>
              <a:cxnLst/>
              <a:rect l="l" t="t" r="r" b="b"/>
              <a:pathLst>
                <a:path w="121392" h="51128" extrusionOk="0">
                  <a:moveTo>
                    <a:pt x="63475" y="0"/>
                  </a:moveTo>
                  <a:cubicBezTo>
                    <a:pt x="35565" y="0"/>
                    <a:pt x="13339" y="17347"/>
                    <a:pt x="0" y="48364"/>
                  </a:cubicBezTo>
                  <a:lnTo>
                    <a:pt x="6864" y="51128"/>
                  </a:lnTo>
                  <a:cubicBezTo>
                    <a:pt x="10929" y="41360"/>
                    <a:pt x="26786" y="10100"/>
                    <a:pt x="63190" y="10100"/>
                  </a:cubicBezTo>
                  <a:cubicBezTo>
                    <a:pt x="65241" y="10100"/>
                    <a:pt x="67358" y="10199"/>
                    <a:pt x="69541" y="10407"/>
                  </a:cubicBezTo>
                  <a:cubicBezTo>
                    <a:pt x="95103" y="12842"/>
                    <a:pt x="107766" y="34248"/>
                    <a:pt x="113677" y="50025"/>
                  </a:cubicBezTo>
                  <a:lnTo>
                    <a:pt x="121391" y="47069"/>
                  </a:lnTo>
                  <a:cubicBezTo>
                    <a:pt x="114469" y="30774"/>
                    <a:pt x="100229" y="5632"/>
                    <a:pt x="77026" y="1294"/>
                  </a:cubicBezTo>
                  <a:lnTo>
                    <a:pt x="77026" y="1297"/>
                  </a:lnTo>
                  <a:cubicBezTo>
                    <a:pt x="72377" y="428"/>
                    <a:pt x="67856" y="0"/>
                    <a:pt x="6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1163271" y="902213"/>
              <a:ext cx="1521338" cy="580632"/>
            </a:xfrm>
            <a:custGeom>
              <a:avLst/>
              <a:gdLst/>
              <a:ahLst/>
              <a:cxnLst/>
              <a:rect l="l" t="t" r="r" b="b"/>
              <a:pathLst>
                <a:path w="129807" h="49542" extrusionOk="0">
                  <a:moveTo>
                    <a:pt x="71522" y="1"/>
                  </a:moveTo>
                  <a:cubicBezTo>
                    <a:pt x="37961" y="1"/>
                    <a:pt x="17783" y="13897"/>
                    <a:pt x="124" y="48833"/>
                  </a:cubicBezTo>
                  <a:cubicBezTo>
                    <a:pt x="1" y="49075"/>
                    <a:pt x="99" y="49369"/>
                    <a:pt x="338" y="49490"/>
                  </a:cubicBezTo>
                  <a:cubicBezTo>
                    <a:pt x="409" y="49525"/>
                    <a:pt x="484" y="49542"/>
                    <a:pt x="559" y="49542"/>
                  </a:cubicBezTo>
                  <a:cubicBezTo>
                    <a:pt x="736" y="49542"/>
                    <a:pt x="909" y="49444"/>
                    <a:pt x="995" y="49275"/>
                  </a:cubicBezTo>
                  <a:cubicBezTo>
                    <a:pt x="18471" y="14699"/>
                    <a:pt x="38384" y="978"/>
                    <a:pt x="71601" y="978"/>
                  </a:cubicBezTo>
                  <a:cubicBezTo>
                    <a:pt x="72424" y="978"/>
                    <a:pt x="73254" y="986"/>
                    <a:pt x="74094" y="1003"/>
                  </a:cubicBezTo>
                  <a:cubicBezTo>
                    <a:pt x="115181" y="1824"/>
                    <a:pt x="128662" y="46897"/>
                    <a:pt x="128794" y="47351"/>
                  </a:cubicBezTo>
                  <a:cubicBezTo>
                    <a:pt x="128856" y="47565"/>
                    <a:pt x="129048" y="47703"/>
                    <a:pt x="129262" y="47703"/>
                  </a:cubicBezTo>
                  <a:cubicBezTo>
                    <a:pt x="129307" y="47703"/>
                    <a:pt x="129352" y="47697"/>
                    <a:pt x="129398" y="47685"/>
                  </a:cubicBezTo>
                  <a:cubicBezTo>
                    <a:pt x="129657" y="47610"/>
                    <a:pt x="129807" y="47339"/>
                    <a:pt x="129732" y="47080"/>
                  </a:cubicBezTo>
                  <a:cubicBezTo>
                    <a:pt x="129598" y="46619"/>
                    <a:pt x="115927" y="863"/>
                    <a:pt x="74112" y="28"/>
                  </a:cubicBezTo>
                  <a:cubicBezTo>
                    <a:pt x="73240" y="10"/>
                    <a:pt x="72377" y="1"/>
                    <a:pt x="7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214991" y="1000825"/>
              <a:ext cx="1409330" cy="576858"/>
            </a:xfrm>
            <a:custGeom>
              <a:avLst/>
              <a:gdLst/>
              <a:ahLst/>
              <a:cxnLst/>
              <a:rect l="l" t="t" r="r" b="b"/>
              <a:pathLst>
                <a:path w="120250" h="49220" extrusionOk="0">
                  <a:moveTo>
                    <a:pt x="62557" y="0"/>
                  </a:moveTo>
                  <a:cubicBezTo>
                    <a:pt x="26872" y="0"/>
                    <a:pt x="12120" y="22645"/>
                    <a:pt x="125" y="45932"/>
                  </a:cubicBezTo>
                  <a:cubicBezTo>
                    <a:pt x="0" y="46172"/>
                    <a:pt x="96" y="46466"/>
                    <a:pt x="336" y="46589"/>
                  </a:cubicBezTo>
                  <a:cubicBezTo>
                    <a:pt x="408" y="46626"/>
                    <a:pt x="485" y="46644"/>
                    <a:pt x="560" y="46644"/>
                  </a:cubicBezTo>
                  <a:cubicBezTo>
                    <a:pt x="736" y="46644"/>
                    <a:pt x="905" y="46548"/>
                    <a:pt x="992" y="46380"/>
                  </a:cubicBezTo>
                  <a:cubicBezTo>
                    <a:pt x="12855" y="23350"/>
                    <a:pt x="27426" y="979"/>
                    <a:pt x="62633" y="979"/>
                  </a:cubicBezTo>
                  <a:cubicBezTo>
                    <a:pt x="63733" y="979"/>
                    <a:pt x="64853" y="1001"/>
                    <a:pt x="65993" y="1045"/>
                  </a:cubicBezTo>
                  <a:cubicBezTo>
                    <a:pt x="102732" y="2488"/>
                    <a:pt x="119080" y="48425"/>
                    <a:pt x="119241" y="48890"/>
                  </a:cubicBezTo>
                  <a:cubicBezTo>
                    <a:pt x="119309" y="49092"/>
                    <a:pt x="119499" y="49219"/>
                    <a:pt x="119701" y="49219"/>
                  </a:cubicBezTo>
                  <a:lnTo>
                    <a:pt x="119701" y="49217"/>
                  </a:lnTo>
                  <a:cubicBezTo>
                    <a:pt x="119753" y="49217"/>
                    <a:pt x="119808" y="49209"/>
                    <a:pt x="119862" y="49190"/>
                  </a:cubicBezTo>
                  <a:cubicBezTo>
                    <a:pt x="120116" y="49103"/>
                    <a:pt x="120249" y="48825"/>
                    <a:pt x="120162" y="48571"/>
                  </a:cubicBezTo>
                  <a:cubicBezTo>
                    <a:pt x="119999" y="48100"/>
                    <a:pt x="103439" y="1537"/>
                    <a:pt x="66031" y="70"/>
                  </a:cubicBezTo>
                  <a:cubicBezTo>
                    <a:pt x="64851" y="23"/>
                    <a:pt x="63694" y="0"/>
                    <a:pt x="6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288253" y="1122267"/>
              <a:ext cx="1241089" cy="502800"/>
            </a:xfrm>
            <a:custGeom>
              <a:avLst/>
              <a:gdLst/>
              <a:ahLst/>
              <a:cxnLst/>
              <a:rect l="l" t="t" r="r" b="b"/>
              <a:pathLst>
                <a:path w="105895" h="42901" extrusionOk="0">
                  <a:moveTo>
                    <a:pt x="56214" y="0"/>
                  </a:moveTo>
                  <a:cubicBezTo>
                    <a:pt x="17082" y="0"/>
                    <a:pt x="282" y="34866"/>
                    <a:pt x="115" y="35220"/>
                  </a:cubicBezTo>
                  <a:cubicBezTo>
                    <a:pt x="0" y="35464"/>
                    <a:pt x="107" y="35754"/>
                    <a:pt x="350" y="35868"/>
                  </a:cubicBezTo>
                  <a:cubicBezTo>
                    <a:pt x="417" y="35900"/>
                    <a:pt x="488" y="35915"/>
                    <a:pt x="557" y="35915"/>
                  </a:cubicBezTo>
                  <a:cubicBezTo>
                    <a:pt x="740" y="35915"/>
                    <a:pt x="916" y="35811"/>
                    <a:pt x="1001" y="35635"/>
                  </a:cubicBezTo>
                  <a:cubicBezTo>
                    <a:pt x="1163" y="35285"/>
                    <a:pt x="17709" y="978"/>
                    <a:pt x="56214" y="978"/>
                  </a:cubicBezTo>
                  <a:cubicBezTo>
                    <a:pt x="56412" y="978"/>
                    <a:pt x="56616" y="978"/>
                    <a:pt x="56816" y="980"/>
                  </a:cubicBezTo>
                  <a:cubicBezTo>
                    <a:pt x="95673" y="1341"/>
                    <a:pt x="104796" y="42103"/>
                    <a:pt x="104884" y="42515"/>
                  </a:cubicBezTo>
                  <a:cubicBezTo>
                    <a:pt x="104931" y="42745"/>
                    <a:pt x="105134" y="42901"/>
                    <a:pt x="105359" y="42901"/>
                  </a:cubicBezTo>
                  <a:cubicBezTo>
                    <a:pt x="105394" y="42901"/>
                    <a:pt x="105428" y="42897"/>
                    <a:pt x="105461" y="42890"/>
                  </a:cubicBezTo>
                  <a:cubicBezTo>
                    <a:pt x="105726" y="42834"/>
                    <a:pt x="105894" y="42576"/>
                    <a:pt x="105838" y="42311"/>
                  </a:cubicBezTo>
                  <a:cubicBezTo>
                    <a:pt x="105749" y="41892"/>
                    <a:pt x="96471" y="371"/>
                    <a:pt x="56824" y="5"/>
                  </a:cubicBezTo>
                  <a:cubicBezTo>
                    <a:pt x="56620" y="3"/>
                    <a:pt x="56418" y="0"/>
                    <a:pt x="5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911619" y="1402293"/>
              <a:ext cx="519360" cy="296200"/>
            </a:xfrm>
            <a:custGeom>
              <a:avLst/>
              <a:gdLst/>
              <a:ahLst/>
              <a:cxnLst/>
              <a:rect l="l" t="t" r="r" b="b"/>
              <a:pathLst>
                <a:path w="44314" h="25273" extrusionOk="0">
                  <a:moveTo>
                    <a:pt x="26867" y="0"/>
                  </a:moveTo>
                  <a:cubicBezTo>
                    <a:pt x="24802" y="0"/>
                    <a:pt x="22976" y="1156"/>
                    <a:pt x="21731" y="2674"/>
                  </a:cubicBezTo>
                  <a:lnTo>
                    <a:pt x="21731" y="2674"/>
                  </a:lnTo>
                  <a:cubicBezTo>
                    <a:pt x="20887" y="1997"/>
                    <a:pt x="19785" y="1393"/>
                    <a:pt x="18375" y="934"/>
                  </a:cubicBezTo>
                  <a:cubicBezTo>
                    <a:pt x="17218" y="558"/>
                    <a:pt x="16241" y="395"/>
                    <a:pt x="15417" y="395"/>
                  </a:cubicBezTo>
                  <a:cubicBezTo>
                    <a:pt x="10179" y="395"/>
                    <a:pt x="11111" y="6969"/>
                    <a:pt x="11111" y="6969"/>
                  </a:cubicBezTo>
                  <a:cubicBezTo>
                    <a:pt x="10579" y="6650"/>
                    <a:pt x="10010" y="6505"/>
                    <a:pt x="9430" y="6505"/>
                  </a:cubicBezTo>
                  <a:cubicBezTo>
                    <a:pt x="5026" y="6505"/>
                    <a:pt x="0" y="14879"/>
                    <a:pt x="5769" y="19106"/>
                  </a:cubicBezTo>
                  <a:cubicBezTo>
                    <a:pt x="7583" y="20435"/>
                    <a:pt x="9301" y="21032"/>
                    <a:pt x="10766" y="21114"/>
                  </a:cubicBezTo>
                  <a:lnTo>
                    <a:pt x="10766" y="21114"/>
                  </a:lnTo>
                  <a:cubicBezTo>
                    <a:pt x="11272" y="23332"/>
                    <a:pt x="12863" y="25246"/>
                    <a:pt x="16226" y="25271"/>
                  </a:cubicBezTo>
                  <a:cubicBezTo>
                    <a:pt x="16304" y="25272"/>
                    <a:pt x="16381" y="25272"/>
                    <a:pt x="16457" y="25272"/>
                  </a:cubicBezTo>
                  <a:cubicBezTo>
                    <a:pt x="21136" y="25272"/>
                    <a:pt x="24260" y="24194"/>
                    <a:pt x="26006" y="22593"/>
                  </a:cubicBezTo>
                  <a:lnTo>
                    <a:pt x="26006" y="22593"/>
                  </a:lnTo>
                  <a:cubicBezTo>
                    <a:pt x="26370" y="23083"/>
                    <a:pt x="26828" y="23558"/>
                    <a:pt x="27394" y="24002"/>
                  </a:cubicBezTo>
                  <a:cubicBezTo>
                    <a:pt x="28159" y="24603"/>
                    <a:pt x="29082" y="24870"/>
                    <a:pt x="30081" y="24870"/>
                  </a:cubicBezTo>
                  <a:cubicBezTo>
                    <a:pt x="35900" y="24870"/>
                    <a:pt x="44313" y="15794"/>
                    <a:pt x="39311" y="10560"/>
                  </a:cubicBezTo>
                  <a:cubicBezTo>
                    <a:pt x="37934" y="9121"/>
                    <a:pt x="36479" y="8575"/>
                    <a:pt x="35117" y="8575"/>
                  </a:cubicBezTo>
                  <a:cubicBezTo>
                    <a:pt x="34960" y="8575"/>
                    <a:pt x="34805" y="8582"/>
                    <a:pt x="34650" y="8596"/>
                  </a:cubicBezTo>
                  <a:lnTo>
                    <a:pt x="34650" y="8596"/>
                  </a:lnTo>
                  <a:cubicBezTo>
                    <a:pt x="34696" y="6011"/>
                    <a:pt x="33394" y="3036"/>
                    <a:pt x="30192" y="1022"/>
                  </a:cubicBezTo>
                  <a:cubicBezTo>
                    <a:pt x="29051" y="305"/>
                    <a:pt x="27928" y="0"/>
                    <a:pt x="26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935938" y="1396574"/>
              <a:ext cx="465753" cy="307650"/>
            </a:xfrm>
            <a:custGeom>
              <a:avLst/>
              <a:gdLst/>
              <a:ahLst/>
              <a:cxnLst/>
              <a:rect l="l" t="t" r="r" b="b"/>
              <a:pathLst>
                <a:path w="39740" h="26250" extrusionOk="0">
                  <a:moveTo>
                    <a:pt x="19727" y="3867"/>
                  </a:moveTo>
                  <a:cubicBezTo>
                    <a:pt x="21428" y="5437"/>
                    <a:pt x="21780" y="7325"/>
                    <a:pt x="21342" y="8570"/>
                  </a:cubicBezTo>
                  <a:cubicBezTo>
                    <a:pt x="21111" y="9230"/>
                    <a:pt x="20675" y="9626"/>
                    <a:pt x="20179" y="9626"/>
                  </a:cubicBezTo>
                  <a:cubicBezTo>
                    <a:pt x="19869" y="9626"/>
                    <a:pt x="19523" y="9474"/>
                    <a:pt x="19179" y="9185"/>
                  </a:cubicBezTo>
                  <a:cubicBezTo>
                    <a:pt x="18003" y="8201"/>
                    <a:pt x="18266" y="5885"/>
                    <a:pt x="19727" y="3867"/>
                  </a:cubicBezTo>
                  <a:close/>
                  <a:moveTo>
                    <a:pt x="32054" y="9658"/>
                  </a:moveTo>
                  <a:cubicBezTo>
                    <a:pt x="31816" y="11923"/>
                    <a:pt x="30457" y="13626"/>
                    <a:pt x="28609" y="13885"/>
                  </a:cubicBezTo>
                  <a:cubicBezTo>
                    <a:pt x="28492" y="13901"/>
                    <a:pt x="28381" y="13910"/>
                    <a:pt x="28281" y="13910"/>
                  </a:cubicBezTo>
                  <a:cubicBezTo>
                    <a:pt x="27731" y="13910"/>
                    <a:pt x="27721" y="13685"/>
                    <a:pt x="27714" y="13549"/>
                  </a:cubicBezTo>
                  <a:cubicBezTo>
                    <a:pt x="27666" y="12472"/>
                    <a:pt x="29596" y="10173"/>
                    <a:pt x="32052" y="9658"/>
                  </a:cubicBezTo>
                  <a:close/>
                  <a:moveTo>
                    <a:pt x="11019" y="15348"/>
                  </a:moveTo>
                  <a:cubicBezTo>
                    <a:pt x="11360" y="15348"/>
                    <a:pt x="11673" y="15650"/>
                    <a:pt x="11873" y="15902"/>
                  </a:cubicBezTo>
                  <a:cubicBezTo>
                    <a:pt x="12767" y="17024"/>
                    <a:pt x="12995" y="18262"/>
                    <a:pt x="12494" y="19298"/>
                  </a:cubicBezTo>
                  <a:cubicBezTo>
                    <a:pt x="11957" y="20413"/>
                    <a:pt x="10656" y="21109"/>
                    <a:pt x="9093" y="21124"/>
                  </a:cubicBezTo>
                  <a:cubicBezTo>
                    <a:pt x="8751" y="19100"/>
                    <a:pt x="9326" y="16930"/>
                    <a:pt x="10133" y="15919"/>
                  </a:cubicBezTo>
                  <a:cubicBezTo>
                    <a:pt x="10341" y="15659"/>
                    <a:pt x="10662" y="15348"/>
                    <a:pt x="11019" y="15348"/>
                  </a:cubicBezTo>
                  <a:close/>
                  <a:moveTo>
                    <a:pt x="24269" y="16953"/>
                  </a:moveTo>
                  <a:cubicBezTo>
                    <a:pt x="24429" y="16953"/>
                    <a:pt x="24690" y="17195"/>
                    <a:pt x="24905" y="17872"/>
                  </a:cubicBezTo>
                  <a:cubicBezTo>
                    <a:pt x="25422" y="19515"/>
                    <a:pt x="25101" y="21074"/>
                    <a:pt x="24002" y="22314"/>
                  </a:cubicBezTo>
                  <a:cubicBezTo>
                    <a:pt x="22966" y="20607"/>
                    <a:pt x="23035" y="18741"/>
                    <a:pt x="23583" y="17649"/>
                  </a:cubicBezTo>
                  <a:cubicBezTo>
                    <a:pt x="23823" y="17172"/>
                    <a:pt x="24106" y="16955"/>
                    <a:pt x="24269" y="16955"/>
                  </a:cubicBezTo>
                  <a:lnTo>
                    <a:pt x="24269" y="16953"/>
                  </a:lnTo>
                  <a:close/>
                  <a:moveTo>
                    <a:pt x="24792" y="978"/>
                  </a:moveTo>
                  <a:cubicBezTo>
                    <a:pt x="25826" y="978"/>
                    <a:pt x="26858" y="1297"/>
                    <a:pt x="27856" y="1925"/>
                  </a:cubicBezTo>
                  <a:cubicBezTo>
                    <a:pt x="30420" y="3536"/>
                    <a:pt x="31975" y="6029"/>
                    <a:pt x="32083" y="8657"/>
                  </a:cubicBezTo>
                  <a:cubicBezTo>
                    <a:pt x="29042" y="9168"/>
                    <a:pt x="26666" y="11957"/>
                    <a:pt x="26739" y="13595"/>
                  </a:cubicBezTo>
                  <a:cubicBezTo>
                    <a:pt x="26768" y="14218"/>
                    <a:pt x="27187" y="14887"/>
                    <a:pt x="28281" y="14887"/>
                  </a:cubicBezTo>
                  <a:cubicBezTo>
                    <a:pt x="28423" y="14887"/>
                    <a:pt x="28577" y="14875"/>
                    <a:pt x="28744" y="14852"/>
                  </a:cubicBezTo>
                  <a:cubicBezTo>
                    <a:pt x="31106" y="14523"/>
                    <a:pt x="32827" y="12372"/>
                    <a:pt x="33042" y="9553"/>
                  </a:cubicBezTo>
                  <a:cubicBezTo>
                    <a:pt x="34426" y="9553"/>
                    <a:pt x="35718" y="10170"/>
                    <a:pt x="36881" y="11388"/>
                  </a:cubicBezTo>
                  <a:cubicBezTo>
                    <a:pt x="38830" y="13424"/>
                    <a:pt x="38380" y="15861"/>
                    <a:pt x="37659" y="17547"/>
                  </a:cubicBezTo>
                  <a:cubicBezTo>
                    <a:pt x="36021" y="21380"/>
                    <a:pt x="31420" y="24872"/>
                    <a:pt x="28006" y="24872"/>
                  </a:cubicBezTo>
                  <a:cubicBezTo>
                    <a:pt x="27068" y="24872"/>
                    <a:pt x="26268" y="24615"/>
                    <a:pt x="25620" y="24107"/>
                  </a:cubicBezTo>
                  <a:cubicBezTo>
                    <a:pt x="25234" y="23804"/>
                    <a:pt x="24888" y="23473"/>
                    <a:pt x="24588" y="23123"/>
                  </a:cubicBezTo>
                  <a:cubicBezTo>
                    <a:pt x="26043" y="21595"/>
                    <a:pt x="26485" y="19642"/>
                    <a:pt x="25834" y="17580"/>
                  </a:cubicBezTo>
                  <a:cubicBezTo>
                    <a:pt x="25396" y="16186"/>
                    <a:pt x="24665" y="15978"/>
                    <a:pt x="24269" y="15978"/>
                  </a:cubicBezTo>
                  <a:cubicBezTo>
                    <a:pt x="23673" y="15978"/>
                    <a:pt x="23104" y="16428"/>
                    <a:pt x="22712" y="17211"/>
                  </a:cubicBezTo>
                  <a:cubicBezTo>
                    <a:pt x="21999" y="18629"/>
                    <a:pt x="21928" y="20922"/>
                    <a:pt x="23279" y="22998"/>
                  </a:cubicBezTo>
                  <a:cubicBezTo>
                    <a:pt x="21905" y="24094"/>
                    <a:pt x="19287" y="25274"/>
                    <a:pt x="14379" y="25274"/>
                  </a:cubicBezTo>
                  <a:lnTo>
                    <a:pt x="14153" y="25272"/>
                  </a:lnTo>
                  <a:cubicBezTo>
                    <a:pt x="11132" y="25251"/>
                    <a:pt x="9859" y="23649"/>
                    <a:pt x="9335" y="22095"/>
                  </a:cubicBezTo>
                  <a:lnTo>
                    <a:pt x="9335" y="22095"/>
                  </a:lnTo>
                  <a:cubicBezTo>
                    <a:pt x="11171" y="22007"/>
                    <a:pt x="12701" y="21115"/>
                    <a:pt x="13374" y="19721"/>
                  </a:cubicBezTo>
                  <a:cubicBezTo>
                    <a:pt x="14041" y="18335"/>
                    <a:pt x="13774" y="16722"/>
                    <a:pt x="12638" y="15296"/>
                  </a:cubicBezTo>
                  <a:cubicBezTo>
                    <a:pt x="12152" y="14686"/>
                    <a:pt x="11584" y="14383"/>
                    <a:pt x="11015" y="14383"/>
                  </a:cubicBezTo>
                  <a:cubicBezTo>
                    <a:pt x="10439" y="14383"/>
                    <a:pt x="9862" y="14694"/>
                    <a:pt x="9370" y="15311"/>
                  </a:cubicBezTo>
                  <a:cubicBezTo>
                    <a:pt x="8323" y="16622"/>
                    <a:pt x="7817" y="18987"/>
                    <a:pt x="8094" y="21049"/>
                  </a:cubicBezTo>
                  <a:cubicBezTo>
                    <a:pt x="6769" y="20840"/>
                    <a:pt x="5359" y="20209"/>
                    <a:pt x="3982" y="19200"/>
                  </a:cubicBezTo>
                  <a:cubicBezTo>
                    <a:pt x="1810" y="17610"/>
                    <a:pt x="1068" y="15158"/>
                    <a:pt x="1945" y="12476"/>
                  </a:cubicBezTo>
                  <a:cubicBezTo>
                    <a:pt x="2846" y="9722"/>
                    <a:pt x="5272" y="7482"/>
                    <a:pt x="7354" y="7482"/>
                  </a:cubicBezTo>
                  <a:cubicBezTo>
                    <a:pt x="7865" y="7482"/>
                    <a:pt x="8346" y="7615"/>
                    <a:pt x="8784" y="7876"/>
                  </a:cubicBezTo>
                  <a:cubicBezTo>
                    <a:pt x="8861" y="7922"/>
                    <a:pt x="8947" y="7944"/>
                    <a:pt x="9034" y="7944"/>
                  </a:cubicBezTo>
                  <a:cubicBezTo>
                    <a:pt x="9128" y="7944"/>
                    <a:pt x="9223" y="7917"/>
                    <a:pt x="9305" y="7863"/>
                  </a:cubicBezTo>
                  <a:cubicBezTo>
                    <a:pt x="9462" y="7761"/>
                    <a:pt x="9545" y="7575"/>
                    <a:pt x="9518" y="7390"/>
                  </a:cubicBezTo>
                  <a:cubicBezTo>
                    <a:pt x="9514" y="7357"/>
                    <a:pt x="9093" y="4201"/>
                    <a:pt x="10587" y="2481"/>
                  </a:cubicBezTo>
                  <a:cubicBezTo>
                    <a:pt x="11230" y="1744"/>
                    <a:pt x="12161" y="1376"/>
                    <a:pt x="13356" y="1376"/>
                  </a:cubicBezTo>
                  <a:cubicBezTo>
                    <a:pt x="14168" y="1376"/>
                    <a:pt x="15102" y="1546"/>
                    <a:pt x="16150" y="1887"/>
                  </a:cubicBezTo>
                  <a:cubicBezTo>
                    <a:pt x="17236" y="2239"/>
                    <a:pt x="18180" y="2700"/>
                    <a:pt x="18968" y="3255"/>
                  </a:cubicBezTo>
                  <a:cubicBezTo>
                    <a:pt x="17359" y="5468"/>
                    <a:pt x="16776" y="8447"/>
                    <a:pt x="18551" y="9935"/>
                  </a:cubicBezTo>
                  <a:cubicBezTo>
                    <a:pt x="19081" y="10377"/>
                    <a:pt x="19629" y="10602"/>
                    <a:pt x="20179" y="10602"/>
                  </a:cubicBezTo>
                  <a:cubicBezTo>
                    <a:pt x="21096" y="10602"/>
                    <a:pt x="21893" y="9947"/>
                    <a:pt x="22264" y="8893"/>
                  </a:cubicBezTo>
                  <a:cubicBezTo>
                    <a:pt x="22812" y="7332"/>
                    <a:pt x="22410" y="4989"/>
                    <a:pt x="20346" y="3113"/>
                  </a:cubicBezTo>
                  <a:cubicBezTo>
                    <a:pt x="21607" y="1750"/>
                    <a:pt x="23204" y="978"/>
                    <a:pt x="24792" y="978"/>
                  </a:cubicBezTo>
                  <a:close/>
                  <a:moveTo>
                    <a:pt x="24792" y="1"/>
                  </a:moveTo>
                  <a:cubicBezTo>
                    <a:pt x="22912" y="1"/>
                    <a:pt x="21036" y="905"/>
                    <a:pt x="19585" y="2496"/>
                  </a:cubicBezTo>
                  <a:cubicBezTo>
                    <a:pt x="18708" y="1866"/>
                    <a:pt x="17655" y="1349"/>
                    <a:pt x="16452" y="958"/>
                  </a:cubicBezTo>
                  <a:cubicBezTo>
                    <a:pt x="15301" y="583"/>
                    <a:pt x="14263" y="398"/>
                    <a:pt x="13344" y="398"/>
                  </a:cubicBezTo>
                  <a:cubicBezTo>
                    <a:pt x="11857" y="398"/>
                    <a:pt x="10683" y="884"/>
                    <a:pt x="9849" y="1843"/>
                  </a:cubicBezTo>
                  <a:cubicBezTo>
                    <a:pt x="8580" y="3307"/>
                    <a:pt x="8449" y="5485"/>
                    <a:pt x="8486" y="6677"/>
                  </a:cubicBezTo>
                  <a:cubicBezTo>
                    <a:pt x="8125" y="6562"/>
                    <a:pt x="7746" y="6504"/>
                    <a:pt x="7354" y="6504"/>
                  </a:cubicBezTo>
                  <a:cubicBezTo>
                    <a:pt x="4840" y="6504"/>
                    <a:pt x="2056" y="8995"/>
                    <a:pt x="1018" y="12171"/>
                  </a:cubicBezTo>
                  <a:cubicBezTo>
                    <a:pt x="1" y="15281"/>
                    <a:pt x="870" y="18131"/>
                    <a:pt x="3404" y="19988"/>
                  </a:cubicBezTo>
                  <a:cubicBezTo>
                    <a:pt x="5028" y="21178"/>
                    <a:pt x="6714" y="21889"/>
                    <a:pt x="8305" y="22060"/>
                  </a:cubicBezTo>
                  <a:cubicBezTo>
                    <a:pt x="8782" y="23756"/>
                    <a:pt x="10162" y="26220"/>
                    <a:pt x="14147" y="26249"/>
                  </a:cubicBezTo>
                  <a:lnTo>
                    <a:pt x="14379" y="26249"/>
                  </a:lnTo>
                  <a:cubicBezTo>
                    <a:pt x="18560" y="26249"/>
                    <a:pt x="21822" y="25397"/>
                    <a:pt x="23864" y="23779"/>
                  </a:cubicBezTo>
                  <a:cubicBezTo>
                    <a:pt x="24202" y="24169"/>
                    <a:pt x="24588" y="24536"/>
                    <a:pt x="25017" y="24874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5" y="25847"/>
                    <a:pt x="36754" y="22147"/>
                    <a:pt x="38557" y="17931"/>
                  </a:cubicBezTo>
                  <a:cubicBezTo>
                    <a:pt x="39739" y="15165"/>
                    <a:pt x="39393" y="12601"/>
                    <a:pt x="37588" y="10710"/>
                  </a:cubicBezTo>
                  <a:cubicBezTo>
                    <a:pt x="36235" y="9299"/>
                    <a:pt x="34714" y="8580"/>
                    <a:pt x="33057" y="8576"/>
                  </a:cubicBezTo>
                  <a:cubicBezTo>
                    <a:pt x="32921" y="5639"/>
                    <a:pt x="31201" y="2873"/>
                    <a:pt x="28375" y="1097"/>
                  </a:cubicBezTo>
                  <a:cubicBezTo>
                    <a:pt x="27218" y="370"/>
                    <a:pt x="26013" y="1"/>
                    <a:pt x="24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465429" y="3219017"/>
              <a:ext cx="455334" cy="259680"/>
            </a:xfrm>
            <a:custGeom>
              <a:avLst/>
              <a:gdLst/>
              <a:ahLst/>
              <a:cxnLst/>
              <a:rect l="l" t="t" r="r" b="b"/>
              <a:pathLst>
                <a:path w="38851" h="22157" extrusionOk="0">
                  <a:moveTo>
                    <a:pt x="23558" y="0"/>
                  </a:moveTo>
                  <a:cubicBezTo>
                    <a:pt x="21747" y="0"/>
                    <a:pt x="20146" y="1014"/>
                    <a:pt x="19054" y="2344"/>
                  </a:cubicBezTo>
                  <a:lnTo>
                    <a:pt x="19054" y="2344"/>
                  </a:lnTo>
                  <a:cubicBezTo>
                    <a:pt x="18314" y="1750"/>
                    <a:pt x="17347" y="1220"/>
                    <a:pt x="16111" y="818"/>
                  </a:cubicBezTo>
                  <a:cubicBezTo>
                    <a:pt x="15097" y="488"/>
                    <a:pt x="14241" y="346"/>
                    <a:pt x="13518" y="346"/>
                  </a:cubicBezTo>
                  <a:cubicBezTo>
                    <a:pt x="8926" y="346"/>
                    <a:pt x="9742" y="6108"/>
                    <a:pt x="9742" y="6108"/>
                  </a:cubicBezTo>
                  <a:lnTo>
                    <a:pt x="9742" y="6110"/>
                  </a:lnTo>
                  <a:cubicBezTo>
                    <a:pt x="9275" y="5831"/>
                    <a:pt x="8776" y="5703"/>
                    <a:pt x="8267" y="5703"/>
                  </a:cubicBezTo>
                  <a:cubicBezTo>
                    <a:pt x="4407" y="5703"/>
                    <a:pt x="0" y="13044"/>
                    <a:pt x="5058" y="16751"/>
                  </a:cubicBezTo>
                  <a:cubicBezTo>
                    <a:pt x="6649" y="17917"/>
                    <a:pt x="8156" y="18440"/>
                    <a:pt x="9441" y="18512"/>
                  </a:cubicBezTo>
                  <a:lnTo>
                    <a:pt x="9441" y="18512"/>
                  </a:lnTo>
                  <a:cubicBezTo>
                    <a:pt x="9884" y="20456"/>
                    <a:pt x="11279" y="22135"/>
                    <a:pt x="14227" y="22156"/>
                  </a:cubicBezTo>
                  <a:cubicBezTo>
                    <a:pt x="14295" y="22156"/>
                    <a:pt x="14363" y="22157"/>
                    <a:pt x="14430" y="22157"/>
                  </a:cubicBezTo>
                  <a:cubicBezTo>
                    <a:pt x="18531" y="22157"/>
                    <a:pt x="21270" y="21212"/>
                    <a:pt x="22801" y="19808"/>
                  </a:cubicBezTo>
                  <a:lnTo>
                    <a:pt x="22801" y="19808"/>
                  </a:lnTo>
                  <a:cubicBezTo>
                    <a:pt x="23120" y="20237"/>
                    <a:pt x="23521" y="20653"/>
                    <a:pt x="24017" y="21043"/>
                  </a:cubicBezTo>
                  <a:cubicBezTo>
                    <a:pt x="24688" y="21569"/>
                    <a:pt x="25497" y="21804"/>
                    <a:pt x="26373" y="21804"/>
                  </a:cubicBezTo>
                  <a:cubicBezTo>
                    <a:pt x="31475" y="21804"/>
                    <a:pt x="38851" y="13848"/>
                    <a:pt x="34464" y="9260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1" y="7519"/>
                    <a:pt x="30515" y="7525"/>
                    <a:pt x="30380" y="7538"/>
                  </a:cubicBezTo>
                  <a:lnTo>
                    <a:pt x="30380" y="7538"/>
                  </a:lnTo>
                  <a:cubicBezTo>
                    <a:pt x="30421" y="5270"/>
                    <a:pt x="29279" y="2661"/>
                    <a:pt x="26471" y="895"/>
                  </a:cubicBezTo>
                  <a:cubicBezTo>
                    <a:pt x="25471" y="267"/>
                    <a:pt x="24487" y="0"/>
                    <a:pt x="23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85986" y="3213286"/>
              <a:ext cx="409872" cy="271142"/>
            </a:xfrm>
            <a:custGeom>
              <a:avLst/>
              <a:gdLst/>
              <a:ahLst/>
              <a:cxnLst/>
              <a:rect l="l" t="t" r="r" b="b"/>
              <a:pathLst>
                <a:path w="34972" h="23135" extrusionOk="0">
                  <a:moveTo>
                    <a:pt x="17371" y="3542"/>
                  </a:moveTo>
                  <a:cubicBezTo>
                    <a:pt x="18799" y="4890"/>
                    <a:pt x="19093" y="6495"/>
                    <a:pt x="18722" y="7554"/>
                  </a:cubicBezTo>
                  <a:cubicBezTo>
                    <a:pt x="18524" y="8115"/>
                    <a:pt x="18167" y="8420"/>
                    <a:pt x="17745" y="8420"/>
                  </a:cubicBezTo>
                  <a:cubicBezTo>
                    <a:pt x="17486" y="8420"/>
                    <a:pt x="17204" y="8306"/>
                    <a:pt x="16919" y="8067"/>
                  </a:cubicBezTo>
                  <a:cubicBezTo>
                    <a:pt x="15923" y="7233"/>
                    <a:pt x="16144" y="5272"/>
                    <a:pt x="17371" y="3542"/>
                  </a:cubicBezTo>
                  <a:close/>
                  <a:moveTo>
                    <a:pt x="28098" y="8602"/>
                  </a:moveTo>
                  <a:lnTo>
                    <a:pt x="28098" y="8602"/>
                  </a:lnTo>
                  <a:cubicBezTo>
                    <a:pt x="27872" y="10520"/>
                    <a:pt x="26709" y="11954"/>
                    <a:pt x="25140" y="12173"/>
                  </a:cubicBezTo>
                  <a:cubicBezTo>
                    <a:pt x="25040" y="12188"/>
                    <a:pt x="24946" y="12196"/>
                    <a:pt x="24861" y="12196"/>
                  </a:cubicBezTo>
                  <a:cubicBezTo>
                    <a:pt x="24437" y="12196"/>
                    <a:pt x="24429" y="12046"/>
                    <a:pt x="24425" y="11937"/>
                  </a:cubicBezTo>
                  <a:cubicBezTo>
                    <a:pt x="24387" y="11129"/>
                    <a:pt x="25913" y="9092"/>
                    <a:pt x="28098" y="8602"/>
                  </a:cubicBezTo>
                  <a:close/>
                  <a:moveTo>
                    <a:pt x="9728" y="13578"/>
                  </a:moveTo>
                  <a:cubicBezTo>
                    <a:pt x="10003" y="13578"/>
                    <a:pt x="10262" y="13830"/>
                    <a:pt x="10430" y="14041"/>
                  </a:cubicBezTo>
                  <a:cubicBezTo>
                    <a:pt x="11197" y="15006"/>
                    <a:pt x="11393" y="16067"/>
                    <a:pt x="10966" y="16952"/>
                  </a:cubicBezTo>
                  <a:cubicBezTo>
                    <a:pt x="10512" y="17897"/>
                    <a:pt x="9415" y="18493"/>
                    <a:pt x="8090" y="18520"/>
                  </a:cubicBezTo>
                  <a:cubicBezTo>
                    <a:pt x="7810" y="16777"/>
                    <a:pt x="8306" y="14922"/>
                    <a:pt x="8996" y="14055"/>
                  </a:cubicBezTo>
                  <a:cubicBezTo>
                    <a:pt x="9242" y="13747"/>
                    <a:pt x="9503" y="13578"/>
                    <a:pt x="9728" y="13578"/>
                  </a:cubicBezTo>
                  <a:close/>
                  <a:moveTo>
                    <a:pt x="21344" y="14985"/>
                  </a:moveTo>
                  <a:cubicBezTo>
                    <a:pt x="21434" y="14985"/>
                    <a:pt x="21653" y="15145"/>
                    <a:pt x="21844" y="15748"/>
                  </a:cubicBezTo>
                  <a:cubicBezTo>
                    <a:pt x="22282" y="17140"/>
                    <a:pt x="22024" y="18459"/>
                    <a:pt x="21117" y="19522"/>
                  </a:cubicBezTo>
                  <a:cubicBezTo>
                    <a:pt x="20267" y="18063"/>
                    <a:pt x="20331" y="16488"/>
                    <a:pt x="20796" y="15560"/>
                  </a:cubicBezTo>
                  <a:cubicBezTo>
                    <a:pt x="21009" y="15139"/>
                    <a:pt x="21240" y="14985"/>
                    <a:pt x="21344" y="14985"/>
                  </a:cubicBezTo>
                  <a:close/>
                  <a:moveTo>
                    <a:pt x="21811" y="1001"/>
                  </a:moveTo>
                  <a:cubicBezTo>
                    <a:pt x="22700" y="1001"/>
                    <a:pt x="23601" y="1259"/>
                    <a:pt x="24456" y="1797"/>
                  </a:cubicBezTo>
                  <a:cubicBezTo>
                    <a:pt x="26670" y="3189"/>
                    <a:pt x="28018" y="5334"/>
                    <a:pt x="28131" y="7600"/>
                  </a:cubicBezTo>
                  <a:cubicBezTo>
                    <a:pt x="25463" y="8077"/>
                    <a:pt x="23385" y="10533"/>
                    <a:pt x="23449" y="11981"/>
                  </a:cubicBezTo>
                  <a:cubicBezTo>
                    <a:pt x="23474" y="12557"/>
                    <a:pt x="23860" y="13171"/>
                    <a:pt x="24861" y="13171"/>
                  </a:cubicBezTo>
                  <a:lnTo>
                    <a:pt x="24863" y="13171"/>
                  </a:lnTo>
                  <a:cubicBezTo>
                    <a:pt x="24988" y="13171"/>
                    <a:pt x="25125" y="13161"/>
                    <a:pt x="25275" y="13140"/>
                  </a:cubicBezTo>
                  <a:cubicBezTo>
                    <a:pt x="27360" y="12850"/>
                    <a:pt x="28881" y="10968"/>
                    <a:pt x="29090" y="8496"/>
                  </a:cubicBezTo>
                  <a:cubicBezTo>
                    <a:pt x="30267" y="8513"/>
                    <a:pt x="31366" y="9046"/>
                    <a:pt x="32358" y="10084"/>
                  </a:cubicBezTo>
                  <a:cubicBezTo>
                    <a:pt x="34042" y="11848"/>
                    <a:pt x="33652" y="13959"/>
                    <a:pt x="33027" y="15420"/>
                  </a:cubicBezTo>
                  <a:cubicBezTo>
                    <a:pt x="31599" y="18762"/>
                    <a:pt x="27591" y="21805"/>
                    <a:pt x="24619" y="21805"/>
                  </a:cubicBezTo>
                  <a:cubicBezTo>
                    <a:pt x="23812" y="21805"/>
                    <a:pt x="23120" y="21584"/>
                    <a:pt x="22566" y="21148"/>
                  </a:cubicBezTo>
                  <a:cubicBezTo>
                    <a:pt x="22243" y="20896"/>
                    <a:pt x="21955" y="20621"/>
                    <a:pt x="21703" y="20331"/>
                  </a:cubicBezTo>
                  <a:cubicBezTo>
                    <a:pt x="22945" y="18993"/>
                    <a:pt x="23337" y="17238"/>
                    <a:pt x="22774" y="15454"/>
                  </a:cubicBezTo>
                  <a:cubicBezTo>
                    <a:pt x="22378" y="14197"/>
                    <a:pt x="21707" y="14009"/>
                    <a:pt x="21344" y="14009"/>
                  </a:cubicBezTo>
                  <a:cubicBezTo>
                    <a:pt x="20796" y="14009"/>
                    <a:pt x="20279" y="14414"/>
                    <a:pt x="19923" y="15122"/>
                  </a:cubicBezTo>
                  <a:cubicBezTo>
                    <a:pt x="19297" y="16371"/>
                    <a:pt x="19226" y="18382"/>
                    <a:pt x="20394" y="20210"/>
                  </a:cubicBezTo>
                  <a:cubicBezTo>
                    <a:pt x="19187" y="21155"/>
                    <a:pt x="16909" y="22157"/>
                    <a:pt x="12673" y="22157"/>
                  </a:cubicBezTo>
                  <a:lnTo>
                    <a:pt x="12475" y="22157"/>
                  </a:lnTo>
                  <a:cubicBezTo>
                    <a:pt x="9911" y="22138"/>
                    <a:pt x="8803" y="20804"/>
                    <a:pt x="8334" y="19487"/>
                  </a:cubicBezTo>
                  <a:lnTo>
                    <a:pt x="8334" y="19485"/>
                  </a:lnTo>
                  <a:cubicBezTo>
                    <a:pt x="9930" y="19387"/>
                    <a:pt x="11258" y="18597"/>
                    <a:pt x="11846" y="17376"/>
                  </a:cubicBezTo>
                  <a:cubicBezTo>
                    <a:pt x="12444" y="16137"/>
                    <a:pt x="12206" y="14701"/>
                    <a:pt x="11193" y="13432"/>
                  </a:cubicBezTo>
                  <a:cubicBezTo>
                    <a:pt x="10647" y="12744"/>
                    <a:pt x="10095" y="12600"/>
                    <a:pt x="9728" y="12600"/>
                  </a:cubicBezTo>
                  <a:cubicBezTo>
                    <a:pt x="9192" y="12600"/>
                    <a:pt x="8675" y="12892"/>
                    <a:pt x="8236" y="13444"/>
                  </a:cubicBezTo>
                  <a:cubicBezTo>
                    <a:pt x="7323" y="14589"/>
                    <a:pt x="6872" y="16638"/>
                    <a:pt x="7095" y="18441"/>
                  </a:cubicBezTo>
                  <a:cubicBezTo>
                    <a:pt x="5964" y="18249"/>
                    <a:pt x="4765" y="17703"/>
                    <a:pt x="3594" y="16844"/>
                  </a:cubicBezTo>
                  <a:cubicBezTo>
                    <a:pt x="922" y="14885"/>
                    <a:pt x="1470" y="12115"/>
                    <a:pt x="1830" y="11016"/>
                  </a:cubicBezTo>
                  <a:cubicBezTo>
                    <a:pt x="2612" y="8623"/>
                    <a:pt x="4713" y="6679"/>
                    <a:pt x="6514" y="6679"/>
                  </a:cubicBezTo>
                  <a:cubicBezTo>
                    <a:pt x="6952" y="6679"/>
                    <a:pt x="7362" y="6793"/>
                    <a:pt x="7737" y="7016"/>
                  </a:cubicBezTo>
                  <a:cubicBezTo>
                    <a:pt x="7814" y="7062"/>
                    <a:pt x="7901" y="7085"/>
                    <a:pt x="7987" y="7085"/>
                  </a:cubicBezTo>
                  <a:cubicBezTo>
                    <a:pt x="8081" y="7085"/>
                    <a:pt x="8175" y="7058"/>
                    <a:pt x="8256" y="7004"/>
                  </a:cubicBezTo>
                  <a:cubicBezTo>
                    <a:pt x="8415" y="6900"/>
                    <a:pt x="8498" y="6714"/>
                    <a:pt x="8471" y="6529"/>
                  </a:cubicBezTo>
                  <a:cubicBezTo>
                    <a:pt x="8467" y="6501"/>
                    <a:pt x="8098" y="3769"/>
                    <a:pt x="9392" y="2279"/>
                  </a:cubicBezTo>
                  <a:cubicBezTo>
                    <a:pt x="9948" y="1639"/>
                    <a:pt x="10741" y="1321"/>
                    <a:pt x="11765" y="1321"/>
                  </a:cubicBezTo>
                  <a:cubicBezTo>
                    <a:pt x="12470" y="1321"/>
                    <a:pt x="13285" y="1472"/>
                    <a:pt x="14207" y="1772"/>
                  </a:cubicBezTo>
                  <a:cubicBezTo>
                    <a:pt x="15131" y="2072"/>
                    <a:pt x="15937" y="2460"/>
                    <a:pt x="16611" y="2929"/>
                  </a:cubicBezTo>
                  <a:cubicBezTo>
                    <a:pt x="15212" y="4886"/>
                    <a:pt x="14722" y="7500"/>
                    <a:pt x="16292" y="8815"/>
                  </a:cubicBezTo>
                  <a:cubicBezTo>
                    <a:pt x="16757" y="9205"/>
                    <a:pt x="17259" y="9387"/>
                    <a:pt x="17734" y="9387"/>
                  </a:cubicBezTo>
                  <a:cubicBezTo>
                    <a:pt x="18559" y="9387"/>
                    <a:pt x="19305" y="8839"/>
                    <a:pt x="19643" y="7877"/>
                  </a:cubicBezTo>
                  <a:cubicBezTo>
                    <a:pt x="20127" y="6499"/>
                    <a:pt x="19781" y="4442"/>
                    <a:pt x="17990" y="2785"/>
                  </a:cubicBezTo>
                  <a:cubicBezTo>
                    <a:pt x="19085" y="1622"/>
                    <a:pt x="20433" y="1001"/>
                    <a:pt x="21811" y="1001"/>
                  </a:cubicBezTo>
                  <a:close/>
                  <a:moveTo>
                    <a:pt x="21803" y="0"/>
                  </a:moveTo>
                  <a:cubicBezTo>
                    <a:pt x="20152" y="0"/>
                    <a:pt x="18507" y="786"/>
                    <a:pt x="17230" y="2170"/>
                  </a:cubicBezTo>
                  <a:cubicBezTo>
                    <a:pt x="16465" y="1628"/>
                    <a:pt x="15552" y="1182"/>
                    <a:pt x="14510" y="842"/>
                  </a:cubicBezTo>
                  <a:cubicBezTo>
                    <a:pt x="13495" y="513"/>
                    <a:pt x="12578" y="350"/>
                    <a:pt x="11766" y="350"/>
                  </a:cubicBezTo>
                  <a:cubicBezTo>
                    <a:pt x="10444" y="350"/>
                    <a:pt x="9399" y="783"/>
                    <a:pt x="8657" y="1639"/>
                  </a:cubicBezTo>
                  <a:cubicBezTo>
                    <a:pt x="7558" y="2902"/>
                    <a:pt x="7421" y="4763"/>
                    <a:pt x="7444" y="5832"/>
                  </a:cubicBezTo>
                  <a:cubicBezTo>
                    <a:pt x="7145" y="5747"/>
                    <a:pt x="6835" y="5703"/>
                    <a:pt x="6514" y="5703"/>
                  </a:cubicBezTo>
                  <a:cubicBezTo>
                    <a:pt x="4286" y="5703"/>
                    <a:pt x="1822" y="7904"/>
                    <a:pt x="903" y="10712"/>
                  </a:cubicBezTo>
                  <a:cubicBezTo>
                    <a:pt x="0" y="13465"/>
                    <a:pt x="771" y="15987"/>
                    <a:pt x="3016" y="17632"/>
                  </a:cubicBezTo>
                  <a:cubicBezTo>
                    <a:pt x="4436" y="18672"/>
                    <a:pt x="5907" y="19299"/>
                    <a:pt x="7300" y="19458"/>
                  </a:cubicBezTo>
                  <a:cubicBezTo>
                    <a:pt x="7969" y="21780"/>
                    <a:pt x="9834" y="23114"/>
                    <a:pt x="12469" y="23133"/>
                  </a:cubicBezTo>
                  <a:lnTo>
                    <a:pt x="12673" y="23135"/>
                  </a:lnTo>
                  <a:cubicBezTo>
                    <a:pt x="16321" y="23133"/>
                    <a:pt x="19176" y="22395"/>
                    <a:pt x="20982" y="20990"/>
                  </a:cubicBezTo>
                  <a:cubicBezTo>
                    <a:pt x="21271" y="21319"/>
                    <a:pt x="21598" y="21630"/>
                    <a:pt x="21963" y="21915"/>
                  </a:cubicBezTo>
                  <a:cubicBezTo>
                    <a:pt x="22695" y="22491"/>
                    <a:pt x="23589" y="22780"/>
                    <a:pt x="24621" y="22780"/>
                  </a:cubicBezTo>
                  <a:cubicBezTo>
                    <a:pt x="27989" y="22780"/>
                    <a:pt x="32337" y="19520"/>
                    <a:pt x="33925" y="15804"/>
                  </a:cubicBezTo>
                  <a:cubicBezTo>
                    <a:pt x="34972" y="13357"/>
                    <a:pt x="34665" y="11087"/>
                    <a:pt x="33065" y="9411"/>
                  </a:cubicBezTo>
                  <a:cubicBezTo>
                    <a:pt x="31885" y="8175"/>
                    <a:pt x="30553" y="7539"/>
                    <a:pt x="29104" y="7521"/>
                  </a:cubicBezTo>
                  <a:cubicBezTo>
                    <a:pt x="28967" y="4947"/>
                    <a:pt x="27453" y="2529"/>
                    <a:pt x="24977" y="972"/>
                  </a:cubicBezTo>
                  <a:cubicBezTo>
                    <a:pt x="23952" y="328"/>
                    <a:pt x="22885" y="0"/>
                    <a:pt x="21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383651" y="1443079"/>
              <a:ext cx="519372" cy="296211"/>
            </a:xfrm>
            <a:custGeom>
              <a:avLst/>
              <a:gdLst/>
              <a:ahLst/>
              <a:cxnLst/>
              <a:rect l="l" t="t" r="r" b="b"/>
              <a:pathLst>
                <a:path w="44315" h="25274" extrusionOk="0">
                  <a:moveTo>
                    <a:pt x="26868" y="1"/>
                  </a:moveTo>
                  <a:cubicBezTo>
                    <a:pt x="24803" y="1"/>
                    <a:pt x="22977" y="1157"/>
                    <a:pt x="21732" y="2674"/>
                  </a:cubicBezTo>
                  <a:lnTo>
                    <a:pt x="21732" y="2674"/>
                  </a:lnTo>
                  <a:cubicBezTo>
                    <a:pt x="20889" y="1996"/>
                    <a:pt x="19786" y="1392"/>
                    <a:pt x="18377" y="933"/>
                  </a:cubicBezTo>
                  <a:cubicBezTo>
                    <a:pt x="17221" y="557"/>
                    <a:pt x="16244" y="395"/>
                    <a:pt x="15421" y="395"/>
                  </a:cubicBezTo>
                  <a:cubicBezTo>
                    <a:pt x="10180" y="395"/>
                    <a:pt x="11111" y="6969"/>
                    <a:pt x="11111" y="6969"/>
                  </a:cubicBezTo>
                  <a:cubicBezTo>
                    <a:pt x="10579" y="6651"/>
                    <a:pt x="10009" y="6505"/>
                    <a:pt x="9430" y="6505"/>
                  </a:cubicBezTo>
                  <a:cubicBezTo>
                    <a:pt x="5025" y="6505"/>
                    <a:pt x="0" y="14878"/>
                    <a:pt x="5769" y="19105"/>
                  </a:cubicBezTo>
                  <a:cubicBezTo>
                    <a:pt x="7583" y="20434"/>
                    <a:pt x="9301" y="21032"/>
                    <a:pt x="10767" y="21114"/>
                  </a:cubicBezTo>
                  <a:lnTo>
                    <a:pt x="10767" y="21114"/>
                  </a:lnTo>
                  <a:cubicBezTo>
                    <a:pt x="11272" y="23332"/>
                    <a:pt x="12862" y="25247"/>
                    <a:pt x="16226" y="25272"/>
                  </a:cubicBezTo>
                  <a:cubicBezTo>
                    <a:pt x="16303" y="25273"/>
                    <a:pt x="16380" y="25273"/>
                    <a:pt x="16457" y="25273"/>
                  </a:cubicBezTo>
                  <a:cubicBezTo>
                    <a:pt x="21136" y="25273"/>
                    <a:pt x="24261" y="24195"/>
                    <a:pt x="26007" y="22593"/>
                  </a:cubicBezTo>
                  <a:lnTo>
                    <a:pt x="26007" y="22593"/>
                  </a:lnTo>
                  <a:cubicBezTo>
                    <a:pt x="26372" y="23083"/>
                    <a:pt x="26830" y="23558"/>
                    <a:pt x="27396" y="24003"/>
                  </a:cubicBezTo>
                  <a:cubicBezTo>
                    <a:pt x="28161" y="24603"/>
                    <a:pt x="29083" y="24871"/>
                    <a:pt x="30082" y="24871"/>
                  </a:cubicBezTo>
                  <a:cubicBezTo>
                    <a:pt x="35900" y="24871"/>
                    <a:pt x="44315" y="15795"/>
                    <a:pt x="39310" y="10561"/>
                  </a:cubicBezTo>
                  <a:cubicBezTo>
                    <a:pt x="37934" y="9121"/>
                    <a:pt x="36479" y="8576"/>
                    <a:pt x="35118" y="8576"/>
                  </a:cubicBezTo>
                  <a:cubicBezTo>
                    <a:pt x="34961" y="8576"/>
                    <a:pt x="34805" y="8583"/>
                    <a:pt x="34651" y="8597"/>
                  </a:cubicBezTo>
                  <a:lnTo>
                    <a:pt x="34651" y="8597"/>
                  </a:lnTo>
                  <a:cubicBezTo>
                    <a:pt x="34698" y="6011"/>
                    <a:pt x="33395" y="3036"/>
                    <a:pt x="30191" y="1023"/>
                  </a:cubicBezTo>
                  <a:cubicBezTo>
                    <a:pt x="29051" y="306"/>
                    <a:pt x="27928" y="1"/>
                    <a:pt x="26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407970" y="1437348"/>
              <a:ext cx="465765" cy="307673"/>
            </a:xfrm>
            <a:custGeom>
              <a:avLst/>
              <a:gdLst/>
              <a:ahLst/>
              <a:cxnLst/>
              <a:rect l="l" t="t" r="r" b="b"/>
              <a:pathLst>
                <a:path w="39741" h="26252" extrusionOk="0">
                  <a:moveTo>
                    <a:pt x="19731" y="3871"/>
                  </a:moveTo>
                  <a:cubicBezTo>
                    <a:pt x="21430" y="5439"/>
                    <a:pt x="21782" y="7327"/>
                    <a:pt x="21344" y="8572"/>
                  </a:cubicBezTo>
                  <a:cubicBezTo>
                    <a:pt x="21108" y="9240"/>
                    <a:pt x="20674" y="9604"/>
                    <a:pt x="20165" y="9604"/>
                  </a:cubicBezTo>
                  <a:cubicBezTo>
                    <a:pt x="19856" y="9604"/>
                    <a:pt x="19518" y="9470"/>
                    <a:pt x="19181" y="9186"/>
                  </a:cubicBezTo>
                  <a:cubicBezTo>
                    <a:pt x="17876" y="8094"/>
                    <a:pt x="18437" y="5676"/>
                    <a:pt x="19731" y="3871"/>
                  </a:cubicBezTo>
                  <a:close/>
                  <a:moveTo>
                    <a:pt x="32054" y="9658"/>
                  </a:moveTo>
                  <a:cubicBezTo>
                    <a:pt x="31820" y="11925"/>
                    <a:pt x="30459" y="13628"/>
                    <a:pt x="28610" y="13887"/>
                  </a:cubicBezTo>
                  <a:cubicBezTo>
                    <a:pt x="28491" y="13903"/>
                    <a:pt x="28383" y="13910"/>
                    <a:pt x="28283" y="13910"/>
                  </a:cubicBezTo>
                  <a:cubicBezTo>
                    <a:pt x="27733" y="13910"/>
                    <a:pt x="27722" y="13685"/>
                    <a:pt x="27716" y="13551"/>
                  </a:cubicBezTo>
                  <a:cubicBezTo>
                    <a:pt x="27668" y="12473"/>
                    <a:pt x="29596" y="10174"/>
                    <a:pt x="32054" y="9658"/>
                  </a:cubicBezTo>
                  <a:close/>
                  <a:moveTo>
                    <a:pt x="11020" y="15350"/>
                  </a:moveTo>
                  <a:cubicBezTo>
                    <a:pt x="11362" y="15350"/>
                    <a:pt x="11675" y="15650"/>
                    <a:pt x="11875" y="15904"/>
                  </a:cubicBezTo>
                  <a:cubicBezTo>
                    <a:pt x="12769" y="17026"/>
                    <a:pt x="12994" y="18262"/>
                    <a:pt x="12496" y="19298"/>
                  </a:cubicBezTo>
                  <a:cubicBezTo>
                    <a:pt x="11958" y="20413"/>
                    <a:pt x="10658" y="21109"/>
                    <a:pt x="9094" y="21126"/>
                  </a:cubicBezTo>
                  <a:cubicBezTo>
                    <a:pt x="8753" y="19100"/>
                    <a:pt x="9330" y="16930"/>
                    <a:pt x="10134" y="15921"/>
                  </a:cubicBezTo>
                  <a:cubicBezTo>
                    <a:pt x="10343" y="15660"/>
                    <a:pt x="10664" y="15350"/>
                    <a:pt x="11020" y="15350"/>
                  </a:cubicBezTo>
                  <a:close/>
                  <a:moveTo>
                    <a:pt x="24271" y="16955"/>
                  </a:moveTo>
                  <a:cubicBezTo>
                    <a:pt x="24429" y="16955"/>
                    <a:pt x="24692" y="17197"/>
                    <a:pt x="24906" y="17874"/>
                  </a:cubicBezTo>
                  <a:cubicBezTo>
                    <a:pt x="25423" y="19517"/>
                    <a:pt x="25100" y="21074"/>
                    <a:pt x="24002" y="22316"/>
                  </a:cubicBezTo>
                  <a:cubicBezTo>
                    <a:pt x="22970" y="20607"/>
                    <a:pt x="23037" y="18741"/>
                    <a:pt x="23585" y="17649"/>
                  </a:cubicBezTo>
                  <a:cubicBezTo>
                    <a:pt x="23825" y="17172"/>
                    <a:pt x="24108" y="16955"/>
                    <a:pt x="24271" y="16955"/>
                  </a:cubicBezTo>
                  <a:close/>
                  <a:moveTo>
                    <a:pt x="24794" y="978"/>
                  </a:moveTo>
                  <a:cubicBezTo>
                    <a:pt x="25828" y="978"/>
                    <a:pt x="26859" y="1297"/>
                    <a:pt x="27858" y="1927"/>
                  </a:cubicBezTo>
                  <a:cubicBezTo>
                    <a:pt x="30422" y="3538"/>
                    <a:pt x="31977" y="6031"/>
                    <a:pt x="32085" y="8659"/>
                  </a:cubicBezTo>
                  <a:cubicBezTo>
                    <a:pt x="29044" y="9170"/>
                    <a:pt x="26668" y="11959"/>
                    <a:pt x="26741" y="13595"/>
                  </a:cubicBezTo>
                  <a:cubicBezTo>
                    <a:pt x="26768" y="14220"/>
                    <a:pt x="27169" y="14888"/>
                    <a:pt x="28285" y="14888"/>
                  </a:cubicBezTo>
                  <a:cubicBezTo>
                    <a:pt x="28427" y="14888"/>
                    <a:pt x="28580" y="14877"/>
                    <a:pt x="28746" y="14854"/>
                  </a:cubicBezTo>
                  <a:cubicBezTo>
                    <a:pt x="31107" y="14522"/>
                    <a:pt x="32827" y="12373"/>
                    <a:pt x="33044" y="9553"/>
                  </a:cubicBezTo>
                  <a:cubicBezTo>
                    <a:pt x="34428" y="9553"/>
                    <a:pt x="35720" y="10170"/>
                    <a:pt x="36883" y="11388"/>
                  </a:cubicBezTo>
                  <a:cubicBezTo>
                    <a:pt x="38832" y="13426"/>
                    <a:pt x="38380" y="15863"/>
                    <a:pt x="37661" y="17549"/>
                  </a:cubicBezTo>
                  <a:cubicBezTo>
                    <a:pt x="36022" y="21382"/>
                    <a:pt x="31420" y="24871"/>
                    <a:pt x="28006" y="24871"/>
                  </a:cubicBezTo>
                  <a:cubicBezTo>
                    <a:pt x="27070" y="24871"/>
                    <a:pt x="26267" y="24615"/>
                    <a:pt x="25621" y="24108"/>
                  </a:cubicBezTo>
                  <a:cubicBezTo>
                    <a:pt x="25234" y="23804"/>
                    <a:pt x="24888" y="23475"/>
                    <a:pt x="24587" y="23123"/>
                  </a:cubicBezTo>
                  <a:cubicBezTo>
                    <a:pt x="26042" y="21595"/>
                    <a:pt x="26486" y="19644"/>
                    <a:pt x="25836" y="17580"/>
                  </a:cubicBezTo>
                  <a:cubicBezTo>
                    <a:pt x="25396" y="16188"/>
                    <a:pt x="24667" y="15979"/>
                    <a:pt x="24271" y="15979"/>
                  </a:cubicBezTo>
                  <a:cubicBezTo>
                    <a:pt x="23672" y="15979"/>
                    <a:pt x="23105" y="16428"/>
                    <a:pt x="22712" y="17211"/>
                  </a:cubicBezTo>
                  <a:cubicBezTo>
                    <a:pt x="22001" y="18629"/>
                    <a:pt x="21928" y="20921"/>
                    <a:pt x="23278" y="23000"/>
                  </a:cubicBezTo>
                  <a:cubicBezTo>
                    <a:pt x="21907" y="24096"/>
                    <a:pt x="19289" y="25274"/>
                    <a:pt x="14382" y="25274"/>
                  </a:cubicBezTo>
                  <a:lnTo>
                    <a:pt x="14155" y="25274"/>
                  </a:lnTo>
                  <a:cubicBezTo>
                    <a:pt x="11133" y="25251"/>
                    <a:pt x="9859" y="23648"/>
                    <a:pt x="9336" y="22095"/>
                  </a:cubicBezTo>
                  <a:cubicBezTo>
                    <a:pt x="11170" y="22009"/>
                    <a:pt x="12702" y="21117"/>
                    <a:pt x="13374" y="19723"/>
                  </a:cubicBezTo>
                  <a:cubicBezTo>
                    <a:pt x="14043" y="18335"/>
                    <a:pt x="13776" y="16721"/>
                    <a:pt x="12640" y="15296"/>
                  </a:cubicBezTo>
                  <a:cubicBezTo>
                    <a:pt x="12154" y="14687"/>
                    <a:pt x="11586" y="14384"/>
                    <a:pt x="11016" y="14384"/>
                  </a:cubicBezTo>
                  <a:cubicBezTo>
                    <a:pt x="10440" y="14384"/>
                    <a:pt x="9862" y="14695"/>
                    <a:pt x="9370" y="15312"/>
                  </a:cubicBezTo>
                  <a:cubicBezTo>
                    <a:pt x="8325" y="16621"/>
                    <a:pt x="7819" y="18987"/>
                    <a:pt x="8096" y="21051"/>
                  </a:cubicBezTo>
                  <a:cubicBezTo>
                    <a:pt x="6770" y="20842"/>
                    <a:pt x="5361" y="20211"/>
                    <a:pt x="3984" y="19202"/>
                  </a:cubicBezTo>
                  <a:cubicBezTo>
                    <a:pt x="1812" y="17609"/>
                    <a:pt x="1067" y="15158"/>
                    <a:pt x="1947" y="12476"/>
                  </a:cubicBezTo>
                  <a:cubicBezTo>
                    <a:pt x="2848" y="9722"/>
                    <a:pt x="5274" y="7481"/>
                    <a:pt x="7356" y="7481"/>
                  </a:cubicBezTo>
                  <a:cubicBezTo>
                    <a:pt x="7867" y="7481"/>
                    <a:pt x="8348" y="7615"/>
                    <a:pt x="8786" y="7877"/>
                  </a:cubicBezTo>
                  <a:cubicBezTo>
                    <a:pt x="8862" y="7923"/>
                    <a:pt x="8948" y="7946"/>
                    <a:pt x="9034" y="7946"/>
                  </a:cubicBezTo>
                  <a:cubicBezTo>
                    <a:pt x="9129" y="7946"/>
                    <a:pt x="9223" y="7918"/>
                    <a:pt x="9305" y="7865"/>
                  </a:cubicBezTo>
                  <a:cubicBezTo>
                    <a:pt x="9463" y="7761"/>
                    <a:pt x="9547" y="7575"/>
                    <a:pt x="9520" y="7390"/>
                  </a:cubicBezTo>
                  <a:cubicBezTo>
                    <a:pt x="9515" y="7358"/>
                    <a:pt x="9090" y="4209"/>
                    <a:pt x="10587" y="2485"/>
                  </a:cubicBezTo>
                  <a:cubicBezTo>
                    <a:pt x="11229" y="1745"/>
                    <a:pt x="12161" y="1376"/>
                    <a:pt x="13357" y="1376"/>
                  </a:cubicBezTo>
                  <a:cubicBezTo>
                    <a:pt x="14170" y="1376"/>
                    <a:pt x="15104" y="1546"/>
                    <a:pt x="16152" y="1887"/>
                  </a:cubicBezTo>
                  <a:cubicBezTo>
                    <a:pt x="17238" y="2241"/>
                    <a:pt x="18182" y="2702"/>
                    <a:pt x="18970" y="3256"/>
                  </a:cubicBezTo>
                  <a:cubicBezTo>
                    <a:pt x="17361" y="5470"/>
                    <a:pt x="16777" y="8449"/>
                    <a:pt x="18553" y="9935"/>
                  </a:cubicBezTo>
                  <a:cubicBezTo>
                    <a:pt x="19085" y="10379"/>
                    <a:pt x="19631" y="10604"/>
                    <a:pt x="20181" y="10604"/>
                  </a:cubicBezTo>
                  <a:lnTo>
                    <a:pt x="20183" y="10604"/>
                  </a:lnTo>
                  <a:cubicBezTo>
                    <a:pt x="21096" y="10604"/>
                    <a:pt x="21894" y="9949"/>
                    <a:pt x="22265" y="8895"/>
                  </a:cubicBezTo>
                  <a:cubicBezTo>
                    <a:pt x="22814" y="7333"/>
                    <a:pt x="22411" y="4991"/>
                    <a:pt x="20350" y="3113"/>
                  </a:cubicBezTo>
                  <a:cubicBezTo>
                    <a:pt x="21607" y="1751"/>
                    <a:pt x="23206" y="978"/>
                    <a:pt x="24794" y="978"/>
                  </a:cubicBezTo>
                  <a:close/>
                  <a:moveTo>
                    <a:pt x="24794" y="1"/>
                  </a:moveTo>
                  <a:cubicBezTo>
                    <a:pt x="22912" y="1"/>
                    <a:pt x="21038" y="905"/>
                    <a:pt x="19587" y="2498"/>
                  </a:cubicBezTo>
                  <a:cubicBezTo>
                    <a:pt x="18710" y="1866"/>
                    <a:pt x="17657" y="1351"/>
                    <a:pt x="16452" y="959"/>
                  </a:cubicBezTo>
                  <a:cubicBezTo>
                    <a:pt x="15301" y="585"/>
                    <a:pt x="14262" y="399"/>
                    <a:pt x="13342" y="399"/>
                  </a:cubicBezTo>
                  <a:cubicBezTo>
                    <a:pt x="11856" y="399"/>
                    <a:pt x="10682" y="885"/>
                    <a:pt x="9849" y="1845"/>
                  </a:cubicBezTo>
                  <a:cubicBezTo>
                    <a:pt x="8580" y="3306"/>
                    <a:pt x="8450" y="5487"/>
                    <a:pt x="8488" y="6677"/>
                  </a:cubicBezTo>
                  <a:cubicBezTo>
                    <a:pt x="8125" y="6562"/>
                    <a:pt x="7748" y="6506"/>
                    <a:pt x="7356" y="6506"/>
                  </a:cubicBezTo>
                  <a:cubicBezTo>
                    <a:pt x="4842" y="6506"/>
                    <a:pt x="2058" y="8995"/>
                    <a:pt x="1020" y="12171"/>
                  </a:cubicBezTo>
                  <a:cubicBezTo>
                    <a:pt x="0" y="15281"/>
                    <a:pt x="872" y="18130"/>
                    <a:pt x="3406" y="19988"/>
                  </a:cubicBezTo>
                  <a:cubicBezTo>
                    <a:pt x="5030" y="21180"/>
                    <a:pt x="6716" y="21891"/>
                    <a:pt x="8306" y="22062"/>
                  </a:cubicBezTo>
                  <a:cubicBezTo>
                    <a:pt x="8784" y="23756"/>
                    <a:pt x="10164" y="26220"/>
                    <a:pt x="14149" y="26249"/>
                  </a:cubicBezTo>
                  <a:lnTo>
                    <a:pt x="14382" y="26251"/>
                  </a:lnTo>
                  <a:cubicBezTo>
                    <a:pt x="18562" y="26251"/>
                    <a:pt x="21824" y="25399"/>
                    <a:pt x="23864" y="23779"/>
                  </a:cubicBezTo>
                  <a:cubicBezTo>
                    <a:pt x="24202" y="24171"/>
                    <a:pt x="24590" y="24538"/>
                    <a:pt x="25019" y="24875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4" y="25847"/>
                    <a:pt x="36754" y="22149"/>
                    <a:pt x="38557" y="17930"/>
                  </a:cubicBezTo>
                  <a:cubicBezTo>
                    <a:pt x="39741" y="15166"/>
                    <a:pt x="39395" y="12603"/>
                    <a:pt x="37590" y="10712"/>
                  </a:cubicBezTo>
                  <a:cubicBezTo>
                    <a:pt x="36239" y="9299"/>
                    <a:pt x="34713" y="8580"/>
                    <a:pt x="33058" y="8576"/>
                  </a:cubicBezTo>
                  <a:cubicBezTo>
                    <a:pt x="32923" y="5639"/>
                    <a:pt x="31203" y="2875"/>
                    <a:pt x="28377" y="1097"/>
                  </a:cubicBezTo>
                  <a:cubicBezTo>
                    <a:pt x="27220" y="370"/>
                    <a:pt x="26013" y="1"/>
                    <a:pt x="2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042016" y="2952727"/>
              <a:ext cx="455322" cy="259692"/>
            </a:xfrm>
            <a:custGeom>
              <a:avLst/>
              <a:gdLst/>
              <a:ahLst/>
              <a:cxnLst/>
              <a:rect l="l" t="t" r="r" b="b"/>
              <a:pathLst>
                <a:path w="38850" h="22158" extrusionOk="0">
                  <a:moveTo>
                    <a:pt x="23554" y="1"/>
                  </a:moveTo>
                  <a:cubicBezTo>
                    <a:pt x="21744" y="1"/>
                    <a:pt x="20143" y="1015"/>
                    <a:pt x="19052" y="2345"/>
                  </a:cubicBezTo>
                  <a:lnTo>
                    <a:pt x="19052" y="2345"/>
                  </a:lnTo>
                  <a:cubicBezTo>
                    <a:pt x="18312" y="1751"/>
                    <a:pt x="17346" y="1221"/>
                    <a:pt x="16111" y="820"/>
                  </a:cubicBezTo>
                  <a:cubicBezTo>
                    <a:pt x="15097" y="490"/>
                    <a:pt x="14240" y="347"/>
                    <a:pt x="13518" y="347"/>
                  </a:cubicBezTo>
                  <a:cubicBezTo>
                    <a:pt x="8924" y="347"/>
                    <a:pt x="9741" y="6110"/>
                    <a:pt x="9741" y="6110"/>
                  </a:cubicBezTo>
                  <a:cubicBezTo>
                    <a:pt x="9275" y="5830"/>
                    <a:pt x="8776" y="5703"/>
                    <a:pt x="8267" y="5703"/>
                  </a:cubicBezTo>
                  <a:cubicBezTo>
                    <a:pt x="4405" y="5703"/>
                    <a:pt x="0" y="13045"/>
                    <a:pt x="5058" y="16750"/>
                  </a:cubicBezTo>
                  <a:cubicBezTo>
                    <a:pt x="6648" y="17915"/>
                    <a:pt x="8154" y="18439"/>
                    <a:pt x="9439" y="18511"/>
                  </a:cubicBezTo>
                  <a:lnTo>
                    <a:pt x="9439" y="18511"/>
                  </a:lnTo>
                  <a:cubicBezTo>
                    <a:pt x="9882" y="20456"/>
                    <a:pt x="11276" y="22135"/>
                    <a:pt x="14225" y="22157"/>
                  </a:cubicBezTo>
                  <a:cubicBezTo>
                    <a:pt x="14291" y="22158"/>
                    <a:pt x="14356" y="22158"/>
                    <a:pt x="14421" y="22158"/>
                  </a:cubicBezTo>
                  <a:cubicBezTo>
                    <a:pt x="18527" y="22158"/>
                    <a:pt x="21268" y="21213"/>
                    <a:pt x="22799" y="19808"/>
                  </a:cubicBezTo>
                  <a:lnTo>
                    <a:pt x="22799" y="19808"/>
                  </a:lnTo>
                  <a:cubicBezTo>
                    <a:pt x="23119" y="20237"/>
                    <a:pt x="23521" y="20654"/>
                    <a:pt x="24017" y="21044"/>
                  </a:cubicBezTo>
                  <a:cubicBezTo>
                    <a:pt x="24688" y="21570"/>
                    <a:pt x="25496" y="21805"/>
                    <a:pt x="26372" y="21805"/>
                  </a:cubicBezTo>
                  <a:cubicBezTo>
                    <a:pt x="31473" y="21805"/>
                    <a:pt x="38849" y="13847"/>
                    <a:pt x="34464" y="9259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0" y="7519"/>
                    <a:pt x="30514" y="7526"/>
                    <a:pt x="30379" y="7538"/>
                  </a:cubicBezTo>
                  <a:lnTo>
                    <a:pt x="30379" y="7538"/>
                  </a:lnTo>
                  <a:cubicBezTo>
                    <a:pt x="30419" y="5271"/>
                    <a:pt x="29277" y="2662"/>
                    <a:pt x="26469" y="897"/>
                  </a:cubicBezTo>
                  <a:cubicBezTo>
                    <a:pt x="25469" y="268"/>
                    <a:pt x="24484" y="1"/>
                    <a:pt x="23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2573" y="2947007"/>
              <a:ext cx="409848" cy="271119"/>
            </a:xfrm>
            <a:custGeom>
              <a:avLst/>
              <a:gdLst/>
              <a:ahLst/>
              <a:cxnLst/>
              <a:rect l="l" t="t" r="r" b="b"/>
              <a:pathLst>
                <a:path w="34970" h="23133" extrusionOk="0">
                  <a:moveTo>
                    <a:pt x="17369" y="3542"/>
                  </a:moveTo>
                  <a:cubicBezTo>
                    <a:pt x="18799" y="4889"/>
                    <a:pt x="19091" y="6493"/>
                    <a:pt x="18720" y="7552"/>
                  </a:cubicBezTo>
                  <a:cubicBezTo>
                    <a:pt x="18524" y="8107"/>
                    <a:pt x="18165" y="8438"/>
                    <a:pt x="17757" y="8438"/>
                  </a:cubicBezTo>
                  <a:cubicBezTo>
                    <a:pt x="17501" y="8438"/>
                    <a:pt x="17211" y="8309"/>
                    <a:pt x="16919" y="8067"/>
                  </a:cubicBezTo>
                  <a:cubicBezTo>
                    <a:pt x="15923" y="7233"/>
                    <a:pt x="16142" y="5272"/>
                    <a:pt x="17369" y="3542"/>
                  </a:cubicBezTo>
                  <a:close/>
                  <a:moveTo>
                    <a:pt x="28097" y="8601"/>
                  </a:moveTo>
                  <a:cubicBezTo>
                    <a:pt x="27870" y="10518"/>
                    <a:pt x="26709" y="11955"/>
                    <a:pt x="25138" y="12173"/>
                  </a:cubicBezTo>
                  <a:cubicBezTo>
                    <a:pt x="25038" y="12188"/>
                    <a:pt x="24944" y="12194"/>
                    <a:pt x="24858" y="12194"/>
                  </a:cubicBezTo>
                  <a:cubicBezTo>
                    <a:pt x="24435" y="12194"/>
                    <a:pt x="24429" y="12046"/>
                    <a:pt x="24423" y="11936"/>
                  </a:cubicBezTo>
                  <a:cubicBezTo>
                    <a:pt x="24387" y="11127"/>
                    <a:pt x="25913" y="9093"/>
                    <a:pt x="28097" y="8601"/>
                  </a:cubicBezTo>
                  <a:close/>
                  <a:moveTo>
                    <a:pt x="9726" y="13576"/>
                  </a:moveTo>
                  <a:cubicBezTo>
                    <a:pt x="10003" y="13576"/>
                    <a:pt x="10262" y="13828"/>
                    <a:pt x="10428" y="14039"/>
                  </a:cubicBezTo>
                  <a:cubicBezTo>
                    <a:pt x="11197" y="15004"/>
                    <a:pt x="11393" y="16065"/>
                    <a:pt x="10966" y="16951"/>
                  </a:cubicBezTo>
                  <a:cubicBezTo>
                    <a:pt x="10510" y="17897"/>
                    <a:pt x="9413" y="18491"/>
                    <a:pt x="8090" y="18518"/>
                  </a:cubicBezTo>
                  <a:cubicBezTo>
                    <a:pt x="7810" y="16776"/>
                    <a:pt x="8306" y="14921"/>
                    <a:pt x="8996" y="14053"/>
                  </a:cubicBezTo>
                  <a:cubicBezTo>
                    <a:pt x="9242" y="13745"/>
                    <a:pt x="9501" y="13576"/>
                    <a:pt x="9726" y="13576"/>
                  </a:cubicBezTo>
                  <a:close/>
                  <a:moveTo>
                    <a:pt x="21342" y="14985"/>
                  </a:moveTo>
                  <a:cubicBezTo>
                    <a:pt x="21432" y="14985"/>
                    <a:pt x="21650" y="15144"/>
                    <a:pt x="21842" y="15748"/>
                  </a:cubicBezTo>
                  <a:cubicBezTo>
                    <a:pt x="22280" y="17138"/>
                    <a:pt x="22022" y="18458"/>
                    <a:pt x="21117" y="19521"/>
                  </a:cubicBezTo>
                  <a:cubicBezTo>
                    <a:pt x="20266" y="18062"/>
                    <a:pt x="20329" y="16488"/>
                    <a:pt x="20794" y="15558"/>
                  </a:cubicBezTo>
                  <a:cubicBezTo>
                    <a:pt x="21006" y="15137"/>
                    <a:pt x="21238" y="14985"/>
                    <a:pt x="21342" y="14985"/>
                  </a:cubicBezTo>
                  <a:close/>
                  <a:moveTo>
                    <a:pt x="21807" y="1001"/>
                  </a:moveTo>
                  <a:cubicBezTo>
                    <a:pt x="22696" y="1001"/>
                    <a:pt x="23598" y="1259"/>
                    <a:pt x="24454" y="1797"/>
                  </a:cubicBezTo>
                  <a:cubicBezTo>
                    <a:pt x="26668" y="3188"/>
                    <a:pt x="28018" y="5335"/>
                    <a:pt x="28131" y="7600"/>
                  </a:cubicBezTo>
                  <a:cubicBezTo>
                    <a:pt x="25461" y="8078"/>
                    <a:pt x="23383" y="10533"/>
                    <a:pt x="23447" y="11982"/>
                  </a:cubicBezTo>
                  <a:cubicBezTo>
                    <a:pt x="23475" y="12556"/>
                    <a:pt x="23845" y="13169"/>
                    <a:pt x="24859" y="13169"/>
                  </a:cubicBezTo>
                  <a:cubicBezTo>
                    <a:pt x="24987" y="13169"/>
                    <a:pt x="25124" y="13159"/>
                    <a:pt x="25273" y="13138"/>
                  </a:cubicBezTo>
                  <a:cubicBezTo>
                    <a:pt x="27357" y="12849"/>
                    <a:pt x="28879" y="10969"/>
                    <a:pt x="29090" y="8494"/>
                  </a:cubicBezTo>
                  <a:cubicBezTo>
                    <a:pt x="30265" y="8511"/>
                    <a:pt x="31364" y="9047"/>
                    <a:pt x="32356" y="10085"/>
                  </a:cubicBezTo>
                  <a:cubicBezTo>
                    <a:pt x="34042" y="11846"/>
                    <a:pt x="33650" y="13958"/>
                    <a:pt x="33025" y="15419"/>
                  </a:cubicBezTo>
                  <a:cubicBezTo>
                    <a:pt x="31597" y="18760"/>
                    <a:pt x="27591" y="21803"/>
                    <a:pt x="24619" y="21803"/>
                  </a:cubicBezTo>
                  <a:cubicBezTo>
                    <a:pt x="23812" y="21803"/>
                    <a:pt x="23120" y="21582"/>
                    <a:pt x="22563" y="21147"/>
                  </a:cubicBezTo>
                  <a:cubicBezTo>
                    <a:pt x="22242" y="20894"/>
                    <a:pt x="21955" y="20621"/>
                    <a:pt x="21701" y="20332"/>
                  </a:cubicBezTo>
                  <a:cubicBezTo>
                    <a:pt x="22943" y="18991"/>
                    <a:pt x="23335" y="17238"/>
                    <a:pt x="22772" y="15454"/>
                  </a:cubicBezTo>
                  <a:cubicBezTo>
                    <a:pt x="22376" y="14195"/>
                    <a:pt x="21705" y="14008"/>
                    <a:pt x="21342" y="14008"/>
                  </a:cubicBezTo>
                  <a:cubicBezTo>
                    <a:pt x="20794" y="14008"/>
                    <a:pt x="20277" y="14414"/>
                    <a:pt x="19923" y="15121"/>
                  </a:cubicBezTo>
                  <a:cubicBezTo>
                    <a:pt x="19295" y="16369"/>
                    <a:pt x="19226" y="18381"/>
                    <a:pt x="20394" y="20209"/>
                  </a:cubicBezTo>
                  <a:cubicBezTo>
                    <a:pt x="19187" y="21155"/>
                    <a:pt x="16906" y="22155"/>
                    <a:pt x="12671" y="22158"/>
                  </a:cubicBezTo>
                  <a:lnTo>
                    <a:pt x="12475" y="22155"/>
                  </a:lnTo>
                  <a:cubicBezTo>
                    <a:pt x="9909" y="22137"/>
                    <a:pt x="8800" y="20805"/>
                    <a:pt x="8331" y="19485"/>
                  </a:cubicBezTo>
                  <a:cubicBezTo>
                    <a:pt x="9928" y="19387"/>
                    <a:pt x="11256" y="18597"/>
                    <a:pt x="11844" y="17374"/>
                  </a:cubicBezTo>
                  <a:cubicBezTo>
                    <a:pt x="12442" y="16138"/>
                    <a:pt x="12204" y="14700"/>
                    <a:pt x="11193" y="13430"/>
                  </a:cubicBezTo>
                  <a:cubicBezTo>
                    <a:pt x="10645" y="12745"/>
                    <a:pt x="10093" y="12601"/>
                    <a:pt x="9726" y="12601"/>
                  </a:cubicBezTo>
                  <a:cubicBezTo>
                    <a:pt x="9190" y="12601"/>
                    <a:pt x="8673" y="12892"/>
                    <a:pt x="8233" y="13445"/>
                  </a:cubicBezTo>
                  <a:cubicBezTo>
                    <a:pt x="7320" y="14587"/>
                    <a:pt x="6870" y="16636"/>
                    <a:pt x="7093" y="18441"/>
                  </a:cubicBezTo>
                  <a:cubicBezTo>
                    <a:pt x="5961" y="18247"/>
                    <a:pt x="4765" y="17703"/>
                    <a:pt x="3592" y="16844"/>
                  </a:cubicBezTo>
                  <a:cubicBezTo>
                    <a:pt x="919" y="14885"/>
                    <a:pt x="1468" y="12115"/>
                    <a:pt x="1828" y="11014"/>
                  </a:cubicBezTo>
                  <a:cubicBezTo>
                    <a:pt x="2610" y="8624"/>
                    <a:pt x="4711" y="6679"/>
                    <a:pt x="6512" y="6679"/>
                  </a:cubicBezTo>
                  <a:cubicBezTo>
                    <a:pt x="6952" y="6679"/>
                    <a:pt x="7362" y="6792"/>
                    <a:pt x="7735" y="7015"/>
                  </a:cubicBezTo>
                  <a:cubicBezTo>
                    <a:pt x="7813" y="7061"/>
                    <a:pt x="7900" y="7084"/>
                    <a:pt x="7987" y="7084"/>
                  </a:cubicBezTo>
                  <a:cubicBezTo>
                    <a:pt x="8080" y="7084"/>
                    <a:pt x="8174" y="7057"/>
                    <a:pt x="8256" y="7002"/>
                  </a:cubicBezTo>
                  <a:cubicBezTo>
                    <a:pt x="8413" y="6900"/>
                    <a:pt x="8496" y="6714"/>
                    <a:pt x="8471" y="6529"/>
                  </a:cubicBezTo>
                  <a:cubicBezTo>
                    <a:pt x="8467" y="6502"/>
                    <a:pt x="8102" y="3759"/>
                    <a:pt x="9394" y="2275"/>
                  </a:cubicBezTo>
                  <a:cubicBezTo>
                    <a:pt x="9948" y="1637"/>
                    <a:pt x="10741" y="1319"/>
                    <a:pt x="11764" y="1319"/>
                  </a:cubicBezTo>
                  <a:cubicBezTo>
                    <a:pt x="12469" y="1319"/>
                    <a:pt x="13283" y="1470"/>
                    <a:pt x="14205" y="1770"/>
                  </a:cubicBezTo>
                  <a:cubicBezTo>
                    <a:pt x="15129" y="2070"/>
                    <a:pt x="15935" y="2458"/>
                    <a:pt x="16611" y="2927"/>
                  </a:cubicBezTo>
                  <a:cubicBezTo>
                    <a:pt x="15210" y="4886"/>
                    <a:pt x="14720" y="7500"/>
                    <a:pt x="16292" y="8815"/>
                  </a:cubicBezTo>
                  <a:cubicBezTo>
                    <a:pt x="16767" y="9214"/>
                    <a:pt x="17261" y="9414"/>
                    <a:pt x="17757" y="9414"/>
                  </a:cubicBezTo>
                  <a:lnTo>
                    <a:pt x="17759" y="9414"/>
                  </a:lnTo>
                  <a:cubicBezTo>
                    <a:pt x="18586" y="9414"/>
                    <a:pt x="19308" y="8824"/>
                    <a:pt x="19641" y="7875"/>
                  </a:cubicBezTo>
                  <a:cubicBezTo>
                    <a:pt x="20125" y="6500"/>
                    <a:pt x="19779" y="4440"/>
                    <a:pt x="17990" y="2783"/>
                  </a:cubicBezTo>
                  <a:cubicBezTo>
                    <a:pt x="19085" y="1621"/>
                    <a:pt x="20430" y="1001"/>
                    <a:pt x="21807" y="1001"/>
                  </a:cubicBezTo>
                  <a:close/>
                  <a:moveTo>
                    <a:pt x="21801" y="1"/>
                  </a:moveTo>
                  <a:cubicBezTo>
                    <a:pt x="20152" y="1"/>
                    <a:pt x="18507" y="784"/>
                    <a:pt x="17227" y="2168"/>
                  </a:cubicBezTo>
                  <a:cubicBezTo>
                    <a:pt x="16463" y="1626"/>
                    <a:pt x="15550" y="1180"/>
                    <a:pt x="14507" y="843"/>
                  </a:cubicBezTo>
                  <a:cubicBezTo>
                    <a:pt x="13493" y="512"/>
                    <a:pt x="12576" y="348"/>
                    <a:pt x="11763" y="348"/>
                  </a:cubicBezTo>
                  <a:cubicBezTo>
                    <a:pt x="10443" y="348"/>
                    <a:pt x="9398" y="781"/>
                    <a:pt x="8654" y="1637"/>
                  </a:cubicBezTo>
                  <a:cubicBezTo>
                    <a:pt x="7558" y="2900"/>
                    <a:pt x="7421" y="4761"/>
                    <a:pt x="7443" y="5831"/>
                  </a:cubicBezTo>
                  <a:cubicBezTo>
                    <a:pt x="7145" y="5745"/>
                    <a:pt x="6835" y="5701"/>
                    <a:pt x="6514" y="5701"/>
                  </a:cubicBezTo>
                  <a:cubicBezTo>
                    <a:pt x="4286" y="5701"/>
                    <a:pt x="1820" y="7903"/>
                    <a:pt x="901" y="10712"/>
                  </a:cubicBezTo>
                  <a:cubicBezTo>
                    <a:pt x="0" y="13464"/>
                    <a:pt x="771" y="15988"/>
                    <a:pt x="3014" y="17632"/>
                  </a:cubicBezTo>
                  <a:cubicBezTo>
                    <a:pt x="4434" y="18670"/>
                    <a:pt x="5907" y="19298"/>
                    <a:pt x="7298" y="19456"/>
                  </a:cubicBezTo>
                  <a:cubicBezTo>
                    <a:pt x="7969" y="21778"/>
                    <a:pt x="9832" y="23112"/>
                    <a:pt x="12467" y="23133"/>
                  </a:cubicBezTo>
                  <a:lnTo>
                    <a:pt x="12671" y="23133"/>
                  </a:lnTo>
                  <a:cubicBezTo>
                    <a:pt x="16321" y="23133"/>
                    <a:pt x="19176" y="22393"/>
                    <a:pt x="20979" y="20990"/>
                  </a:cubicBezTo>
                  <a:cubicBezTo>
                    <a:pt x="21269" y="21320"/>
                    <a:pt x="21596" y="21628"/>
                    <a:pt x="21961" y="21914"/>
                  </a:cubicBezTo>
                  <a:cubicBezTo>
                    <a:pt x="22693" y="22489"/>
                    <a:pt x="23587" y="22781"/>
                    <a:pt x="24619" y="22781"/>
                  </a:cubicBezTo>
                  <a:cubicBezTo>
                    <a:pt x="27987" y="22781"/>
                    <a:pt x="32335" y="19519"/>
                    <a:pt x="33923" y="15802"/>
                  </a:cubicBezTo>
                  <a:cubicBezTo>
                    <a:pt x="34970" y="13355"/>
                    <a:pt x="34663" y="11085"/>
                    <a:pt x="33062" y="9410"/>
                  </a:cubicBezTo>
                  <a:cubicBezTo>
                    <a:pt x="31881" y="8176"/>
                    <a:pt x="30549" y="7538"/>
                    <a:pt x="29104" y="7519"/>
                  </a:cubicBezTo>
                  <a:cubicBezTo>
                    <a:pt x="28965" y="4947"/>
                    <a:pt x="27451" y="2527"/>
                    <a:pt x="24975" y="970"/>
                  </a:cubicBezTo>
                  <a:cubicBezTo>
                    <a:pt x="23950" y="326"/>
                    <a:pt x="22882" y="1"/>
                    <a:pt x="21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150567" y="1428516"/>
              <a:ext cx="388811" cy="696016"/>
            </a:xfrm>
            <a:custGeom>
              <a:avLst/>
              <a:gdLst/>
              <a:ahLst/>
              <a:cxnLst/>
              <a:rect l="l" t="t" r="r" b="b"/>
              <a:pathLst>
                <a:path w="33175" h="59387" extrusionOk="0">
                  <a:moveTo>
                    <a:pt x="9660" y="0"/>
                  </a:moveTo>
                  <a:cubicBezTo>
                    <a:pt x="9129" y="0"/>
                    <a:pt x="8587" y="28"/>
                    <a:pt x="8029" y="80"/>
                  </a:cubicBezTo>
                  <a:cubicBezTo>
                    <a:pt x="7760" y="105"/>
                    <a:pt x="7564" y="343"/>
                    <a:pt x="7589" y="612"/>
                  </a:cubicBezTo>
                  <a:cubicBezTo>
                    <a:pt x="7612" y="864"/>
                    <a:pt x="7825" y="1053"/>
                    <a:pt x="8073" y="1053"/>
                  </a:cubicBezTo>
                  <a:cubicBezTo>
                    <a:pt x="8089" y="1053"/>
                    <a:pt x="8106" y="1053"/>
                    <a:pt x="8121" y="1051"/>
                  </a:cubicBezTo>
                  <a:cubicBezTo>
                    <a:pt x="8644" y="1003"/>
                    <a:pt x="9159" y="976"/>
                    <a:pt x="9651" y="976"/>
                  </a:cubicBezTo>
                  <a:lnTo>
                    <a:pt x="10011" y="983"/>
                  </a:lnTo>
                  <a:lnTo>
                    <a:pt x="10026" y="983"/>
                  </a:lnTo>
                  <a:cubicBezTo>
                    <a:pt x="10289" y="983"/>
                    <a:pt x="10505" y="772"/>
                    <a:pt x="10514" y="507"/>
                  </a:cubicBezTo>
                  <a:cubicBezTo>
                    <a:pt x="10520" y="236"/>
                    <a:pt x="10307" y="13"/>
                    <a:pt x="10038" y="5"/>
                  </a:cubicBezTo>
                  <a:cubicBezTo>
                    <a:pt x="9913" y="2"/>
                    <a:pt x="9787" y="0"/>
                    <a:pt x="9660" y="0"/>
                  </a:cubicBezTo>
                  <a:close/>
                  <a:moveTo>
                    <a:pt x="11965" y="199"/>
                  </a:moveTo>
                  <a:cubicBezTo>
                    <a:pt x="11736" y="199"/>
                    <a:pt x="11529" y="364"/>
                    <a:pt x="11485" y="599"/>
                  </a:cubicBezTo>
                  <a:cubicBezTo>
                    <a:pt x="11437" y="866"/>
                    <a:pt x="11614" y="1118"/>
                    <a:pt x="11879" y="1168"/>
                  </a:cubicBezTo>
                  <a:cubicBezTo>
                    <a:pt x="12510" y="1283"/>
                    <a:pt x="13111" y="1452"/>
                    <a:pt x="13661" y="1670"/>
                  </a:cubicBezTo>
                  <a:cubicBezTo>
                    <a:pt x="13721" y="1695"/>
                    <a:pt x="13782" y="1706"/>
                    <a:pt x="13842" y="1706"/>
                  </a:cubicBezTo>
                  <a:cubicBezTo>
                    <a:pt x="14036" y="1706"/>
                    <a:pt x="14220" y="1589"/>
                    <a:pt x="14295" y="1397"/>
                  </a:cubicBezTo>
                  <a:cubicBezTo>
                    <a:pt x="14395" y="1147"/>
                    <a:pt x="14272" y="864"/>
                    <a:pt x="14022" y="764"/>
                  </a:cubicBezTo>
                  <a:cubicBezTo>
                    <a:pt x="13411" y="520"/>
                    <a:pt x="12748" y="334"/>
                    <a:pt x="12054" y="207"/>
                  </a:cubicBezTo>
                  <a:cubicBezTo>
                    <a:pt x="12024" y="201"/>
                    <a:pt x="11994" y="199"/>
                    <a:pt x="11965" y="199"/>
                  </a:cubicBezTo>
                  <a:close/>
                  <a:moveTo>
                    <a:pt x="6139" y="355"/>
                  </a:moveTo>
                  <a:cubicBezTo>
                    <a:pt x="6109" y="355"/>
                    <a:pt x="6079" y="358"/>
                    <a:pt x="6049" y="363"/>
                  </a:cubicBezTo>
                  <a:cubicBezTo>
                    <a:pt x="5419" y="484"/>
                    <a:pt x="4767" y="637"/>
                    <a:pt x="4110" y="816"/>
                  </a:cubicBezTo>
                  <a:cubicBezTo>
                    <a:pt x="3850" y="887"/>
                    <a:pt x="3696" y="1156"/>
                    <a:pt x="3767" y="1416"/>
                  </a:cubicBezTo>
                  <a:cubicBezTo>
                    <a:pt x="3827" y="1633"/>
                    <a:pt x="4025" y="1775"/>
                    <a:pt x="4238" y="1775"/>
                  </a:cubicBezTo>
                  <a:cubicBezTo>
                    <a:pt x="4281" y="1775"/>
                    <a:pt x="4325" y="1768"/>
                    <a:pt x="4367" y="1758"/>
                  </a:cubicBezTo>
                  <a:cubicBezTo>
                    <a:pt x="5000" y="1585"/>
                    <a:pt x="5628" y="1439"/>
                    <a:pt x="6232" y="1322"/>
                  </a:cubicBezTo>
                  <a:cubicBezTo>
                    <a:pt x="6497" y="1272"/>
                    <a:pt x="6672" y="1016"/>
                    <a:pt x="6620" y="751"/>
                  </a:cubicBezTo>
                  <a:cubicBezTo>
                    <a:pt x="6576" y="517"/>
                    <a:pt x="6365" y="355"/>
                    <a:pt x="6139" y="355"/>
                  </a:cubicBezTo>
                  <a:close/>
                  <a:moveTo>
                    <a:pt x="2375" y="1381"/>
                  </a:moveTo>
                  <a:cubicBezTo>
                    <a:pt x="2321" y="1381"/>
                    <a:pt x="2266" y="1390"/>
                    <a:pt x="2212" y="1410"/>
                  </a:cubicBezTo>
                  <a:cubicBezTo>
                    <a:pt x="1080" y="1808"/>
                    <a:pt x="377" y="2135"/>
                    <a:pt x="348" y="2148"/>
                  </a:cubicBezTo>
                  <a:cubicBezTo>
                    <a:pt x="104" y="2262"/>
                    <a:pt x="0" y="2552"/>
                    <a:pt x="113" y="2798"/>
                  </a:cubicBezTo>
                  <a:cubicBezTo>
                    <a:pt x="196" y="2975"/>
                    <a:pt x="373" y="3077"/>
                    <a:pt x="555" y="3077"/>
                  </a:cubicBezTo>
                  <a:cubicBezTo>
                    <a:pt x="625" y="3077"/>
                    <a:pt x="696" y="3063"/>
                    <a:pt x="763" y="3031"/>
                  </a:cubicBezTo>
                  <a:cubicBezTo>
                    <a:pt x="769" y="3029"/>
                    <a:pt x="1453" y="2710"/>
                    <a:pt x="2535" y="2331"/>
                  </a:cubicBezTo>
                  <a:cubicBezTo>
                    <a:pt x="2791" y="2241"/>
                    <a:pt x="2924" y="1962"/>
                    <a:pt x="2835" y="1708"/>
                  </a:cubicBezTo>
                  <a:cubicBezTo>
                    <a:pt x="2764" y="1508"/>
                    <a:pt x="2576" y="1381"/>
                    <a:pt x="2375" y="1381"/>
                  </a:cubicBezTo>
                  <a:close/>
                  <a:moveTo>
                    <a:pt x="15555" y="1656"/>
                  </a:moveTo>
                  <a:cubicBezTo>
                    <a:pt x="15403" y="1656"/>
                    <a:pt x="15252" y="1727"/>
                    <a:pt x="15155" y="1860"/>
                  </a:cubicBezTo>
                  <a:cubicBezTo>
                    <a:pt x="14999" y="2081"/>
                    <a:pt x="15051" y="2385"/>
                    <a:pt x="15270" y="2542"/>
                  </a:cubicBezTo>
                  <a:cubicBezTo>
                    <a:pt x="15764" y="2892"/>
                    <a:pt x="16216" y="3307"/>
                    <a:pt x="16615" y="3778"/>
                  </a:cubicBezTo>
                  <a:cubicBezTo>
                    <a:pt x="16710" y="3890"/>
                    <a:pt x="16848" y="3949"/>
                    <a:pt x="16986" y="3949"/>
                  </a:cubicBezTo>
                  <a:cubicBezTo>
                    <a:pt x="17098" y="3949"/>
                    <a:pt x="17211" y="3911"/>
                    <a:pt x="17302" y="3832"/>
                  </a:cubicBezTo>
                  <a:cubicBezTo>
                    <a:pt x="17507" y="3659"/>
                    <a:pt x="17532" y="3350"/>
                    <a:pt x="17359" y="3144"/>
                  </a:cubicBezTo>
                  <a:cubicBezTo>
                    <a:pt x="16908" y="2612"/>
                    <a:pt x="16396" y="2144"/>
                    <a:pt x="15837" y="1745"/>
                  </a:cubicBezTo>
                  <a:cubicBezTo>
                    <a:pt x="15752" y="1685"/>
                    <a:pt x="15653" y="1656"/>
                    <a:pt x="15555" y="1656"/>
                  </a:cubicBezTo>
                  <a:close/>
                  <a:moveTo>
                    <a:pt x="18067" y="4591"/>
                  </a:moveTo>
                  <a:cubicBezTo>
                    <a:pt x="17991" y="4591"/>
                    <a:pt x="17913" y="4609"/>
                    <a:pt x="17840" y="4647"/>
                  </a:cubicBezTo>
                  <a:cubicBezTo>
                    <a:pt x="17603" y="4772"/>
                    <a:pt x="17511" y="5068"/>
                    <a:pt x="17636" y="5306"/>
                  </a:cubicBezTo>
                  <a:cubicBezTo>
                    <a:pt x="17909" y="5829"/>
                    <a:pt x="18149" y="6408"/>
                    <a:pt x="18345" y="7027"/>
                  </a:cubicBezTo>
                  <a:cubicBezTo>
                    <a:pt x="18411" y="7236"/>
                    <a:pt x="18603" y="7369"/>
                    <a:pt x="18809" y="7369"/>
                  </a:cubicBezTo>
                  <a:cubicBezTo>
                    <a:pt x="18857" y="7369"/>
                    <a:pt x="18907" y="7361"/>
                    <a:pt x="18957" y="7346"/>
                  </a:cubicBezTo>
                  <a:cubicBezTo>
                    <a:pt x="19214" y="7265"/>
                    <a:pt x="19355" y="6990"/>
                    <a:pt x="19274" y="6733"/>
                  </a:cubicBezTo>
                  <a:cubicBezTo>
                    <a:pt x="19062" y="6058"/>
                    <a:pt x="18801" y="5426"/>
                    <a:pt x="18501" y="4853"/>
                  </a:cubicBezTo>
                  <a:cubicBezTo>
                    <a:pt x="18414" y="4686"/>
                    <a:pt x="18244" y="4591"/>
                    <a:pt x="18067" y="4591"/>
                  </a:cubicBezTo>
                  <a:close/>
                  <a:moveTo>
                    <a:pt x="19273" y="8289"/>
                  </a:moveTo>
                  <a:cubicBezTo>
                    <a:pt x="19244" y="8289"/>
                    <a:pt x="19214" y="8291"/>
                    <a:pt x="19185" y="8297"/>
                  </a:cubicBezTo>
                  <a:cubicBezTo>
                    <a:pt x="18920" y="8345"/>
                    <a:pt x="18743" y="8597"/>
                    <a:pt x="18791" y="8864"/>
                  </a:cubicBezTo>
                  <a:cubicBezTo>
                    <a:pt x="18905" y="9501"/>
                    <a:pt x="18978" y="10131"/>
                    <a:pt x="19005" y="10737"/>
                  </a:cubicBezTo>
                  <a:cubicBezTo>
                    <a:pt x="19016" y="10998"/>
                    <a:pt x="19233" y="11202"/>
                    <a:pt x="19493" y="11202"/>
                  </a:cubicBezTo>
                  <a:lnTo>
                    <a:pt x="19514" y="11202"/>
                  </a:lnTo>
                  <a:cubicBezTo>
                    <a:pt x="19785" y="11190"/>
                    <a:pt x="19993" y="10962"/>
                    <a:pt x="19981" y="10694"/>
                  </a:cubicBezTo>
                  <a:cubicBezTo>
                    <a:pt x="19952" y="10043"/>
                    <a:pt x="19875" y="9370"/>
                    <a:pt x="19752" y="8691"/>
                  </a:cubicBezTo>
                  <a:cubicBezTo>
                    <a:pt x="19709" y="8453"/>
                    <a:pt x="19507" y="8289"/>
                    <a:pt x="19273" y="8289"/>
                  </a:cubicBezTo>
                  <a:close/>
                  <a:moveTo>
                    <a:pt x="19435" y="12175"/>
                  </a:moveTo>
                  <a:cubicBezTo>
                    <a:pt x="19206" y="12175"/>
                    <a:pt x="18972" y="12356"/>
                    <a:pt x="18943" y="12605"/>
                  </a:cubicBezTo>
                  <a:cubicBezTo>
                    <a:pt x="18868" y="13232"/>
                    <a:pt x="18739" y="13843"/>
                    <a:pt x="18555" y="14420"/>
                  </a:cubicBezTo>
                  <a:cubicBezTo>
                    <a:pt x="18472" y="14677"/>
                    <a:pt x="18616" y="14952"/>
                    <a:pt x="18872" y="15033"/>
                  </a:cubicBezTo>
                  <a:cubicBezTo>
                    <a:pt x="18920" y="15048"/>
                    <a:pt x="18972" y="15056"/>
                    <a:pt x="19020" y="15056"/>
                  </a:cubicBezTo>
                  <a:cubicBezTo>
                    <a:pt x="19226" y="15056"/>
                    <a:pt x="19420" y="14923"/>
                    <a:pt x="19485" y="14716"/>
                  </a:cubicBezTo>
                  <a:cubicBezTo>
                    <a:pt x="19687" y="14081"/>
                    <a:pt x="19831" y="13410"/>
                    <a:pt x="19912" y="12720"/>
                  </a:cubicBezTo>
                  <a:cubicBezTo>
                    <a:pt x="19945" y="12453"/>
                    <a:pt x="19754" y="12211"/>
                    <a:pt x="19485" y="12178"/>
                  </a:cubicBezTo>
                  <a:cubicBezTo>
                    <a:pt x="19468" y="12176"/>
                    <a:pt x="19451" y="12175"/>
                    <a:pt x="19435" y="12175"/>
                  </a:cubicBezTo>
                  <a:close/>
                  <a:moveTo>
                    <a:pt x="20400" y="15844"/>
                  </a:moveTo>
                  <a:cubicBezTo>
                    <a:pt x="20133" y="15844"/>
                    <a:pt x="19916" y="16057"/>
                    <a:pt x="19912" y="16323"/>
                  </a:cubicBezTo>
                  <a:cubicBezTo>
                    <a:pt x="19908" y="16594"/>
                    <a:pt x="20123" y="16815"/>
                    <a:pt x="20391" y="16820"/>
                  </a:cubicBezTo>
                  <a:cubicBezTo>
                    <a:pt x="21029" y="16830"/>
                    <a:pt x="21655" y="16890"/>
                    <a:pt x="22253" y="16999"/>
                  </a:cubicBezTo>
                  <a:cubicBezTo>
                    <a:pt x="22282" y="17005"/>
                    <a:pt x="22311" y="17007"/>
                    <a:pt x="22342" y="17007"/>
                  </a:cubicBezTo>
                  <a:cubicBezTo>
                    <a:pt x="22572" y="17007"/>
                    <a:pt x="22778" y="16842"/>
                    <a:pt x="22822" y="16609"/>
                  </a:cubicBezTo>
                  <a:cubicBezTo>
                    <a:pt x="22870" y="16342"/>
                    <a:pt x="22695" y="16088"/>
                    <a:pt x="22430" y="16040"/>
                  </a:cubicBezTo>
                  <a:cubicBezTo>
                    <a:pt x="21778" y="15919"/>
                    <a:pt x="21098" y="15852"/>
                    <a:pt x="20408" y="15844"/>
                  </a:cubicBezTo>
                  <a:close/>
                  <a:moveTo>
                    <a:pt x="18242" y="15863"/>
                  </a:moveTo>
                  <a:cubicBezTo>
                    <a:pt x="18098" y="15863"/>
                    <a:pt x="17957" y="15927"/>
                    <a:pt x="17863" y="16042"/>
                  </a:cubicBezTo>
                  <a:cubicBezTo>
                    <a:pt x="17377" y="16123"/>
                    <a:pt x="16892" y="16230"/>
                    <a:pt x="16412" y="16359"/>
                  </a:cubicBezTo>
                  <a:cubicBezTo>
                    <a:pt x="16154" y="16428"/>
                    <a:pt x="15998" y="16697"/>
                    <a:pt x="16068" y="16957"/>
                  </a:cubicBezTo>
                  <a:cubicBezTo>
                    <a:pt x="16128" y="17175"/>
                    <a:pt x="16327" y="17318"/>
                    <a:pt x="16540" y="17318"/>
                  </a:cubicBezTo>
                  <a:cubicBezTo>
                    <a:pt x="16582" y="17318"/>
                    <a:pt x="16624" y="17313"/>
                    <a:pt x="16667" y="17301"/>
                  </a:cubicBezTo>
                  <a:cubicBezTo>
                    <a:pt x="16804" y="17264"/>
                    <a:pt x="16944" y="17228"/>
                    <a:pt x="17081" y="17197"/>
                  </a:cubicBezTo>
                  <a:lnTo>
                    <a:pt x="17081" y="17197"/>
                  </a:lnTo>
                  <a:cubicBezTo>
                    <a:pt x="16971" y="17336"/>
                    <a:pt x="16856" y="17472"/>
                    <a:pt x="16735" y="17603"/>
                  </a:cubicBezTo>
                  <a:cubicBezTo>
                    <a:pt x="16554" y="17803"/>
                    <a:pt x="16571" y="18112"/>
                    <a:pt x="16771" y="18293"/>
                  </a:cubicBezTo>
                  <a:cubicBezTo>
                    <a:pt x="16865" y="18379"/>
                    <a:pt x="16981" y="18418"/>
                    <a:pt x="17098" y="18418"/>
                  </a:cubicBezTo>
                  <a:cubicBezTo>
                    <a:pt x="17232" y="18418"/>
                    <a:pt x="17365" y="18364"/>
                    <a:pt x="17461" y="18258"/>
                  </a:cubicBezTo>
                  <a:cubicBezTo>
                    <a:pt x="17830" y="17849"/>
                    <a:pt x="18163" y="17407"/>
                    <a:pt x="18457" y="16938"/>
                  </a:cubicBezTo>
                  <a:cubicBezTo>
                    <a:pt x="18478" y="16936"/>
                    <a:pt x="18497" y="16934"/>
                    <a:pt x="18518" y="16930"/>
                  </a:cubicBezTo>
                  <a:cubicBezTo>
                    <a:pt x="18784" y="16897"/>
                    <a:pt x="18972" y="16651"/>
                    <a:pt x="18939" y="16384"/>
                  </a:cubicBezTo>
                  <a:cubicBezTo>
                    <a:pt x="18909" y="16167"/>
                    <a:pt x="18745" y="16005"/>
                    <a:pt x="18541" y="15967"/>
                  </a:cubicBezTo>
                  <a:cubicBezTo>
                    <a:pt x="18524" y="15952"/>
                    <a:pt x="18503" y="15940"/>
                    <a:pt x="18482" y="15927"/>
                  </a:cubicBezTo>
                  <a:cubicBezTo>
                    <a:pt x="18406" y="15884"/>
                    <a:pt x="18324" y="15863"/>
                    <a:pt x="18242" y="15863"/>
                  </a:cubicBezTo>
                  <a:close/>
                  <a:moveTo>
                    <a:pt x="24215" y="16565"/>
                  </a:moveTo>
                  <a:cubicBezTo>
                    <a:pt x="24020" y="16565"/>
                    <a:pt x="23837" y="16681"/>
                    <a:pt x="23762" y="16874"/>
                  </a:cubicBezTo>
                  <a:cubicBezTo>
                    <a:pt x="23662" y="17124"/>
                    <a:pt x="23785" y="17407"/>
                    <a:pt x="24035" y="17507"/>
                  </a:cubicBezTo>
                  <a:cubicBezTo>
                    <a:pt x="24612" y="17735"/>
                    <a:pt x="25163" y="18020"/>
                    <a:pt x="25673" y="18360"/>
                  </a:cubicBezTo>
                  <a:cubicBezTo>
                    <a:pt x="25757" y="18414"/>
                    <a:pt x="25848" y="18441"/>
                    <a:pt x="25942" y="18441"/>
                  </a:cubicBezTo>
                  <a:lnTo>
                    <a:pt x="25942" y="18439"/>
                  </a:lnTo>
                  <a:cubicBezTo>
                    <a:pt x="26101" y="18439"/>
                    <a:pt x="26255" y="18364"/>
                    <a:pt x="26349" y="18222"/>
                  </a:cubicBezTo>
                  <a:cubicBezTo>
                    <a:pt x="26499" y="17997"/>
                    <a:pt x="26438" y="17695"/>
                    <a:pt x="26213" y="17545"/>
                  </a:cubicBezTo>
                  <a:cubicBezTo>
                    <a:pt x="25646" y="17170"/>
                    <a:pt x="25033" y="16851"/>
                    <a:pt x="24393" y="16599"/>
                  </a:cubicBezTo>
                  <a:cubicBezTo>
                    <a:pt x="24335" y="16576"/>
                    <a:pt x="24274" y="16565"/>
                    <a:pt x="24215" y="16565"/>
                  </a:cubicBezTo>
                  <a:close/>
                  <a:moveTo>
                    <a:pt x="14691" y="16971"/>
                  </a:moveTo>
                  <a:cubicBezTo>
                    <a:pt x="14629" y="16971"/>
                    <a:pt x="14566" y="16983"/>
                    <a:pt x="14505" y="17007"/>
                  </a:cubicBezTo>
                  <a:cubicBezTo>
                    <a:pt x="13855" y="17278"/>
                    <a:pt x="13246" y="17587"/>
                    <a:pt x="12696" y="17924"/>
                  </a:cubicBezTo>
                  <a:cubicBezTo>
                    <a:pt x="12465" y="18064"/>
                    <a:pt x="12394" y="18364"/>
                    <a:pt x="12533" y="18595"/>
                  </a:cubicBezTo>
                  <a:cubicBezTo>
                    <a:pt x="12627" y="18746"/>
                    <a:pt x="12786" y="18827"/>
                    <a:pt x="12950" y="18827"/>
                  </a:cubicBezTo>
                  <a:cubicBezTo>
                    <a:pt x="13038" y="18827"/>
                    <a:pt x="13125" y="18804"/>
                    <a:pt x="13205" y="18756"/>
                  </a:cubicBezTo>
                  <a:cubicBezTo>
                    <a:pt x="13713" y="18445"/>
                    <a:pt x="14276" y="18160"/>
                    <a:pt x="14880" y="17910"/>
                  </a:cubicBezTo>
                  <a:cubicBezTo>
                    <a:pt x="15128" y="17805"/>
                    <a:pt x="15247" y="17520"/>
                    <a:pt x="15143" y="17272"/>
                  </a:cubicBezTo>
                  <a:cubicBezTo>
                    <a:pt x="15064" y="17083"/>
                    <a:pt x="14883" y="16971"/>
                    <a:pt x="14691" y="16971"/>
                  </a:cubicBezTo>
                  <a:close/>
                  <a:moveTo>
                    <a:pt x="15649" y="18744"/>
                  </a:moveTo>
                  <a:cubicBezTo>
                    <a:pt x="15549" y="18744"/>
                    <a:pt x="15449" y="18774"/>
                    <a:pt x="15362" y="18837"/>
                  </a:cubicBezTo>
                  <a:cubicBezTo>
                    <a:pt x="14851" y="19206"/>
                    <a:pt x="14313" y="19513"/>
                    <a:pt x="13761" y="19748"/>
                  </a:cubicBezTo>
                  <a:cubicBezTo>
                    <a:pt x="13513" y="19852"/>
                    <a:pt x="13398" y="20140"/>
                    <a:pt x="13505" y="20388"/>
                  </a:cubicBezTo>
                  <a:cubicBezTo>
                    <a:pt x="13582" y="20574"/>
                    <a:pt x="13763" y="20684"/>
                    <a:pt x="13953" y="20684"/>
                  </a:cubicBezTo>
                  <a:cubicBezTo>
                    <a:pt x="14017" y="20684"/>
                    <a:pt x="14082" y="20671"/>
                    <a:pt x="14145" y="20646"/>
                  </a:cubicBezTo>
                  <a:cubicBezTo>
                    <a:pt x="14762" y="20382"/>
                    <a:pt x="15364" y="20040"/>
                    <a:pt x="15935" y="19629"/>
                  </a:cubicBezTo>
                  <a:cubicBezTo>
                    <a:pt x="16154" y="19471"/>
                    <a:pt x="16202" y="19167"/>
                    <a:pt x="16043" y="18948"/>
                  </a:cubicBezTo>
                  <a:cubicBezTo>
                    <a:pt x="15949" y="18814"/>
                    <a:pt x="15800" y="18744"/>
                    <a:pt x="15649" y="18744"/>
                  </a:cubicBezTo>
                  <a:close/>
                  <a:moveTo>
                    <a:pt x="11422" y="19055"/>
                  </a:moveTo>
                  <a:cubicBezTo>
                    <a:pt x="11286" y="19055"/>
                    <a:pt x="11150" y="19112"/>
                    <a:pt x="11053" y="19223"/>
                  </a:cubicBezTo>
                  <a:cubicBezTo>
                    <a:pt x="10753" y="19567"/>
                    <a:pt x="10607" y="19884"/>
                    <a:pt x="10607" y="20192"/>
                  </a:cubicBezTo>
                  <a:cubicBezTo>
                    <a:pt x="10607" y="20663"/>
                    <a:pt x="10966" y="21165"/>
                    <a:pt x="11964" y="21165"/>
                  </a:cubicBezTo>
                  <a:lnTo>
                    <a:pt x="12091" y="21163"/>
                  </a:lnTo>
                  <a:cubicBezTo>
                    <a:pt x="12356" y="21151"/>
                    <a:pt x="12515" y="20930"/>
                    <a:pt x="12508" y="20665"/>
                  </a:cubicBezTo>
                  <a:cubicBezTo>
                    <a:pt x="12502" y="20401"/>
                    <a:pt x="12237" y="20188"/>
                    <a:pt x="11973" y="20188"/>
                  </a:cubicBezTo>
                  <a:cubicBezTo>
                    <a:pt x="11766" y="20188"/>
                    <a:pt x="11663" y="20158"/>
                    <a:pt x="11607" y="20158"/>
                  </a:cubicBezTo>
                  <a:cubicBezTo>
                    <a:pt x="11602" y="20158"/>
                    <a:pt x="11598" y="20158"/>
                    <a:pt x="11593" y="20159"/>
                  </a:cubicBezTo>
                  <a:cubicBezTo>
                    <a:pt x="11610" y="20111"/>
                    <a:pt x="11660" y="20015"/>
                    <a:pt x="11789" y="19863"/>
                  </a:cubicBezTo>
                  <a:cubicBezTo>
                    <a:pt x="11966" y="19661"/>
                    <a:pt x="11946" y="19352"/>
                    <a:pt x="11741" y="19175"/>
                  </a:cubicBezTo>
                  <a:cubicBezTo>
                    <a:pt x="11649" y="19094"/>
                    <a:pt x="11535" y="19055"/>
                    <a:pt x="11422" y="19055"/>
                  </a:cubicBezTo>
                  <a:close/>
                  <a:moveTo>
                    <a:pt x="27443" y="18708"/>
                  </a:moveTo>
                  <a:cubicBezTo>
                    <a:pt x="27320" y="18708"/>
                    <a:pt x="27197" y="18754"/>
                    <a:pt x="27101" y="18848"/>
                  </a:cubicBezTo>
                  <a:cubicBezTo>
                    <a:pt x="26907" y="19035"/>
                    <a:pt x="26903" y="19344"/>
                    <a:pt x="27093" y="19538"/>
                  </a:cubicBezTo>
                  <a:cubicBezTo>
                    <a:pt x="27516" y="19969"/>
                    <a:pt x="27906" y="20457"/>
                    <a:pt x="28254" y="20984"/>
                  </a:cubicBezTo>
                  <a:cubicBezTo>
                    <a:pt x="28347" y="21126"/>
                    <a:pt x="28502" y="21203"/>
                    <a:pt x="28660" y="21203"/>
                  </a:cubicBezTo>
                  <a:cubicBezTo>
                    <a:pt x="28752" y="21203"/>
                    <a:pt x="28846" y="21176"/>
                    <a:pt x="28929" y="21122"/>
                  </a:cubicBezTo>
                  <a:cubicBezTo>
                    <a:pt x="29154" y="20974"/>
                    <a:pt x="29217" y="20671"/>
                    <a:pt x="29069" y="20446"/>
                  </a:cubicBezTo>
                  <a:cubicBezTo>
                    <a:pt x="28687" y="19867"/>
                    <a:pt x="28256" y="19331"/>
                    <a:pt x="27791" y="18854"/>
                  </a:cubicBezTo>
                  <a:cubicBezTo>
                    <a:pt x="27696" y="18757"/>
                    <a:pt x="27570" y="18708"/>
                    <a:pt x="27443" y="18708"/>
                  </a:cubicBezTo>
                  <a:close/>
                  <a:moveTo>
                    <a:pt x="29597" y="21935"/>
                  </a:moveTo>
                  <a:cubicBezTo>
                    <a:pt x="29530" y="21935"/>
                    <a:pt x="29461" y="21949"/>
                    <a:pt x="29396" y="21978"/>
                  </a:cubicBezTo>
                  <a:cubicBezTo>
                    <a:pt x="29152" y="22089"/>
                    <a:pt x="29042" y="22379"/>
                    <a:pt x="29152" y="22625"/>
                  </a:cubicBezTo>
                  <a:cubicBezTo>
                    <a:pt x="29400" y="23173"/>
                    <a:pt x="29623" y="23769"/>
                    <a:pt x="29815" y="24392"/>
                  </a:cubicBezTo>
                  <a:cubicBezTo>
                    <a:pt x="29879" y="24603"/>
                    <a:pt x="30073" y="24738"/>
                    <a:pt x="30282" y="24738"/>
                  </a:cubicBezTo>
                  <a:cubicBezTo>
                    <a:pt x="30330" y="24738"/>
                    <a:pt x="30378" y="24732"/>
                    <a:pt x="30426" y="24717"/>
                  </a:cubicBezTo>
                  <a:cubicBezTo>
                    <a:pt x="30682" y="24638"/>
                    <a:pt x="30828" y="24365"/>
                    <a:pt x="30749" y="24107"/>
                  </a:cubicBezTo>
                  <a:cubicBezTo>
                    <a:pt x="30544" y="23444"/>
                    <a:pt x="30307" y="22810"/>
                    <a:pt x="30044" y="22222"/>
                  </a:cubicBezTo>
                  <a:cubicBezTo>
                    <a:pt x="29961" y="22042"/>
                    <a:pt x="29783" y="21935"/>
                    <a:pt x="29597" y="21935"/>
                  </a:cubicBezTo>
                  <a:close/>
                  <a:moveTo>
                    <a:pt x="30752" y="25654"/>
                  </a:moveTo>
                  <a:cubicBezTo>
                    <a:pt x="30721" y="25654"/>
                    <a:pt x="30690" y="25657"/>
                    <a:pt x="30659" y="25664"/>
                  </a:cubicBezTo>
                  <a:cubicBezTo>
                    <a:pt x="30392" y="25716"/>
                    <a:pt x="30221" y="25972"/>
                    <a:pt x="30273" y="26237"/>
                  </a:cubicBezTo>
                  <a:lnTo>
                    <a:pt x="30340" y="26595"/>
                  </a:lnTo>
                  <a:cubicBezTo>
                    <a:pt x="30432" y="27106"/>
                    <a:pt x="30494" y="27617"/>
                    <a:pt x="30530" y="28111"/>
                  </a:cubicBezTo>
                  <a:cubicBezTo>
                    <a:pt x="30549" y="28369"/>
                    <a:pt x="30763" y="28565"/>
                    <a:pt x="31018" y="28565"/>
                  </a:cubicBezTo>
                  <a:cubicBezTo>
                    <a:pt x="31030" y="28565"/>
                    <a:pt x="31040" y="28565"/>
                    <a:pt x="31053" y="28563"/>
                  </a:cubicBezTo>
                  <a:cubicBezTo>
                    <a:pt x="31322" y="28544"/>
                    <a:pt x="31524" y="28311"/>
                    <a:pt x="31505" y="28042"/>
                  </a:cubicBezTo>
                  <a:cubicBezTo>
                    <a:pt x="31468" y="27512"/>
                    <a:pt x="31399" y="26968"/>
                    <a:pt x="31301" y="26426"/>
                  </a:cubicBezTo>
                  <a:cubicBezTo>
                    <a:pt x="31280" y="26299"/>
                    <a:pt x="31255" y="26172"/>
                    <a:pt x="31232" y="26047"/>
                  </a:cubicBezTo>
                  <a:cubicBezTo>
                    <a:pt x="31185" y="25816"/>
                    <a:pt x="30977" y="25654"/>
                    <a:pt x="30752" y="25654"/>
                  </a:cubicBezTo>
                  <a:close/>
                  <a:moveTo>
                    <a:pt x="31015" y="29537"/>
                  </a:moveTo>
                  <a:cubicBezTo>
                    <a:pt x="30770" y="29537"/>
                    <a:pt x="30550" y="29732"/>
                    <a:pt x="30530" y="29989"/>
                  </a:cubicBezTo>
                  <a:cubicBezTo>
                    <a:pt x="30480" y="30620"/>
                    <a:pt x="30380" y="31239"/>
                    <a:pt x="30230" y="31827"/>
                  </a:cubicBezTo>
                  <a:cubicBezTo>
                    <a:pt x="30163" y="32088"/>
                    <a:pt x="30321" y="32354"/>
                    <a:pt x="30582" y="32421"/>
                  </a:cubicBezTo>
                  <a:cubicBezTo>
                    <a:pt x="30624" y="32431"/>
                    <a:pt x="30663" y="32436"/>
                    <a:pt x="30703" y="32436"/>
                  </a:cubicBezTo>
                  <a:cubicBezTo>
                    <a:pt x="30922" y="32436"/>
                    <a:pt x="31120" y="32290"/>
                    <a:pt x="31176" y="32069"/>
                  </a:cubicBezTo>
                  <a:cubicBezTo>
                    <a:pt x="31341" y="31425"/>
                    <a:pt x="31449" y="30751"/>
                    <a:pt x="31503" y="30064"/>
                  </a:cubicBezTo>
                  <a:cubicBezTo>
                    <a:pt x="31524" y="29795"/>
                    <a:pt x="31324" y="29559"/>
                    <a:pt x="31055" y="29538"/>
                  </a:cubicBezTo>
                  <a:cubicBezTo>
                    <a:pt x="31042" y="29537"/>
                    <a:pt x="31028" y="29537"/>
                    <a:pt x="31015" y="29537"/>
                  </a:cubicBezTo>
                  <a:close/>
                  <a:moveTo>
                    <a:pt x="30057" y="33298"/>
                  </a:moveTo>
                  <a:cubicBezTo>
                    <a:pt x="29872" y="33298"/>
                    <a:pt x="29694" y="33404"/>
                    <a:pt x="29611" y="33582"/>
                  </a:cubicBezTo>
                  <a:cubicBezTo>
                    <a:pt x="29356" y="34143"/>
                    <a:pt x="29044" y="34685"/>
                    <a:pt x="28687" y="35195"/>
                  </a:cubicBezTo>
                  <a:cubicBezTo>
                    <a:pt x="28531" y="35416"/>
                    <a:pt x="28585" y="35721"/>
                    <a:pt x="28806" y="35877"/>
                  </a:cubicBezTo>
                  <a:cubicBezTo>
                    <a:pt x="28891" y="35935"/>
                    <a:pt x="28989" y="35964"/>
                    <a:pt x="29085" y="35964"/>
                  </a:cubicBezTo>
                  <a:cubicBezTo>
                    <a:pt x="29240" y="35964"/>
                    <a:pt x="29392" y="35892"/>
                    <a:pt x="29486" y="35756"/>
                  </a:cubicBezTo>
                  <a:cubicBezTo>
                    <a:pt x="29877" y="35197"/>
                    <a:pt x="30219" y="34601"/>
                    <a:pt x="30501" y="33989"/>
                  </a:cubicBezTo>
                  <a:cubicBezTo>
                    <a:pt x="30611" y="33745"/>
                    <a:pt x="30503" y="33455"/>
                    <a:pt x="30259" y="33342"/>
                  </a:cubicBezTo>
                  <a:cubicBezTo>
                    <a:pt x="30193" y="33312"/>
                    <a:pt x="30124" y="33298"/>
                    <a:pt x="30057" y="33298"/>
                  </a:cubicBezTo>
                  <a:close/>
                  <a:moveTo>
                    <a:pt x="22403" y="35739"/>
                  </a:moveTo>
                  <a:cubicBezTo>
                    <a:pt x="21709" y="35739"/>
                    <a:pt x="21038" y="35862"/>
                    <a:pt x="20410" y="36106"/>
                  </a:cubicBezTo>
                  <a:cubicBezTo>
                    <a:pt x="20158" y="36202"/>
                    <a:pt x="20033" y="36486"/>
                    <a:pt x="20129" y="36736"/>
                  </a:cubicBezTo>
                  <a:cubicBezTo>
                    <a:pt x="20204" y="36930"/>
                    <a:pt x="20389" y="37048"/>
                    <a:pt x="20585" y="37048"/>
                  </a:cubicBezTo>
                  <a:cubicBezTo>
                    <a:pt x="20644" y="37048"/>
                    <a:pt x="20704" y="37038"/>
                    <a:pt x="20760" y="37015"/>
                  </a:cubicBezTo>
                  <a:cubicBezTo>
                    <a:pt x="21275" y="36819"/>
                    <a:pt x="21823" y="36717"/>
                    <a:pt x="22480" y="36717"/>
                  </a:cubicBezTo>
                  <a:lnTo>
                    <a:pt x="22497" y="36717"/>
                  </a:lnTo>
                  <a:cubicBezTo>
                    <a:pt x="22761" y="36717"/>
                    <a:pt x="22980" y="36504"/>
                    <a:pt x="22984" y="36238"/>
                  </a:cubicBezTo>
                  <a:cubicBezTo>
                    <a:pt x="22989" y="35967"/>
                    <a:pt x="22772" y="35746"/>
                    <a:pt x="22503" y="35741"/>
                  </a:cubicBezTo>
                  <a:cubicBezTo>
                    <a:pt x="22501" y="35741"/>
                    <a:pt x="22407" y="35739"/>
                    <a:pt x="22403" y="35739"/>
                  </a:cubicBezTo>
                  <a:close/>
                  <a:moveTo>
                    <a:pt x="24404" y="36098"/>
                  </a:moveTo>
                  <a:cubicBezTo>
                    <a:pt x="24203" y="36098"/>
                    <a:pt x="24016" y="36223"/>
                    <a:pt x="23945" y="36423"/>
                  </a:cubicBezTo>
                  <a:cubicBezTo>
                    <a:pt x="23856" y="36677"/>
                    <a:pt x="23989" y="36957"/>
                    <a:pt x="24241" y="37046"/>
                  </a:cubicBezTo>
                  <a:cubicBezTo>
                    <a:pt x="24789" y="37242"/>
                    <a:pt x="25333" y="37524"/>
                    <a:pt x="25861" y="37882"/>
                  </a:cubicBezTo>
                  <a:cubicBezTo>
                    <a:pt x="25894" y="37907"/>
                    <a:pt x="25932" y="37924"/>
                    <a:pt x="25969" y="37938"/>
                  </a:cubicBezTo>
                  <a:cubicBezTo>
                    <a:pt x="25838" y="38107"/>
                    <a:pt x="25827" y="38347"/>
                    <a:pt x="25959" y="38528"/>
                  </a:cubicBezTo>
                  <a:cubicBezTo>
                    <a:pt x="26055" y="38660"/>
                    <a:pt x="26205" y="38728"/>
                    <a:pt x="26353" y="38728"/>
                  </a:cubicBezTo>
                  <a:cubicBezTo>
                    <a:pt x="26453" y="38728"/>
                    <a:pt x="26555" y="38697"/>
                    <a:pt x="26640" y="38635"/>
                  </a:cubicBezTo>
                  <a:cubicBezTo>
                    <a:pt x="27195" y="38230"/>
                    <a:pt x="27712" y="37786"/>
                    <a:pt x="28181" y="37315"/>
                  </a:cubicBezTo>
                  <a:cubicBezTo>
                    <a:pt x="28370" y="37123"/>
                    <a:pt x="28368" y="36815"/>
                    <a:pt x="28179" y="36623"/>
                  </a:cubicBezTo>
                  <a:cubicBezTo>
                    <a:pt x="28082" y="36529"/>
                    <a:pt x="27958" y="36482"/>
                    <a:pt x="27834" y="36482"/>
                  </a:cubicBezTo>
                  <a:cubicBezTo>
                    <a:pt x="27709" y="36482"/>
                    <a:pt x="27583" y="36531"/>
                    <a:pt x="27489" y="36627"/>
                  </a:cubicBezTo>
                  <a:cubicBezTo>
                    <a:pt x="27216" y="36900"/>
                    <a:pt x="26926" y="37165"/>
                    <a:pt x="26620" y="37417"/>
                  </a:cubicBezTo>
                  <a:cubicBezTo>
                    <a:pt x="26603" y="37284"/>
                    <a:pt x="26530" y="37157"/>
                    <a:pt x="26409" y="37075"/>
                  </a:cubicBezTo>
                  <a:cubicBezTo>
                    <a:pt x="25815" y="36669"/>
                    <a:pt x="25194" y="36350"/>
                    <a:pt x="24568" y="36127"/>
                  </a:cubicBezTo>
                  <a:cubicBezTo>
                    <a:pt x="24514" y="36107"/>
                    <a:pt x="24458" y="36098"/>
                    <a:pt x="24404" y="36098"/>
                  </a:cubicBezTo>
                  <a:close/>
                  <a:moveTo>
                    <a:pt x="18958" y="37126"/>
                  </a:moveTo>
                  <a:cubicBezTo>
                    <a:pt x="18834" y="37126"/>
                    <a:pt x="18711" y="37173"/>
                    <a:pt x="18616" y="37267"/>
                  </a:cubicBezTo>
                  <a:cubicBezTo>
                    <a:pt x="18257" y="37622"/>
                    <a:pt x="17951" y="38028"/>
                    <a:pt x="17701" y="38474"/>
                  </a:cubicBezTo>
                  <a:cubicBezTo>
                    <a:pt x="17575" y="38705"/>
                    <a:pt x="17486" y="38928"/>
                    <a:pt x="17442" y="39141"/>
                  </a:cubicBezTo>
                  <a:cubicBezTo>
                    <a:pt x="17386" y="39406"/>
                    <a:pt x="17555" y="39664"/>
                    <a:pt x="17817" y="39721"/>
                  </a:cubicBezTo>
                  <a:cubicBezTo>
                    <a:pt x="17853" y="39727"/>
                    <a:pt x="17886" y="39731"/>
                    <a:pt x="17919" y="39731"/>
                  </a:cubicBezTo>
                  <a:cubicBezTo>
                    <a:pt x="18144" y="39731"/>
                    <a:pt x="18349" y="39573"/>
                    <a:pt x="18397" y="39343"/>
                  </a:cubicBezTo>
                  <a:cubicBezTo>
                    <a:pt x="18422" y="39227"/>
                    <a:pt x="18476" y="39093"/>
                    <a:pt x="18555" y="38949"/>
                  </a:cubicBezTo>
                  <a:cubicBezTo>
                    <a:pt x="18759" y="38582"/>
                    <a:pt x="19009" y="38249"/>
                    <a:pt x="19301" y="37961"/>
                  </a:cubicBezTo>
                  <a:cubicBezTo>
                    <a:pt x="19493" y="37772"/>
                    <a:pt x="19495" y="37463"/>
                    <a:pt x="19305" y="37271"/>
                  </a:cubicBezTo>
                  <a:cubicBezTo>
                    <a:pt x="19210" y="37175"/>
                    <a:pt x="19084" y="37126"/>
                    <a:pt x="18958" y="37126"/>
                  </a:cubicBezTo>
                  <a:close/>
                  <a:moveTo>
                    <a:pt x="24692" y="38780"/>
                  </a:moveTo>
                  <a:cubicBezTo>
                    <a:pt x="24616" y="38780"/>
                    <a:pt x="24539" y="38798"/>
                    <a:pt x="24466" y="38837"/>
                  </a:cubicBezTo>
                  <a:cubicBezTo>
                    <a:pt x="23908" y="39131"/>
                    <a:pt x="23328" y="39381"/>
                    <a:pt x="22743" y="39583"/>
                  </a:cubicBezTo>
                  <a:cubicBezTo>
                    <a:pt x="22488" y="39671"/>
                    <a:pt x="22353" y="39948"/>
                    <a:pt x="22440" y="40204"/>
                  </a:cubicBezTo>
                  <a:cubicBezTo>
                    <a:pt x="22509" y="40406"/>
                    <a:pt x="22699" y="40531"/>
                    <a:pt x="22901" y="40531"/>
                  </a:cubicBezTo>
                  <a:cubicBezTo>
                    <a:pt x="22955" y="40531"/>
                    <a:pt x="23009" y="40523"/>
                    <a:pt x="23061" y="40506"/>
                  </a:cubicBezTo>
                  <a:cubicBezTo>
                    <a:pt x="23693" y="40287"/>
                    <a:pt x="24318" y="40019"/>
                    <a:pt x="24921" y="39702"/>
                  </a:cubicBezTo>
                  <a:cubicBezTo>
                    <a:pt x="25158" y="39577"/>
                    <a:pt x="25252" y="39283"/>
                    <a:pt x="25127" y="39043"/>
                  </a:cubicBezTo>
                  <a:cubicBezTo>
                    <a:pt x="25040" y="38877"/>
                    <a:pt x="24869" y="38780"/>
                    <a:pt x="24692" y="38780"/>
                  </a:cubicBezTo>
                  <a:close/>
                  <a:moveTo>
                    <a:pt x="27624" y="38247"/>
                  </a:moveTo>
                  <a:cubicBezTo>
                    <a:pt x="27500" y="38247"/>
                    <a:pt x="27376" y="38294"/>
                    <a:pt x="27282" y="38387"/>
                  </a:cubicBezTo>
                  <a:cubicBezTo>
                    <a:pt x="27091" y="38576"/>
                    <a:pt x="27088" y="38885"/>
                    <a:pt x="27276" y="39076"/>
                  </a:cubicBezTo>
                  <a:cubicBezTo>
                    <a:pt x="27695" y="39502"/>
                    <a:pt x="28101" y="39985"/>
                    <a:pt x="28483" y="40515"/>
                  </a:cubicBezTo>
                  <a:cubicBezTo>
                    <a:pt x="28579" y="40646"/>
                    <a:pt x="28729" y="40715"/>
                    <a:pt x="28879" y="40715"/>
                  </a:cubicBezTo>
                  <a:lnTo>
                    <a:pt x="28879" y="40717"/>
                  </a:lnTo>
                  <a:cubicBezTo>
                    <a:pt x="28979" y="40717"/>
                    <a:pt x="29079" y="40686"/>
                    <a:pt x="29165" y="40623"/>
                  </a:cubicBezTo>
                  <a:cubicBezTo>
                    <a:pt x="29383" y="40465"/>
                    <a:pt x="29433" y="40160"/>
                    <a:pt x="29275" y="39941"/>
                  </a:cubicBezTo>
                  <a:cubicBezTo>
                    <a:pt x="28862" y="39372"/>
                    <a:pt x="28425" y="38851"/>
                    <a:pt x="27972" y="38393"/>
                  </a:cubicBezTo>
                  <a:cubicBezTo>
                    <a:pt x="27877" y="38295"/>
                    <a:pt x="27750" y="38247"/>
                    <a:pt x="27624" y="38247"/>
                  </a:cubicBezTo>
                  <a:close/>
                  <a:moveTo>
                    <a:pt x="20994" y="40032"/>
                  </a:moveTo>
                  <a:cubicBezTo>
                    <a:pt x="20974" y="40032"/>
                    <a:pt x="20955" y="40033"/>
                    <a:pt x="20935" y="40035"/>
                  </a:cubicBezTo>
                  <a:cubicBezTo>
                    <a:pt x="20581" y="40089"/>
                    <a:pt x="20246" y="40117"/>
                    <a:pt x="19939" y="40117"/>
                  </a:cubicBezTo>
                  <a:cubicBezTo>
                    <a:pt x="19888" y="40120"/>
                    <a:pt x="19838" y="40122"/>
                    <a:pt x="19789" y="40122"/>
                  </a:cubicBezTo>
                  <a:cubicBezTo>
                    <a:pt x="19559" y="40122"/>
                    <a:pt x="19347" y="40086"/>
                    <a:pt x="19164" y="40048"/>
                  </a:cubicBezTo>
                  <a:cubicBezTo>
                    <a:pt x="19133" y="40042"/>
                    <a:pt x="19101" y="40039"/>
                    <a:pt x="19071" y="40039"/>
                  </a:cubicBezTo>
                  <a:cubicBezTo>
                    <a:pt x="18845" y="40039"/>
                    <a:pt x="18636" y="40194"/>
                    <a:pt x="18588" y="40427"/>
                  </a:cubicBezTo>
                  <a:cubicBezTo>
                    <a:pt x="18534" y="40692"/>
                    <a:pt x="18703" y="40950"/>
                    <a:pt x="18968" y="41005"/>
                  </a:cubicBezTo>
                  <a:cubicBezTo>
                    <a:pt x="19253" y="41063"/>
                    <a:pt x="19579" y="41092"/>
                    <a:pt x="19931" y="41092"/>
                  </a:cubicBezTo>
                  <a:lnTo>
                    <a:pt x="19939" y="41092"/>
                  </a:lnTo>
                  <a:cubicBezTo>
                    <a:pt x="20296" y="41092"/>
                    <a:pt x="20679" y="41063"/>
                    <a:pt x="21081" y="41002"/>
                  </a:cubicBezTo>
                  <a:cubicBezTo>
                    <a:pt x="21348" y="40961"/>
                    <a:pt x="21532" y="40713"/>
                    <a:pt x="21490" y="40446"/>
                  </a:cubicBezTo>
                  <a:cubicBezTo>
                    <a:pt x="21455" y="40199"/>
                    <a:pt x="21236" y="40032"/>
                    <a:pt x="20994" y="40032"/>
                  </a:cubicBezTo>
                  <a:close/>
                  <a:moveTo>
                    <a:pt x="29923" y="41386"/>
                  </a:moveTo>
                  <a:cubicBezTo>
                    <a:pt x="29843" y="41386"/>
                    <a:pt x="29762" y="41405"/>
                    <a:pt x="29688" y="41446"/>
                  </a:cubicBezTo>
                  <a:cubicBezTo>
                    <a:pt x="29452" y="41580"/>
                    <a:pt x="29369" y="41876"/>
                    <a:pt x="29500" y="42111"/>
                  </a:cubicBezTo>
                  <a:cubicBezTo>
                    <a:pt x="29796" y="42641"/>
                    <a:pt x="30082" y="43216"/>
                    <a:pt x="30348" y="43818"/>
                  </a:cubicBezTo>
                  <a:cubicBezTo>
                    <a:pt x="30428" y="44000"/>
                    <a:pt x="30607" y="44108"/>
                    <a:pt x="30794" y="44108"/>
                  </a:cubicBezTo>
                  <a:lnTo>
                    <a:pt x="30794" y="44110"/>
                  </a:lnTo>
                  <a:cubicBezTo>
                    <a:pt x="30859" y="44110"/>
                    <a:pt x="30926" y="44096"/>
                    <a:pt x="30990" y="44069"/>
                  </a:cubicBezTo>
                  <a:cubicBezTo>
                    <a:pt x="31236" y="43960"/>
                    <a:pt x="31349" y="43670"/>
                    <a:pt x="31241" y="43424"/>
                  </a:cubicBezTo>
                  <a:cubicBezTo>
                    <a:pt x="30963" y="42793"/>
                    <a:pt x="30663" y="42193"/>
                    <a:pt x="30353" y="41636"/>
                  </a:cubicBezTo>
                  <a:cubicBezTo>
                    <a:pt x="30262" y="41476"/>
                    <a:pt x="30094" y="41386"/>
                    <a:pt x="29923" y="41386"/>
                  </a:cubicBezTo>
                  <a:close/>
                  <a:moveTo>
                    <a:pt x="31510" y="44948"/>
                  </a:moveTo>
                  <a:cubicBezTo>
                    <a:pt x="31457" y="44948"/>
                    <a:pt x="31402" y="44956"/>
                    <a:pt x="31349" y="44975"/>
                  </a:cubicBezTo>
                  <a:cubicBezTo>
                    <a:pt x="31093" y="45065"/>
                    <a:pt x="30959" y="45344"/>
                    <a:pt x="31049" y="45598"/>
                  </a:cubicBezTo>
                  <a:cubicBezTo>
                    <a:pt x="31253" y="46176"/>
                    <a:pt x="31447" y="46787"/>
                    <a:pt x="31628" y="47429"/>
                  </a:cubicBezTo>
                  <a:cubicBezTo>
                    <a:pt x="31689" y="47645"/>
                    <a:pt x="31885" y="47785"/>
                    <a:pt x="32097" y="47785"/>
                  </a:cubicBezTo>
                  <a:cubicBezTo>
                    <a:pt x="32141" y="47785"/>
                    <a:pt x="32187" y="47779"/>
                    <a:pt x="32231" y="47766"/>
                  </a:cubicBezTo>
                  <a:cubicBezTo>
                    <a:pt x="32489" y="47693"/>
                    <a:pt x="32641" y="47424"/>
                    <a:pt x="32568" y="47164"/>
                  </a:cubicBezTo>
                  <a:cubicBezTo>
                    <a:pt x="32381" y="46501"/>
                    <a:pt x="32181" y="45872"/>
                    <a:pt x="31970" y="45273"/>
                  </a:cubicBezTo>
                  <a:cubicBezTo>
                    <a:pt x="31901" y="45074"/>
                    <a:pt x="31712" y="44948"/>
                    <a:pt x="31510" y="44948"/>
                  </a:cubicBezTo>
                  <a:close/>
                  <a:moveTo>
                    <a:pt x="32541" y="48708"/>
                  </a:moveTo>
                  <a:cubicBezTo>
                    <a:pt x="32515" y="48708"/>
                    <a:pt x="32488" y="48710"/>
                    <a:pt x="32462" y="48715"/>
                  </a:cubicBezTo>
                  <a:cubicBezTo>
                    <a:pt x="32197" y="48758"/>
                    <a:pt x="32016" y="49011"/>
                    <a:pt x="32060" y="49275"/>
                  </a:cubicBezTo>
                  <a:cubicBezTo>
                    <a:pt x="32151" y="49834"/>
                    <a:pt x="32197" y="50372"/>
                    <a:pt x="32197" y="50874"/>
                  </a:cubicBezTo>
                  <a:lnTo>
                    <a:pt x="32193" y="51126"/>
                  </a:lnTo>
                  <a:cubicBezTo>
                    <a:pt x="32185" y="51395"/>
                    <a:pt x="32397" y="51620"/>
                    <a:pt x="32666" y="51629"/>
                  </a:cubicBezTo>
                  <a:cubicBezTo>
                    <a:pt x="32670" y="51631"/>
                    <a:pt x="32677" y="51631"/>
                    <a:pt x="32681" y="51631"/>
                  </a:cubicBezTo>
                  <a:lnTo>
                    <a:pt x="32681" y="51629"/>
                  </a:lnTo>
                  <a:cubicBezTo>
                    <a:pt x="32943" y="51629"/>
                    <a:pt x="33162" y="51422"/>
                    <a:pt x="33171" y="51157"/>
                  </a:cubicBezTo>
                  <a:lnTo>
                    <a:pt x="33175" y="50874"/>
                  </a:lnTo>
                  <a:cubicBezTo>
                    <a:pt x="33175" y="50317"/>
                    <a:pt x="33123" y="49728"/>
                    <a:pt x="33023" y="49119"/>
                  </a:cubicBezTo>
                  <a:cubicBezTo>
                    <a:pt x="32983" y="48877"/>
                    <a:pt x="32772" y="48708"/>
                    <a:pt x="32541" y="48708"/>
                  </a:cubicBezTo>
                  <a:close/>
                  <a:moveTo>
                    <a:pt x="32375" y="52570"/>
                  </a:moveTo>
                  <a:cubicBezTo>
                    <a:pt x="32167" y="52570"/>
                    <a:pt x="31974" y="52709"/>
                    <a:pt x="31910" y="52917"/>
                  </a:cubicBezTo>
                  <a:cubicBezTo>
                    <a:pt x="31735" y="53496"/>
                    <a:pt x="31472" y="54036"/>
                    <a:pt x="31130" y="54526"/>
                  </a:cubicBezTo>
                  <a:cubicBezTo>
                    <a:pt x="30976" y="54745"/>
                    <a:pt x="31030" y="55049"/>
                    <a:pt x="31251" y="55203"/>
                  </a:cubicBezTo>
                  <a:cubicBezTo>
                    <a:pt x="31336" y="55264"/>
                    <a:pt x="31434" y="55293"/>
                    <a:pt x="31530" y="55293"/>
                  </a:cubicBezTo>
                  <a:cubicBezTo>
                    <a:pt x="31685" y="55293"/>
                    <a:pt x="31837" y="55220"/>
                    <a:pt x="31930" y="55084"/>
                  </a:cubicBezTo>
                  <a:cubicBezTo>
                    <a:pt x="32331" y="54511"/>
                    <a:pt x="32637" y="53880"/>
                    <a:pt x="32846" y="53202"/>
                  </a:cubicBezTo>
                  <a:cubicBezTo>
                    <a:pt x="32923" y="52944"/>
                    <a:pt x="32779" y="52671"/>
                    <a:pt x="32520" y="52594"/>
                  </a:cubicBezTo>
                  <a:cubicBezTo>
                    <a:pt x="32472" y="52578"/>
                    <a:pt x="32423" y="52570"/>
                    <a:pt x="32375" y="52570"/>
                  </a:cubicBezTo>
                  <a:close/>
                  <a:moveTo>
                    <a:pt x="30195" y="55727"/>
                  </a:moveTo>
                  <a:cubicBezTo>
                    <a:pt x="30088" y="55727"/>
                    <a:pt x="29981" y="55761"/>
                    <a:pt x="29890" y="55833"/>
                  </a:cubicBezTo>
                  <a:cubicBezTo>
                    <a:pt x="29438" y="56193"/>
                    <a:pt x="28912" y="56523"/>
                    <a:pt x="28327" y="56812"/>
                  </a:cubicBezTo>
                  <a:cubicBezTo>
                    <a:pt x="28087" y="56931"/>
                    <a:pt x="27987" y="57223"/>
                    <a:pt x="28106" y="57465"/>
                  </a:cubicBezTo>
                  <a:cubicBezTo>
                    <a:pt x="28191" y="57638"/>
                    <a:pt x="28364" y="57738"/>
                    <a:pt x="28543" y="57738"/>
                  </a:cubicBezTo>
                  <a:cubicBezTo>
                    <a:pt x="28616" y="57738"/>
                    <a:pt x="28691" y="57721"/>
                    <a:pt x="28760" y="57688"/>
                  </a:cubicBezTo>
                  <a:cubicBezTo>
                    <a:pt x="29408" y="57367"/>
                    <a:pt x="29992" y="57000"/>
                    <a:pt x="30499" y="56596"/>
                  </a:cubicBezTo>
                  <a:cubicBezTo>
                    <a:pt x="30711" y="56427"/>
                    <a:pt x="30742" y="56120"/>
                    <a:pt x="30576" y="55910"/>
                  </a:cubicBezTo>
                  <a:cubicBezTo>
                    <a:pt x="30479" y="55789"/>
                    <a:pt x="30338" y="55727"/>
                    <a:pt x="30195" y="55727"/>
                  </a:cubicBezTo>
                  <a:close/>
                  <a:moveTo>
                    <a:pt x="26727" y="57480"/>
                  </a:moveTo>
                  <a:cubicBezTo>
                    <a:pt x="26679" y="57480"/>
                    <a:pt x="26630" y="57487"/>
                    <a:pt x="26582" y="57502"/>
                  </a:cubicBezTo>
                  <a:cubicBezTo>
                    <a:pt x="26011" y="57682"/>
                    <a:pt x="25392" y="57838"/>
                    <a:pt x="24739" y="57965"/>
                  </a:cubicBezTo>
                  <a:cubicBezTo>
                    <a:pt x="24475" y="58017"/>
                    <a:pt x="24302" y="58274"/>
                    <a:pt x="24356" y="58538"/>
                  </a:cubicBezTo>
                  <a:cubicBezTo>
                    <a:pt x="24400" y="58770"/>
                    <a:pt x="24604" y="58932"/>
                    <a:pt x="24833" y="58932"/>
                  </a:cubicBezTo>
                  <a:cubicBezTo>
                    <a:pt x="24864" y="58932"/>
                    <a:pt x="24896" y="58928"/>
                    <a:pt x="24927" y="58922"/>
                  </a:cubicBezTo>
                  <a:cubicBezTo>
                    <a:pt x="25615" y="58788"/>
                    <a:pt x="26269" y="58624"/>
                    <a:pt x="26874" y="58434"/>
                  </a:cubicBezTo>
                  <a:cubicBezTo>
                    <a:pt x="27132" y="58353"/>
                    <a:pt x="27274" y="58080"/>
                    <a:pt x="27195" y="57821"/>
                  </a:cubicBezTo>
                  <a:cubicBezTo>
                    <a:pt x="27129" y="57613"/>
                    <a:pt x="26935" y="57480"/>
                    <a:pt x="26727" y="57480"/>
                  </a:cubicBezTo>
                  <a:close/>
                  <a:moveTo>
                    <a:pt x="22897" y="58246"/>
                  </a:moveTo>
                  <a:cubicBezTo>
                    <a:pt x="22881" y="58246"/>
                    <a:pt x="22865" y="58247"/>
                    <a:pt x="22849" y="58248"/>
                  </a:cubicBezTo>
                  <a:cubicBezTo>
                    <a:pt x="22230" y="58315"/>
                    <a:pt x="21586" y="58363"/>
                    <a:pt x="20933" y="58388"/>
                  </a:cubicBezTo>
                  <a:cubicBezTo>
                    <a:pt x="20662" y="58399"/>
                    <a:pt x="20454" y="58626"/>
                    <a:pt x="20464" y="58897"/>
                  </a:cubicBezTo>
                  <a:cubicBezTo>
                    <a:pt x="20475" y="59159"/>
                    <a:pt x="20692" y="59366"/>
                    <a:pt x="20952" y="59366"/>
                  </a:cubicBezTo>
                  <a:lnTo>
                    <a:pt x="20952" y="59364"/>
                  </a:lnTo>
                  <a:lnTo>
                    <a:pt x="20971" y="59364"/>
                  </a:lnTo>
                  <a:cubicBezTo>
                    <a:pt x="21646" y="59337"/>
                    <a:pt x="22315" y="59289"/>
                    <a:pt x="22955" y="59218"/>
                  </a:cubicBezTo>
                  <a:cubicBezTo>
                    <a:pt x="23224" y="59189"/>
                    <a:pt x="23416" y="58949"/>
                    <a:pt x="23387" y="58680"/>
                  </a:cubicBezTo>
                  <a:cubicBezTo>
                    <a:pt x="23359" y="58430"/>
                    <a:pt x="23133" y="58246"/>
                    <a:pt x="22897" y="58246"/>
                  </a:cubicBezTo>
                  <a:close/>
                  <a:moveTo>
                    <a:pt x="17054" y="58320"/>
                  </a:moveTo>
                  <a:cubicBezTo>
                    <a:pt x="16802" y="58320"/>
                    <a:pt x="16582" y="58511"/>
                    <a:pt x="16562" y="58770"/>
                  </a:cubicBezTo>
                  <a:cubicBezTo>
                    <a:pt x="16542" y="59041"/>
                    <a:pt x="16744" y="59274"/>
                    <a:pt x="17013" y="59295"/>
                  </a:cubicBezTo>
                  <a:cubicBezTo>
                    <a:pt x="17509" y="59332"/>
                    <a:pt x="18190" y="59372"/>
                    <a:pt x="18991" y="59387"/>
                  </a:cubicBezTo>
                  <a:lnTo>
                    <a:pt x="18999" y="59387"/>
                  </a:lnTo>
                  <a:cubicBezTo>
                    <a:pt x="19266" y="59387"/>
                    <a:pt x="19483" y="59174"/>
                    <a:pt x="19489" y="58907"/>
                  </a:cubicBezTo>
                  <a:cubicBezTo>
                    <a:pt x="19493" y="58638"/>
                    <a:pt x="19278" y="58415"/>
                    <a:pt x="19007" y="58411"/>
                  </a:cubicBezTo>
                  <a:cubicBezTo>
                    <a:pt x="18230" y="58396"/>
                    <a:pt x="17567" y="58357"/>
                    <a:pt x="17086" y="58321"/>
                  </a:cubicBezTo>
                  <a:cubicBezTo>
                    <a:pt x="17075" y="58321"/>
                    <a:pt x="17065" y="58320"/>
                    <a:pt x="17054" y="58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10298" y="2333934"/>
              <a:ext cx="527974" cy="926806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2451439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13769" y="0"/>
                  </a:moveTo>
                  <a:cubicBezTo>
                    <a:pt x="10836" y="0"/>
                    <a:pt x="6305" y="1067"/>
                    <a:pt x="4706" y="4532"/>
                  </a:cubicBezTo>
                  <a:cubicBezTo>
                    <a:pt x="3105" y="7998"/>
                    <a:pt x="1773" y="47184"/>
                    <a:pt x="174" y="49583"/>
                  </a:cubicBezTo>
                  <a:cubicBezTo>
                    <a:pt x="1" y="49843"/>
                    <a:pt x="34" y="49959"/>
                    <a:pt x="232" y="49959"/>
                  </a:cubicBezTo>
                  <a:cubicBezTo>
                    <a:pt x="1854" y="49959"/>
                    <a:pt x="14569" y="42119"/>
                    <a:pt x="14569" y="42119"/>
                  </a:cubicBezTo>
                  <a:cubicBezTo>
                    <a:pt x="14569" y="42119"/>
                    <a:pt x="16701" y="0"/>
                    <a:pt x="13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1967614" y="2181597"/>
              <a:ext cx="928236" cy="1418601"/>
            </a:xfrm>
            <a:custGeom>
              <a:avLst/>
              <a:gdLst/>
              <a:ahLst/>
              <a:cxnLst/>
              <a:rect l="l" t="t" r="r" b="b"/>
              <a:pathLst>
                <a:path w="79201" h="121041" extrusionOk="0">
                  <a:moveTo>
                    <a:pt x="72034" y="0"/>
                  </a:moveTo>
                  <a:cubicBezTo>
                    <a:pt x="67879" y="0"/>
                    <a:pt x="66457" y="2961"/>
                    <a:pt x="65944" y="7057"/>
                  </a:cubicBezTo>
                  <a:cubicBezTo>
                    <a:pt x="65944" y="7057"/>
                    <a:pt x="63241" y="5091"/>
                    <a:pt x="60402" y="5091"/>
                  </a:cubicBezTo>
                  <a:cubicBezTo>
                    <a:pt x="58894" y="5091"/>
                    <a:pt x="57347" y="5646"/>
                    <a:pt x="56147" y="7347"/>
                  </a:cubicBezTo>
                  <a:cubicBezTo>
                    <a:pt x="52689" y="12245"/>
                    <a:pt x="55593" y="45274"/>
                    <a:pt x="51536" y="49128"/>
                  </a:cubicBezTo>
                  <a:cubicBezTo>
                    <a:pt x="24154" y="75157"/>
                    <a:pt x="8655" y="71064"/>
                    <a:pt x="4332" y="82590"/>
                  </a:cubicBezTo>
                  <a:cubicBezTo>
                    <a:pt x="9" y="94117"/>
                    <a:pt x="1" y="121041"/>
                    <a:pt x="1" y="121041"/>
                  </a:cubicBezTo>
                  <a:lnTo>
                    <a:pt x="42305" y="119087"/>
                  </a:lnTo>
                  <a:cubicBezTo>
                    <a:pt x="42305" y="119087"/>
                    <a:pt x="39095" y="91891"/>
                    <a:pt x="45187" y="84274"/>
                  </a:cubicBezTo>
                  <a:cubicBezTo>
                    <a:pt x="51280" y="76658"/>
                    <a:pt x="68343" y="62349"/>
                    <a:pt x="72378" y="52552"/>
                  </a:cubicBezTo>
                  <a:cubicBezTo>
                    <a:pt x="76411" y="42754"/>
                    <a:pt x="77760" y="7634"/>
                    <a:pt x="77760" y="7634"/>
                  </a:cubicBezTo>
                  <a:cubicBezTo>
                    <a:pt x="77760" y="7634"/>
                    <a:pt x="79200" y="1006"/>
                    <a:pt x="73725" y="143"/>
                  </a:cubicBezTo>
                  <a:cubicBezTo>
                    <a:pt x="73116" y="47"/>
                    <a:pt x="72554" y="0"/>
                    <a:pt x="72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656305" y="2278850"/>
              <a:ext cx="90115" cy="487646"/>
            </a:xfrm>
            <a:custGeom>
              <a:avLst/>
              <a:gdLst/>
              <a:ahLst/>
              <a:cxnLst/>
              <a:rect l="l" t="t" r="r" b="b"/>
              <a:pathLst>
                <a:path w="7689" h="41608" extrusionOk="0">
                  <a:moveTo>
                    <a:pt x="7191" y="1"/>
                  </a:moveTo>
                  <a:cubicBezTo>
                    <a:pt x="6936" y="1"/>
                    <a:pt x="6712" y="195"/>
                    <a:pt x="6696" y="458"/>
                  </a:cubicBezTo>
                  <a:cubicBezTo>
                    <a:pt x="6681" y="683"/>
                    <a:pt x="5249" y="23019"/>
                    <a:pt x="4678" y="30708"/>
                  </a:cubicBezTo>
                  <a:cubicBezTo>
                    <a:pt x="4130" y="38118"/>
                    <a:pt x="328" y="40684"/>
                    <a:pt x="291" y="40709"/>
                  </a:cubicBezTo>
                  <a:cubicBezTo>
                    <a:pt x="63" y="40857"/>
                    <a:pt x="1" y="41157"/>
                    <a:pt x="147" y="41384"/>
                  </a:cubicBezTo>
                  <a:cubicBezTo>
                    <a:pt x="239" y="41528"/>
                    <a:pt x="395" y="41607"/>
                    <a:pt x="555" y="41607"/>
                  </a:cubicBezTo>
                  <a:cubicBezTo>
                    <a:pt x="647" y="41607"/>
                    <a:pt x="737" y="41582"/>
                    <a:pt x="820" y="41530"/>
                  </a:cubicBezTo>
                  <a:cubicBezTo>
                    <a:pt x="991" y="41417"/>
                    <a:pt x="5066" y="38712"/>
                    <a:pt x="5654" y="30781"/>
                  </a:cubicBezTo>
                  <a:cubicBezTo>
                    <a:pt x="6223" y="23088"/>
                    <a:pt x="7657" y="745"/>
                    <a:pt x="7669" y="520"/>
                  </a:cubicBezTo>
                  <a:cubicBezTo>
                    <a:pt x="7688" y="251"/>
                    <a:pt x="7484" y="18"/>
                    <a:pt x="7215" y="1"/>
                  </a:cubicBezTo>
                  <a:cubicBezTo>
                    <a:pt x="7207" y="1"/>
                    <a:pt x="7199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554880" y="2799335"/>
              <a:ext cx="70250" cy="61987"/>
            </a:xfrm>
            <a:custGeom>
              <a:avLst/>
              <a:gdLst/>
              <a:ahLst/>
              <a:cxnLst/>
              <a:rect l="l" t="t" r="r" b="b"/>
              <a:pathLst>
                <a:path w="5994" h="5289" extrusionOk="0">
                  <a:moveTo>
                    <a:pt x="3780" y="0"/>
                  </a:moveTo>
                  <a:cubicBezTo>
                    <a:pt x="1805" y="0"/>
                    <a:pt x="252" y="1683"/>
                    <a:pt x="180" y="1762"/>
                  </a:cubicBezTo>
                  <a:cubicBezTo>
                    <a:pt x="1" y="1962"/>
                    <a:pt x="17" y="2271"/>
                    <a:pt x="217" y="2452"/>
                  </a:cubicBezTo>
                  <a:cubicBezTo>
                    <a:pt x="311" y="2536"/>
                    <a:pt x="428" y="2578"/>
                    <a:pt x="545" y="2578"/>
                  </a:cubicBezTo>
                  <a:cubicBezTo>
                    <a:pt x="678" y="2578"/>
                    <a:pt x="812" y="2523"/>
                    <a:pt x="907" y="2416"/>
                  </a:cubicBezTo>
                  <a:cubicBezTo>
                    <a:pt x="923" y="2399"/>
                    <a:pt x="2235" y="976"/>
                    <a:pt x="3779" y="976"/>
                  </a:cubicBezTo>
                  <a:cubicBezTo>
                    <a:pt x="3927" y="976"/>
                    <a:pt x="4078" y="989"/>
                    <a:pt x="4230" y="1018"/>
                  </a:cubicBezTo>
                  <a:cubicBezTo>
                    <a:pt x="4484" y="1068"/>
                    <a:pt x="4528" y="1174"/>
                    <a:pt x="4549" y="1226"/>
                  </a:cubicBezTo>
                  <a:cubicBezTo>
                    <a:pt x="4799" y="1841"/>
                    <a:pt x="3917" y="3557"/>
                    <a:pt x="3242" y="4520"/>
                  </a:cubicBezTo>
                  <a:cubicBezTo>
                    <a:pt x="3088" y="4741"/>
                    <a:pt x="3142" y="5045"/>
                    <a:pt x="3363" y="5201"/>
                  </a:cubicBezTo>
                  <a:cubicBezTo>
                    <a:pt x="3448" y="5260"/>
                    <a:pt x="3546" y="5289"/>
                    <a:pt x="3642" y="5289"/>
                  </a:cubicBezTo>
                  <a:cubicBezTo>
                    <a:pt x="3796" y="5289"/>
                    <a:pt x="3948" y="5216"/>
                    <a:pt x="4042" y="5080"/>
                  </a:cubicBezTo>
                  <a:cubicBezTo>
                    <a:pt x="4374" y="4609"/>
                    <a:pt x="5993" y="2187"/>
                    <a:pt x="5451" y="859"/>
                  </a:cubicBezTo>
                  <a:cubicBezTo>
                    <a:pt x="5332" y="561"/>
                    <a:pt x="5053" y="182"/>
                    <a:pt x="4411" y="59"/>
                  </a:cubicBezTo>
                  <a:cubicBezTo>
                    <a:pt x="4197" y="19"/>
                    <a:pt x="3986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565463" y="2316881"/>
              <a:ext cx="50162" cy="446239"/>
            </a:xfrm>
            <a:custGeom>
              <a:avLst/>
              <a:gdLst/>
              <a:ahLst/>
              <a:cxnLst/>
              <a:rect l="l" t="t" r="r" b="b"/>
              <a:pathLst>
                <a:path w="4280" h="38075" extrusionOk="0">
                  <a:moveTo>
                    <a:pt x="3781" y="1"/>
                  </a:moveTo>
                  <a:cubicBezTo>
                    <a:pt x="3525" y="1"/>
                    <a:pt x="3305" y="194"/>
                    <a:pt x="3285" y="454"/>
                  </a:cubicBezTo>
                  <a:cubicBezTo>
                    <a:pt x="3264" y="764"/>
                    <a:pt x="1047" y="31509"/>
                    <a:pt x="44" y="37506"/>
                  </a:cubicBezTo>
                  <a:cubicBezTo>
                    <a:pt x="0" y="37770"/>
                    <a:pt x="179" y="38022"/>
                    <a:pt x="446" y="38066"/>
                  </a:cubicBezTo>
                  <a:cubicBezTo>
                    <a:pt x="473" y="38072"/>
                    <a:pt x="500" y="38075"/>
                    <a:pt x="528" y="38075"/>
                  </a:cubicBezTo>
                  <a:cubicBezTo>
                    <a:pt x="761" y="38075"/>
                    <a:pt x="967" y="37906"/>
                    <a:pt x="1007" y="37666"/>
                  </a:cubicBezTo>
                  <a:cubicBezTo>
                    <a:pt x="2018" y="31623"/>
                    <a:pt x="4169" y="1792"/>
                    <a:pt x="4261" y="525"/>
                  </a:cubicBezTo>
                  <a:cubicBezTo>
                    <a:pt x="4279" y="256"/>
                    <a:pt x="4077" y="22"/>
                    <a:pt x="3808" y="1"/>
                  </a:cubicBezTo>
                  <a:cubicBezTo>
                    <a:pt x="3799" y="1"/>
                    <a:pt x="3790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2005798" y="2759511"/>
              <a:ext cx="674392" cy="526462"/>
            </a:xfrm>
            <a:custGeom>
              <a:avLst/>
              <a:gdLst/>
              <a:ahLst/>
              <a:cxnLst/>
              <a:rect l="l" t="t" r="r" b="b"/>
              <a:pathLst>
                <a:path w="57542" h="44920" extrusionOk="0">
                  <a:moveTo>
                    <a:pt x="52141" y="1"/>
                  </a:moveTo>
                  <a:cubicBezTo>
                    <a:pt x="47184" y="1"/>
                    <a:pt x="39133" y="6552"/>
                    <a:pt x="31103" y="13712"/>
                  </a:cubicBezTo>
                  <a:cubicBezTo>
                    <a:pt x="25361" y="18833"/>
                    <a:pt x="22095" y="20036"/>
                    <a:pt x="19212" y="21097"/>
                  </a:cubicBezTo>
                  <a:cubicBezTo>
                    <a:pt x="16323" y="22160"/>
                    <a:pt x="13595" y="23165"/>
                    <a:pt x="9092" y="27669"/>
                  </a:cubicBezTo>
                  <a:cubicBezTo>
                    <a:pt x="0" y="36761"/>
                    <a:pt x="2364" y="44271"/>
                    <a:pt x="2468" y="44586"/>
                  </a:cubicBezTo>
                  <a:cubicBezTo>
                    <a:pt x="2537" y="44790"/>
                    <a:pt x="2727" y="44919"/>
                    <a:pt x="2931" y="44919"/>
                  </a:cubicBezTo>
                  <a:cubicBezTo>
                    <a:pt x="2983" y="44919"/>
                    <a:pt x="3033" y="44911"/>
                    <a:pt x="3085" y="44894"/>
                  </a:cubicBezTo>
                  <a:cubicBezTo>
                    <a:pt x="3340" y="44809"/>
                    <a:pt x="3479" y="44534"/>
                    <a:pt x="3396" y="44277"/>
                  </a:cubicBezTo>
                  <a:cubicBezTo>
                    <a:pt x="3373" y="44206"/>
                    <a:pt x="1145" y="36997"/>
                    <a:pt x="9782" y="28359"/>
                  </a:cubicBezTo>
                  <a:cubicBezTo>
                    <a:pt x="14134" y="24007"/>
                    <a:pt x="16644" y="23083"/>
                    <a:pt x="19548" y="22014"/>
                  </a:cubicBezTo>
                  <a:cubicBezTo>
                    <a:pt x="22514" y="20922"/>
                    <a:pt x="25874" y="19684"/>
                    <a:pt x="31754" y="14442"/>
                  </a:cubicBezTo>
                  <a:cubicBezTo>
                    <a:pt x="39274" y="7733"/>
                    <a:pt x="47479" y="974"/>
                    <a:pt x="52107" y="974"/>
                  </a:cubicBezTo>
                  <a:cubicBezTo>
                    <a:pt x="52364" y="974"/>
                    <a:pt x="52609" y="994"/>
                    <a:pt x="52843" y="1037"/>
                  </a:cubicBezTo>
                  <a:cubicBezTo>
                    <a:pt x="53856" y="1220"/>
                    <a:pt x="54613" y="1810"/>
                    <a:pt x="55157" y="2844"/>
                  </a:cubicBezTo>
                  <a:cubicBezTo>
                    <a:pt x="57541" y="7376"/>
                    <a:pt x="41077" y="21827"/>
                    <a:pt x="34532" y="27012"/>
                  </a:cubicBezTo>
                  <a:cubicBezTo>
                    <a:pt x="34319" y="27179"/>
                    <a:pt x="34286" y="27488"/>
                    <a:pt x="34453" y="27698"/>
                  </a:cubicBezTo>
                  <a:cubicBezTo>
                    <a:pt x="34550" y="27820"/>
                    <a:pt x="34692" y="27883"/>
                    <a:pt x="34835" y="27883"/>
                  </a:cubicBezTo>
                  <a:cubicBezTo>
                    <a:pt x="34942" y="27883"/>
                    <a:pt x="35049" y="27848"/>
                    <a:pt x="35139" y="27777"/>
                  </a:cubicBezTo>
                  <a:cubicBezTo>
                    <a:pt x="35199" y="27729"/>
                    <a:pt x="41185" y="22975"/>
                    <a:pt x="46715" y="17562"/>
                  </a:cubicBezTo>
                  <a:cubicBezTo>
                    <a:pt x="54392" y="10044"/>
                    <a:pt x="57437" y="5081"/>
                    <a:pt x="56020" y="2390"/>
                  </a:cubicBezTo>
                  <a:cubicBezTo>
                    <a:pt x="55338" y="1091"/>
                    <a:pt x="54327" y="314"/>
                    <a:pt x="53018" y="76"/>
                  </a:cubicBezTo>
                  <a:cubicBezTo>
                    <a:pt x="52738" y="25"/>
                    <a:pt x="52445" y="1"/>
                    <a:pt x="5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2399121" y="339730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801" y="1"/>
                  </a:moveTo>
                  <a:cubicBezTo>
                    <a:pt x="764" y="1"/>
                    <a:pt x="726" y="5"/>
                    <a:pt x="689" y="13"/>
                  </a:cubicBezTo>
                  <a:cubicBezTo>
                    <a:pt x="428" y="74"/>
                    <a:pt x="263" y="336"/>
                    <a:pt x="326" y="599"/>
                  </a:cubicBezTo>
                  <a:cubicBezTo>
                    <a:pt x="447" y="1120"/>
                    <a:pt x="651" y="2638"/>
                    <a:pt x="151" y="3390"/>
                  </a:cubicBezTo>
                  <a:cubicBezTo>
                    <a:pt x="1" y="3615"/>
                    <a:pt x="61" y="3917"/>
                    <a:pt x="286" y="4067"/>
                  </a:cubicBezTo>
                  <a:cubicBezTo>
                    <a:pt x="370" y="4124"/>
                    <a:pt x="463" y="4149"/>
                    <a:pt x="557" y="4149"/>
                  </a:cubicBezTo>
                  <a:cubicBezTo>
                    <a:pt x="714" y="4149"/>
                    <a:pt x="868" y="4074"/>
                    <a:pt x="962" y="3932"/>
                  </a:cubicBezTo>
                  <a:cubicBezTo>
                    <a:pt x="1789" y="2694"/>
                    <a:pt x="1331" y="609"/>
                    <a:pt x="1274" y="376"/>
                  </a:cubicBezTo>
                  <a:cubicBezTo>
                    <a:pt x="1222" y="151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406282" y="331004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0"/>
                  </a:moveTo>
                  <a:cubicBezTo>
                    <a:pt x="763" y="0"/>
                    <a:pt x="726" y="4"/>
                    <a:pt x="688" y="13"/>
                  </a:cubicBezTo>
                  <a:cubicBezTo>
                    <a:pt x="426" y="76"/>
                    <a:pt x="263" y="338"/>
                    <a:pt x="324" y="601"/>
                  </a:cubicBezTo>
                  <a:cubicBezTo>
                    <a:pt x="447" y="1122"/>
                    <a:pt x="651" y="2639"/>
                    <a:pt x="148" y="3392"/>
                  </a:cubicBezTo>
                  <a:cubicBezTo>
                    <a:pt x="0" y="3617"/>
                    <a:pt x="61" y="3919"/>
                    <a:pt x="284" y="4069"/>
                  </a:cubicBezTo>
                  <a:cubicBezTo>
                    <a:pt x="367" y="4123"/>
                    <a:pt x="461" y="4150"/>
                    <a:pt x="555" y="4150"/>
                  </a:cubicBezTo>
                  <a:cubicBezTo>
                    <a:pt x="713" y="4150"/>
                    <a:pt x="868" y="4073"/>
                    <a:pt x="961" y="3934"/>
                  </a:cubicBezTo>
                  <a:cubicBezTo>
                    <a:pt x="1787" y="2693"/>
                    <a:pt x="1330" y="611"/>
                    <a:pt x="1274" y="378"/>
                  </a:cubicBezTo>
                  <a:cubicBezTo>
                    <a:pt x="1222" y="152"/>
                    <a:pt x="1023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2350483" y="3367251"/>
              <a:ext cx="20979" cy="48661"/>
            </a:xfrm>
            <a:custGeom>
              <a:avLst/>
              <a:gdLst/>
              <a:ahLst/>
              <a:cxnLst/>
              <a:rect l="l" t="t" r="r" b="b"/>
              <a:pathLst>
                <a:path w="1790" h="4152" extrusionOk="0">
                  <a:moveTo>
                    <a:pt x="801" y="1"/>
                  </a:moveTo>
                  <a:cubicBezTo>
                    <a:pt x="765" y="1"/>
                    <a:pt x="728" y="5"/>
                    <a:pt x="691" y="14"/>
                  </a:cubicBezTo>
                  <a:cubicBezTo>
                    <a:pt x="428" y="76"/>
                    <a:pt x="265" y="339"/>
                    <a:pt x="326" y="601"/>
                  </a:cubicBezTo>
                  <a:cubicBezTo>
                    <a:pt x="447" y="1122"/>
                    <a:pt x="653" y="2640"/>
                    <a:pt x="151" y="3392"/>
                  </a:cubicBezTo>
                  <a:cubicBezTo>
                    <a:pt x="1" y="3615"/>
                    <a:pt x="63" y="3920"/>
                    <a:pt x="286" y="4068"/>
                  </a:cubicBezTo>
                  <a:cubicBezTo>
                    <a:pt x="370" y="4124"/>
                    <a:pt x="464" y="4151"/>
                    <a:pt x="557" y="4151"/>
                  </a:cubicBezTo>
                  <a:cubicBezTo>
                    <a:pt x="714" y="4151"/>
                    <a:pt x="870" y="4074"/>
                    <a:pt x="964" y="3932"/>
                  </a:cubicBezTo>
                  <a:cubicBezTo>
                    <a:pt x="1789" y="2694"/>
                    <a:pt x="1331" y="612"/>
                    <a:pt x="1276" y="378"/>
                  </a:cubicBezTo>
                  <a:cubicBezTo>
                    <a:pt x="1224" y="153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2361946" y="344591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1"/>
                  </a:moveTo>
                  <a:cubicBezTo>
                    <a:pt x="763" y="1"/>
                    <a:pt x="726" y="5"/>
                    <a:pt x="688" y="13"/>
                  </a:cubicBezTo>
                  <a:cubicBezTo>
                    <a:pt x="426" y="76"/>
                    <a:pt x="263" y="338"/>
                    <a:pt x="323" y="601"/>
                  </a:cubicBezTo>
                  <a:cubicBezTo>
                    <a:pt x="446" y="1122"/>
                    <a:pt x="651" y="2640"/>
                    <a:pt x="150" y="3392"/>
                  </a:cubicBezTo>
                  <a:cubicBezTo>
                    <a:pt x="0" y="3617"/>
                    <a:pt x="61" y="3919"/>
                    <a:pt x="286" y="4069"/>
                  </a:cubicBezTo>
                  <a:cubicBezTo>
                    <a:pt x="367" y="4124"/>
                    <a:pt x="463" y="4151"/>
                    <a:pt x="555" y="4151"/>
                  </a:cubicBezTo>
                  <a:cubicBezTo>
                    <a:pt x="713" y="4151"/>
                    <a:pt x="867" y="4074"/>
                    <a:pt x="961" y="3934"/>
                  </a:cubicBezTo>
                  <a:cubicBezTo>
                    <a:pt x="1787" y="2694"/>
                    <a:pt x="1330" y="611"/>
                    <a:pt x="1274" y="378"/>
                  </a:cubicBezTo>
                  <a:cubicBezTo>
                    <a:pt x="1222" y="152"/>
                    <a:pt x="1022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2407700" y="3491682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803" y="1"/>
                  </a:moveTo>
                  <a:cubicBezTo>
                    <a:pt x="765" y="1"/>
                    <a:pt x="727" y="5"/>
                    <a:pt x="688" y="14"/>
                  </a:cubicBezTo>
                  <a:cubicBezTo>
                    <a:pt x="428" y="75"/>
                    <a:pt x="263" y="337"/>
                    <a:pt x="326" y="600"/>
                  </a:cubicBezTo>
                  <a:cubicBezTo>
                    <a:pt x="446" y="1121"/>
                    <a:pt x="653" y="2639"/>
                    <a:pt x="150" y="3391"/>
                  </a:cubicBezTo>
                  <a:cubicBezTo>
                    <a:pt x="0" y="3616"/>
                    <a:pt x="61" y="3918"/>
                    <a:pt x="286" y="4068"/>
                  </a:cubicBezTo>
                  <a:cubicBezTo>
                    <a:pt x="369" y="4125"/>
                    <a:pt x="463" y="4150"/>
                    <a:pt x="557" y="4150"/>
                  </a:cubicBezTo>
                  <a:cubicBezTo>
                    <a:pt x="713" y="4150"/>
                    <a:pt x="867" y="4075"/>
                    <a:pt x="963" y="3933"/>
                  </a:cubicBezTo>
                  <a:cubicBezTo>
                    <a:pt x="1789" y="2695"/>
                    <a:pt x="1330" y="610"/>
                    <a:pt x="1276" y="377"/>
                  </a:cubicBezTo>
                  <a:cubicBezTo>
                    <a:pt x="1223" y="152"/>
                    <a:pt x="1026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179245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2934" y="0"/>
                  </a:moveTo>
                  <a:cubicBezTo>
                    <a:pt x="1" y="0"/>
                    <a:pt x="2133" y="42119"/>
                    <a:pt x="2133" y="42119"/>
                  </a:cubicBezTo>
                  <a:cubicBezTo>
                    <a:pt x="2133" y="42119"/>
                    <a:pt x="14848" y="49959"/>
                    <a:pt x="16471" y="49959"/>
                  </a:cubicBezTo>
                  <a:cubicBezTo>
                    <a:pt x="16668" y="49959"/>
                    <a:pt x="16701" y="49843"/>
                    <a:pt x="16528" y="49583"/>
                  </a:cubicBezTo>
                  <a:cubicBezTo>
                    <a:pt x="14929" y="47184"/>
                    <a:pt x="13597" y="7998"/>
                    <a:pt x="11996" y="4532"/>
                  </a:cubicBezTo>
                  <a:cubicBezTo>
                    <a:pt x="10398" y="1067"/>
                    <a:pt x="5866" y="0"/>
                    <a:pt x="2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930594" y="2181597"/>
              <a:ext cx="928224" cy="1418601"/>
            </a:xfrm>
            <a:custGeom>
              <a:avLst/>
              <a:gdLst/>
              <a:ahLst/>
              <a:cxnLst/>
              <a:rect l="l" t="t" r="r" b="b"/>
              <a:pathLst>
                <a:path w="79200" h="121041" extrusionOk="0">
                  <a:moveTo>
                    <a:pt x="7166" y="0"/>
                  </a:moveTo>
                  <a:cubicBezTo>
                    <a:pt x="6647" y="0"/>
                    <a:pt x="6084" y="47"/>
                    <a:pt x="5476" y="143"/>
                  </a:cubicBezTo>
                  <a:cubicBezTo>
                    <a:pt x="0" y="1006"/>
                    <a:pt x="1440" y="7634"/>
                    <a:pt x="1440" y="7634"/>
                  </a:cubicBezTo>
                  <a:cubicBezTo>
                    <a:pt x="1440" y="7634"/>
                    <a:pt x="2789" y="42754"/>
                    <a:pt x="6822" y="52552"/>
                  </a:cubicBezTo>
                  <a:cubicBezTo>
                    <a:pt x="10858" y="62349"/>
                    <a:pt x="27920" y="76658"/>
                    <a:pt x="34013" y="84274"/>
                  </a:cubicBezTo>
                  <a:cubicBezTo>
                    <a:pt x="40105" y="91891"/>
                    <a:pt x="36895" y="119087"/>
                    <a:pt x="36895" y="119087"/>
                  </a:cubicBezTo>
                  <a:lnTo>
                    <a:pt x="79200" y="121041"/>
                  </a:lnTo>
                  <a:cubicBezTo>
                    <a:pt x="79200" y="121041"/>
                    <a:pt x="79191" y="94117"/>
                    <a:pt x="74868" y="82590"/>
                  </a:cubicBezTo>
                  <a:cubicBezTo>
                    <a:pt x="70545" y="71064"/>
                    <a:pt x="55046" y="75157"/>
                    <a:pt x="27664" y="49128"/>
                  </a:cubicBezTo>
                  <a:cubicBezTo>
                    <a:pt x="23608" y="45274"/>
                    <a:pt x="26511" y="12245"/>
                    <a:pt x="23053" y="7347"/>
                  </a:cubicBezTo>
                  <a:cubicBezTo>
                    <a:pt x="21853" y="5646"/>
                    <a:pt x="20306" y="5091"/>
                    <a:pt x="18798" y="5091"/>
                  </a:cubicBezTo>
                  <a:cubicBezTo>
                    <a:pt x="15959" y="5091"/>
                    <a:pt x="13257" y="7057"/>
                    <a:pt x="13257" y="7057"/>
                  </a:cubicBezTo>
                  <a:cubicBezTo>
                    <a:pt x="12743" y="2961"/>
                    <a:pt x="11321" y="0"/>
                    <a:pt x="7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080024" y="2278850"/>
              <a:ext cx="90127" cy="487646"/>
            </a:xfrm>
            <a:custGeom>
              <a:avLst/>
              <a:gdLst/>
              <a:ahLst/>
              <a:cxnLst/>
              <a:rect l="l" t="t" r="r" b="b"/>
              <a:pathLst>
                <a:path w="7690" h="41608" extrusionOk="0">
                  <a:moveTo>
                    <a:pt x="500" y="0"/>
                  </a:moveTo>
                  <a:cubicBezTo>
                    <a:pt x="491" y="0"/>
                    <a:pt x="482" y="1"/>
                    <a:pt x="473" y="1"/>
                  </a:cubicBezTo>
                  <a:cubicBezTo>
                    <a:pt x="204" y="18"/>
                    <a:pt x="0" y="251"/>
                    <a:pt x="17" y="520"/>
                  </a:cubicBezTo>
                  <a:cubicBezTo>
                    <a:pt x="31" y="745"/>
                    <a:pt x="1465" y="23088"/>
                    <a:pt x="2035" y="30781"/>
                  </a:cubicBezTo>
                  <a:cubicBezTo>
                    <a:pt x="2622" y="38712"/>
                    <a:pt x="6697" y="41417"/>
                    <a:pt x="6868" y="41530"/>
                  </a:cubicBezTo>
                  <a:cubicBezTo>
                    <a:pt x="6952" y="41582"/>
                    <a:pt x="7043" y="41607"/>
                    <a:pt x="7133" y="41607"/>
                  </a:cubicBezTo>
                  <a:cubicBezTo>
                    <a:pt x="7293" y="41607"/>
                    <a:pt x="7452" y="41528"/>
                    <a:pt x="7543" y="41382"/>
                  </a:cubicBezTo>
                  <a:cubicBezTo>
                    <a:pt x="7689" y="41157"/>
                    <a:pt x="7625" y="40855"/>
                    <a:pt x="7398" y="40709"/>
                  </a:cubicBezTo>
                  <a:cubicBezTo>
                    <a:pt x="7360" y="40684"/>
                    <a:pt x="3560" y="38160"/>
                    <a:pt x="3010" y="30708"/>
                  </a:cubicBezTo>
                  <a:cubicBezTo>
                    <a:pt x="2439" y="23021"/>
                    <a:pt x="1007" y="683"/>
                    <a:pt x="992" y="458"/>
                  </a:cubicBezTo>
                  <a:cubicBezTo>
                    <a:pt x="976" y="196"/>
                    <a:pt x="74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01314" y="2799312"/>
              <a:ext cx="70215" cy="62011"/>
            </a:xfrm>
            <a:custGeom>
              <a:avLst/>
              <a:gdLst/>
              <a:ahLst/>
              <a:cxnLst/>
              <a:rect l="l" t="t" r="r" b="b"/>
              <a:pathLst>
                <a:path w="5991" h="5291" extrusionOk="0">
                  <a:moveTo>
                    <a:pt x="2222" y="0"/>
                  </a:moveTo>
                  <a:cubicBezTo>
                    <a:pt x="2013" y="0"/>
                    <a:pt x="1798" y="19"/>
                    <a:pt x="1580" y="61"/>
                  </a:cubicBezTo>
                  <a:cubicBezTo>
                    <a:pt x="940" y="184"/>
                    <a:pt x="661" y="563"/>
                    <a:pt x="540" y="861"/>
                  </a:cubicBezTo>
                  <a:cubicBezTo>
                    <a:pt x="0" y="2191"/>
                    <a:pt x="1620" y="4611"/>
                    <a:pt x="1951" y="5082"/>
                  </a:cubicBezTo>
                  <a:cubicBezTo>
                    <a:pt x="2045" y="5218"/>
                    <a:pt x="2197" y="5291"/>
                    <a:pt x="2351" y="5291"/>
                  </a:cubicBezTo>
                  <a:cubicBezTo>
                    <a:pt x="2447" y="5291"/>
                    <a:pt x="2545" y="5262"/>
                    <a:pt x="2631" y="5201"/>
                  </a:cubicBezTo>
                  <a:cubicBezTo>
                    <a:pt x="2851" y="5047"/>
                    <a:pt x="2906" y="4743"/>
                    <a:pt x="2749" y="4522"/>
                  </a:cubicBezTo>
                  <a:cubicBezTo>
                    <a:pt x="2076" y="3559"/>
                    <a:pt x="1194" y="1845"/>
                    <a:pt x="1445" y="1228"/>
                  </a:cubicBezTo>
                  <a:cubicBezTo>
                    <a:pt x="1465" y="1176"/>
                    <a:pt x="1509" y="1070"/>
                    <a:pt x="1763" y="1020"/>
                  </a:cubicBezTo>
                  <a:cubicBezTo>
                    <a:pt x="1915" y="991"/>
                    <a:pt x="2065" y="978"/>
                    <a:pt x="2214" y="978"/>
                  </a:cubicBezTo>
                  <a:cubicBezTo>
                    <a:pt x="3755" y="978"/>
                    <a:pt x="5073" y="2401"/>
                    <a:pt x="5086" y="2418"/>
                  </a:cubicBezTo>
                  <a:cubicBezTo>
                    <a:pt x="5183" y="2524"/>
                    <a:pt x="5316" y="2578"/>
                    <a:pt x="5450" y="2578"/>
                  </a:cubicBezTo>
                  <a:cubicBezTo>
                    <a:pt x="5566" y="2578"/>
                    <a:pt x="5683" y="2537"/>
                    <a:pt x="5776" y="2454"/>
                  </a:cubicBezTo>
                  <a:cubicBezTo>
                    <a:pt x="5976" y="2273"/>
                    <a:pt x="5991" y="1964"/>
                    <a:pt x="5811" y="1764"/>
                  </a:cubicBezTo>
                  <a:cubicBezTo>
                    <a:pt x="5740" y="1685"/>
                    <a:pt x="4201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210807" y="2316881"/>
              <a:ext cx="50173" cy="446239"/>
            </a:xfrm>
            <a:custGeom>
              <a:avLst/>
              <a:gdLst/>
              <a:ahLst/>
              <a:cxnLst/>
              <a:rect l="l" t="t" r="r" b="b"/>
              <a:pathLst>
                <a:path w="4281" h="38075" extrusionOk="0">
                  <a:moveTo>
                    <a:pt x="503" y="0"/>
                  </a:moveTo>
                  <a:cubicBezTo>
                    <a:pt x="493" y="0"/>
                    <a:pt x="482" y="1"/>
                    <a:pt x="472" y="1"/>
                  </a:cubicBezTo>
                  <a:cubicBezTo>
                    <a:pt x="203" y="22"/>
                    <a:pt x="1" y="256"/>
                    <a:pt x="20" y="525"/>
                  </a:cubicBezTo>
                  <a:cubicBezTo>
                    <a:pt x="111" y="1790"/>
                    <a:pt x="2262" y="31623"/>
                    <a:pt x="3273" y="37666"/>
                  </a:cubicBezTo>
                  <a:cubicBezTo>
                    <a:pt x="3313" y="37904"/>
                    <a:pt x="3519" y="38075"/>
                    <a:pt x="3753" y="38075"/>
                  </a:cubicBezTo>
                  <a:cubicBezTo>
                    <a:pt x="3780" y="38075"/>
                    <a:pt x="3807" y="38072"/>
                    <a:pt x="3834" y="38066"/>
                  </a:cubicBezTo>
                  <a:cubicBezTo>
                    <a:pt x="4099" y="38022"/>
                    <a:pt x="4280" y="37770"/>
                    <a:pt x="4234" y="37506"/>
                  </a:cubicBezTo>
                  <a:cubicBezTo>
                    <a:pt x="3234" y="31509"/>
                    <a:pt x="1016" y="764"/>
                    <a:pt x="995" y="454"/>
                  </a:cubicBezTo>
                  <a:cubicBezTo>
                    <a:pt x="975" y="193"/>
                    <a:pt x="753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146242" y="2759522"/>
              <a:ext cx="674392" cy="526451"/>
            </a:xfrm>
            <a:custGeom>
              <a:avLst/>
              <a:gdLst/>
              <a:ahLst/>
              <a:cxnLst/>
              <a:rect l="l" t="t" r="r" b="b"/>
              <a:pathLst>
                <a:path w="57542" h="44919" extrusionOk="0">
                  <a:moveTo>
                    <a:pt x="5397" y="0"/>
                  </a:moveTo>
                  <a:cubicBezTo>
                    <a:pt x="5095" y="0"/>
                    <a:pt x="4804" y="25"/>
                    <a:pt x="4526" y="75"/>
                  </a:cubicBezTo>
                  <a:cubicBezTo>
                    <a:pt x="3215" y="313"/>
                    <a:pt x="2206" y="1090"/>
                    <a:pt x="1525" y="2389"/>
                  </a:cubicBezTo>
                  <a:cubicBezTo>
                    <a:pt x="107" y="5080"/>
                    <a:pt x="3150" y="10043"/>
                    <a:pt x="10829" y="17561"/>
                  </a:cubicBezTo>
                  <a:cubicBezTo>
                    <a:pt x="16359" y="22974"/>
                    <a:pt x="22345" y="27728"/>
                    <a:pt x="22406" y="27776"/>
                  </a:cubicBezTo>
                  <a:cubicBezTo>
                    <a:pt x="22494" y="27847"/>
                    <a:pt x="22601" y="27882"/>
                    <a:pt x="22707" y="27882"/>
                  </a:cubicBezTo>
                  <a:cubicBezTo>
                    <a:pt x="22851" y="27882"/>
                    <a:pt x="22993" y="27818"/>
                    <a:pt x="23089" y="27697"/>
                  </a:cubicBezTo>
                  <a:cubicBezTo>
                    <a:pt x="23258" y="27487"/>
                    <a:pt x="23223" y="27178"/>
                    <a:pt x="23010" y="27011"/>
                  </a:cubicBezTo>
                  <a:cubicBezTo>
                    <a:pt x="16465" y="21826"/>
                    <a:pt x="1" y="7377"/>
                    <a:pt x="2387" y="2843"/>
                  </a:cubicBezTo>
                  <a:cubicBezTo>
                    <a:pt x="2932" y="1809"/>
                    <a:pt x="3686" y="1219"/>
                    <a:pt x="4699" y="1036"/>
                  </a:cubicBezTo>
                  <a:cubicBezTo>
                    <a:pt x="4928" y="995"/>
                    <a:pt x="5168" y="974"/>
                    <a:pt x="5420" y="974"/>
                  </a:cubicBezTo>
                  <a:cubicBezTo>
                    <a:pt x="10016" y="974"/>
                    <a:pt x="18263" y="7727"/>
                    <a:pt x="25789" y="14441"/>
                  </a:cubicBezTo>
                  <a:cubicBezTo>
                    <a:pt x="31669" y="19683"/>
                    <a:pt x="35029" y="20921"/>
                    <a:pt x="37995" y="22013"/>
                  </a:cubicBezTo>
                  <a:cubicBezTo>
                    <a:pt x="40900" y="23082"/>
                    <a:pt x="43408" y="24006"/>
                    <a:pt x="47762" y="28358"/>
                  </a:cubicBezTo>
                  <a:cubicBezTo>
                    <a:pt x="56398" y="36996"/>
                    <a:pt x="54169" y="44205"/>
                    <a:pt x="54146" y="44276"/>
                  </a:cubicBezTo>
                  <a:cubicBezTo>
                    <a:pt x="54063" y="44533"/>
                    <a:pt x="54203" y="44808"/>
                    <a:pt x="54457" y="44893"/>
                  </a:cubicBezTo>
                  <a:cubicBezTo>
                    <a:pt x="54509" y="44910"/>
                    <a:pt x="54559" y="44918"/>
                    <a:pt x="54611" y="44918"/>
                  </a:cubicBezTo>
                  <a:cubicBezTo>
                    <a:pt x="54816" y="44918"/>
                    <a:pt x="55005" y="44789"/>
                    <a:pt x="55074" y="44585"/>
                  </a:cubicBezTo>
                  <a:cubicBezTo>
                    <a:pt x="55178" y="44270"/>
                    <a:pt x="57542" y="36760"/>
                    <a:pt x="48452" y="27668"/>
                  </a:cubicBezTo>
                  <a:cubicBezTo>
                    <a:pt x="43948" y="23164"/>
                    <a:pt x="41219" y="22159"/>
                    <a:pt x="38330" y="21096"/>
                  </a:cubicBezTo>
                  <a:cubicBezTo>
                    <a:pt x="35448" y="20035"/>
                    <a:pt x="32181" y="18832"/>
                    <a:pt x="26439" y="13711"/>
                  </a:cubicBezTo>
                  <a:cubicBezTo>
                    <a:pt x="18409" y="6549"/>
                    <a:pt x="10342" y="0"/>
                    <a:pt x="5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420747" y="337754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989" y="0"/>
                  </a:moveTo>
                  <a:cubicBezTo>
                    <a:pt x="765" y="0"/>
                    <a:pt x="567" y="151"/>
                    <a:pt x="514" y="376"/>
                  </a:cubicBezTo>
                  <a:cubicBezTo>
                    <a:pt x="459" y="609"/>
                    <a:pt x="1" y="2694"/>
                    <a:pt x="826" y="3932"/>
                  </a:cubicBezTo>
                  <a:cubicBezTo>
                    <a:pt x="922" y="4073"/>
                    <a:pt x="1076" y="4148"/>
                    <a:pt x="1233" y="4148"/>
                  </a:cubicBezTo>
                  <a:cubicBezTo>
                    <a:pt x="1327" y="4148"/>
                    <a:pt x="1420" y="4123"/>
                    <a:pt x="1504" y="4067"/>
                  </a:cubicBezTo>
                  <a:cubicBezTo>
                    <a:pt x="1729" y="3917"/>
                    <a:pt x="1789" y="3615"/>
                    <a:pt x="1639" y="3390"/>
                  </a:cubicBezTo>
                  <a:cubicBezTo>
                    <a:pt x="1137" y="2637"/>
                    <a:pt x="1343" y="1120"/>
                    <a:pt x="1464" y="599"/>
                  </a:cubicBezTo>
                  <a:cubicBezTo>
                    <a:pt x="1527" y="336"/>
                    <a:pt x="1362" y="74"/>
                    <a:pt x="1101" y="13"/>
                  </a:cubicBezTo>
                  <a:cubicBezTo>
                    <a:pt x="1064" y="5"/>
                    <a:pt x="1026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413598" y="3290298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6" y="0"/>
                  </a:moveTo>
                  <a:cubicBezTo>
                    <a:pt x="763" y="0"/>
                    <a:pt x="567" y="152"/>
                    <a:pt x="515" y="376"/>
                  </a:cubicBezTo>
                  <a:cubicBezTo>
                    <a:pt x="459" y="610"/>
                    <a:pt x="0" y="2692"/>
                    <a:pt x="828" y="3932"/>
                  </a:cubicBezTo>
                  <a:cubicBezTo>
                    <a:pt x="921" y="4072"/>
                    <a:pt x="1076" y="4149"/>
                    <a:pt x="1232" y="4149"/>
                  </a:cubicBezTo>
                  <a:cubicBezTo>
                    <a:pt x="1326" y="4149"/>
                    <a:pt x="1422" y="4122"/>
                    <a:pt x="1503" y="4068"/>
                  </a:cubicBezTo>
                  <a:cubicBezTo>
                    <a:pt x="1728" y="3918"/>
                    <a:pt x="1789" y="3616"/>
                    <a:pt x="1638" y="3390"/>
                  </a:cubicBezTo>
                  <a:cubicBezTo>
                    <a:pt x="1138" y="2638"/>
                    <a:pt x="1343" y="1121"/>
                    <a:pt x="1465" y="600"/>
                  </a:cubicBezTo>
                  <a:cubicBezTo>
                    <a:pt x="1526" y="337"/>
                    <a:pt x="1363" y="74"/>
                    <a:pt x="1101" y="14"/>
                  </a:cubicBezTo>
                  <a:cubicBezTo>
                    <a:pt x="1062" y="5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1469385" y="3347491"/>
              <a:ext cx="20955" cy="48650"/>
            </a:xfrm>
            <a:custGeom>
              <a:avLst/>
              <a:gdLst/>
              <a:ahLst/>
              <a:cxnLst/>
              <a:rect l="l" t="t" r="r" b="b"/>
              <a:pathLst>
                <a:path w="1788" h="4151" extrusionOk="0">
                  <a:moveTo>
                    <a:pt x="988" y="1"/>
                  </a:moveTo>
                  <a:cubicBezTo>
                    <a:pt x="765" y="1"/>
                    <a:pt x="566" y="152"/>
                    <a:pt x="514" y="378"/>
                  </a:cubicBezTo>
                  <a:cubicBezTo>
                    <a:pt x="459" y="612"/>
                    <a:pt x="1" y="2694"/>
                    <a:pt x="826" y="3934"/>
                  </a:cubicBezTo>
                  <a:cubicBezTo>
                    <a:pt x="920" y="4074"/>
                    <a:pt x="1074" y="4151"/>
                    <a:pt x="1233" y="4151"/>
                  </a:cubicBezTo>
                  <a:cubicBezTo>
                    <a:pt x="1327" y="4151"/>
                    <a:pt x="1420" y="4124"/>
                    <a:pt x="1504" y="4070"/>
                  </a:cubicBezTo>
                  <a:cubicBezTo>
                    <a:pt x="1727" y="3919"/>
                    <a:pt x="1787" y="3617"/>
                    <a:pt x="1639" y="3392"/>
                  </a:cubicBezTo>
                  <a:cubicBezTo>
                    <a:pt x="1137" y="2640"/>
                    <a:pt x="1343" y="1122"/>
                    <a:pt x="1464" y="601"/>
                  </a:cubicBezTo>
                  <a:cubicBezTo>
                    <a:pt x="1525" y="338"/>
                    <a:pt x="1362" y="76"/>
                    <a:pt x="1099" y="13"/>
                  </a:cubicBezTo>
                  <a:cubicBezTo>
                    <a:pt x="1062" y="5"/>
                    <a:pt x="1025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1457958" y="3426168"/>
              <a:ext cx="20944" cy="48638"/>
            </a:xfrm>
            <a:custGeom>
              <a:avLst/>
              <a:gdLst/>
              <a:ahLst/>
              <a:cxnLst/>
              <a:rect l="l" t="t" r="r" b="b"/>
              <a:pathLst>
                <a:path w="1787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7" y="610"/>
                    <a:pt x="0" y="2692"/>
                    <a:pt x="826" y="3933"/>
                  </a:cubicBezTo>
                  <a:cubicBezTo>
                    <a:pt x="920" y="4072"/>
                    <a:pt x="1074" y="4149"/>
                    <a:pt x="1232" y="4149"/>
                  </a:cubicBezTo>
                  <a:cubicBezTo>
                    <a:pt x="1324" y="4149"/>
                    <a:pt x="1420" y="4122"/>
                    <a:pt x="1501" y="4068"/>
                  </a:cubicBezTo>
                  <a:cubicBezTo>
                    <a:pt x="1726" y="3918"/>
                    <a:pt x="1787" y="3616"/>
                    <a:pt x="1637" y="3391"/>
                  </a:cubicBezTo>
                  <a:cubicBezTo>
                    <a:pt x="1136" y="2638"/>
                    <a:pt x="1341" y="1121"/>
                    <a:pt x="1464" y="600"/>
                  </a:cubicBezTo>
                  <a:cubicBezTo>
                    <a:pt x="1524" y="337"/>
                    <a:pt x="1361" y="75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1412180" y="3471923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9" y="610"/>
                    <a:pt x="0" y="2695"/>
                    <a:pt x="826" y="3933"/>
                  </a:cubicBezTo>
                  <a:cubicBezTo>
                    <a:pt x="919" y="4074"/>
                    <a:pt x="1076" y="4149"/>
                    <a:pt x="1232" y="4149"/>
                  </a:cubicBezTo>
                  <a:cubicBezTo>
                    <a:pt x="1326" y="4149"/>
                    <a:pt x="1420" y="4124"/>
                    <a:pt x="1503" y="4068"/>
                  </a:cubicBezTo>
                  <a:cubicBezTo>
                    <a:pt x="1726" y="3918"/>
                    <a:pt x="1789" y="3616"/>
                    <a:pt x="1639" y="3391"/>
                  </a:cubicBezTo>
                  <a:cubicBezTo>
                    <a:pt x="1136" y="2638"/>
                    <a:pt x="1343" y="1123"/>
                    <a:pt x="1464" y="602"/>
                  </a:cubicBezTo>
                  <a:cubicBezTo>
                    <a:pt x="1524" y="339"/>
                    <a:pt x="1361" y="77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1845539" y="2784638"/>
              <a:ext cx="258942" cy="190579"/>
            </a:xfrm>
            <a:custGeom>
              <a:avLst/>
              <a:gdLst/>
              <a:ahLst/>
              <a:cxnLst/>
              <a:rect l="l" t="t" r="r" b="b"/>
              <a:pathLst>
                <a:path w="22094" h="16261" extrusionOk="0">
                  <a:moveTo>
                    <a:pt x="19294" y="0"/>
                  </a:moveTo>
                  <a:cubicBezTo>
                    <a:pt x="19262" y="0"/>
                    <a:pt x="19230" y="4"/>
                    <a:pt x="19198" y="10"/>
                  </a:cubicBezTo>
                  <a:cubicBezTo>
                    <a:pt x="18933" y="62"/>
                    <a:pt x="18762" y="317"/>
                    <a:pt x="18812" y="583"/>
                  </a:cubicBezTo>
                  <a:cubicBezTo>
                    <a:pt x="19663" y="4984"/>
                    <a:pt x="20963" y="12127"/>
                    <a:pt x="20995" y="13413"/>
                  </a:cubicBezTo>
                  <a:cubicBezTo>
                    <a:pt x="19653" y="14180"/>
                    <a:pt x="9148" y="15329"/>
                    <a:pt x="4792" y="15329"/>
                  </a:cubicBezTo>
                  <a:cubicBezTo>
                    <a:pt x="3997" y="15329"/>
                    <a:pt x="3407" y="15291"/>
                    <a:pt x="3115" y="15205"/>
                  </a:cubicBezTo>
                  <a:cubicBezTo>
                    <a:pt x="2784" y="14028"/>
                    <a:pt x="1666" y="7064"/>
                    <a:pt x="1006" y="2730"/>
                  </a:cubicBezTo>
                  <a:cubicBezTo>
                    <a:pt x="970" y="2487"/>
                    <a:pt x="757" y="2317"/>
                    <a:pt x="521" y="2317"/>
                  </a:cubicBezTo>
                  <a:cubicBezTo>
                    <a:pt x="498" y="2317"/>
                    <a:pt x="475" y="2319"/>
                    <a:pt x="451" y="2322"/>
                  </a:cubicBezTo>
                  <a:cubicBezTo>
                    <a:pt x="184" y="2361"/>
                    <a:pt x="1" y="2609"/>
                    <a:pt x="43" y="2876"/>
                  </a:cubicBezTo>
                  <a:cubicBezTo>
                    <a:pt x="345" y="4863"/>
                    <a:pt x="1869" y="14811"/>
                    <a:pt x="2260" y="15722"/>
                  </a:cubicBezTo>
                  <a:cubicBezTo>
                    <a:pt x="2429" y="16116"/>
                    <a:pt x="3609" y="16260"/>
                    <a:pt x="5239" y="16260"/>
                  </a:cubicBezTo>
                  <a:lnTo>
                    <a:pt x="5239" y="16258"/>
                  </a:lnTo>
                  <a:cubicBezTo>
                    <a:pt x="9577" y="16258"/>
                    <a:pt x="17097" y="15243"/>
                    <a:pt x="17201" y="15226"/>
                  </a:cubicBezTo>
                  <a:cubicBezTo>
                    <a:pt x="21864" y="14536"/>
                    <a:pt x="21916" y="14069"/>
                    <a:pt x="21962" y="13655"/>
                  </a:cubicBezTo>
                  <a:cubicBezTo>
                    <a:pt x="22093" y="12458"/>
                    <a:pt x="20009" y="1628"/>
                    <a:pt x="19771" y="396"/>
                  </a:cubicBezTo>
                  <a:cubicBezTo>
                    <a:pt x="19725" y="164"/>
                    <a:pt x="19519" y="0"/>
                    <a:pt x="19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228915" y="1746645"/>
              <a:ext cx="1197526" cy="1094015"/>
            </a:xfrm>
            <a:custGeom>
              <a:avLst/>
              <a:gdLst/>
              <a:ahLst/>
              <a:cxnLst/>
              <a:rect l="l" t="t" r="r" b="b"/>
              <a:pathLst>
                <a:path w="102178" h="93346" extrusionOk="0">
                  <a:moveTo>
                    <a:pt x="57307" y="0"/>
                  </a:moveTo>
                  <a:cubicBezTo>
                    <a:pt x="46701" y="0"/>
                    <a:pt x="35586" y="3964"/>
                    <a:pt x="25861" y="13314"/>
                  </a:cubicBezTo>
                  <a:cubicBezTo>
                    <a:pt x="0" y="38180"/>
                    <a:pt x="16679" y="65980"/>
                    <a:pt x="38238" y="69969"/>
                  </a:cubicBezTo>
                  <a:cubicBezTo>
                    <a:pt x="44145" y="71061"/>
                    <a:pt x="45788" y="93345"/>
                    <a:pt x="45788" y="93345"/>
                  </a:cubicBezTo>
                  <a:lnTo>
                    <a:pt x="79511" y="90992"/>
                  </a:lnTo>
                  <a:cubicBezTo>
                    <a:pt x="79511" y="90992"/>
                    <a:pt x="78852" y="79163"/>
                    <a:pt x="79273" y="70286"/>
                  </a:cubicBezTo>
                  <a:cubicBezTo>
                    <a:pt x="79694" y="61411"/>
                    <a:pt x="97174" y="65096"/>
                    <a:pt x="99558" y="43504"/>
                  </a:cubicBezTo>
                  <a:cubicBezTo>
                    <a:pt x="102178" y="19805"/>
                    <a:pt x="81016" y="0"/>
                    <a:pt x="57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1726429" y="2635513"/>
              <a:ext cx="453212" cy="253234"/>
            </a:xfrm>
            <a:custGeom>
              <a:avLst/>
              <a:gdLst/>
              <a:ahLst/>
              <a:cxnLst/>
              <a:rect l="l" t="t" r="r" b="b"/>
              <a:pathLst>
                <a:path w="38670" h="21607" extrusionOk="0">
                  <a:moveTo>
                    <a:pt x="37211" y="1"/>
                  </a:moveTo>
                  <a:lnTo>
                    <a:pt x="1" y="1493"/>
                  </a:lnTo>
                  <a:cubicBezTo>
                    <a:pt x="1" y="1493"/>
                    <a:pt x="2362" y="21018"/>
                    <a:pt x="2831" y="21532"/>
                  </a:cubicBezTo>
                  <a:cubicBezTo>
                    <a:pt x="2877" y="21583"/>
                    <a:pt x="3241" y="21606"/>
                    <a:pt x="3860" y="21606"/>
                  </a:cubicBezTo>
                  <a:cubicBezTo>
                    <a:pt x="9544" y="21606"/>
                    <a:pt x="36779" y="19670"/>
                    <a:pt x="37675" y="19563"/>
                  </a:cubicBezTo>
                  <a:cubicBezTo>
                    <a:pt x="38670" y="19446"/>
                    <a:pt x="37211" y="1"/>
                    <a:pt x="3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1718271" y="2221750"/>
              <a:ext cx="348072" cy="421744"/>
            </a:xfrm>
            <a:custGeom>
              <a:avLst/>
              <a:gdLst/>
              <a:ahLst/>
              <a:cxnLst/>
              <a:rect l="l" t="t" r="r" b="b"/>
              <a:pathLst>
                <a:path w="29699" h="35985" extrusionOk="0">
                  <a:moveTo>
                    <a:pt x="20513" y="5006"/>
                  </a:moveTo>
                  <a:cubicBezTo>
                    <a:pt x="21259" y="6784"/>
                    <a:pt x="21669" y="8856"/>
                    <a:pt x="21642" y="10626"/>
                  </a:cubicBezTo>
                  <a:cubicBezTo>
                    <a:pt x="21615" y="12293"/>
                    <a:pt x="21203" y="13088"/>
                    <a:pt x="20827" y="13275"/>
                  </a:cubicBezTo>
                  <a:cubicBezTo>
                    <a:pt x="20752" y="13313"/>
                    <a:pt x="20670" y="13329"/>
                    <a:pt x="20585" y="13329"/>
                  </a:cubicBezTo>
                  <a:cubicBezTo>
                    <a:pt x="20288" y="13329"/>
                    <a:pt x="19951" y="13129"/>
                    <a:pt x="19693" y="12940"/>
                  </a:cubicBezTo>
                  <a:cubicBezTo>
                    <a:pt x="18547" y="12093"/>
                    <a:pt x="18472" y="10622"/>
                    <a:pt x="18612" y="9534"/>
                  </a:cubicBezTo>
                  <a:cubicBezTo>
                    <a:pt x="18808" y="8002"/>
                    <a:pt x="19539" y="6351"/>
                    <a:pt x="20513" y="5006"/>
                  </a:cubicBezTo>
                  <a:close/>
                  <a:moveTo>
                    <a:pt x="10708" y="9842"/>
                  </a:moveTo>
                  <a:cubicBezTo>
                    <a:pt x="11654" y="11749"/>
                    <a:pt x="11798" y="13071"/>
                    <a:pt x="11521" y="13502"/>
                  </a:cubicBezTo>
                  <a:cubicBezTo>
                    <a:pt x="11488" y="13553"/>
                    <a:pt x="11420" y="13671"/>
                    <a:pt x="11141" y="13671"/>
                  </a:cubicBezTo>
                  <a:cubicBezTo>
                    <a:pt x="11121" y="13671"/>
                    <a:pt x="11101" y="13670"/>
                    <a:pt x="11079" y="13669"/>
                  </a:cubicBezTo>
                  <a:cubicBezTo>
                    <a:pt x="10981" y="13665"/>
                    <a:pt x="10752" y="13655"/>
                    <a:pt x="10587" y="13173"/>
                  </a:cubicBezTo>
                  <a:cubicBezTo>
                    <a:pt x="10349" y="12473"/>
                    <a:pt x="10410" y="11251"/>
                    <a:pt x="10708" y="9842"/>
                  </a:cubicBezTo>
                  <a:close/>
                  <a:moveTo>
                    <a:pt x="16628" y="1"/>
                  </a:moveTo>
                  <a:cubicBezTo>
                    <a:pt x="15926" y="1"/>
                    <a:pt x="15098" y="263"/>
                    <a:pt x="14187" y="1038"/>
                  </a:cubicBezTo>
                  <a:cubicBezTo>
                    <a:pt x="12621" y="2366"/>
                    <a:pt x="11252" y="4890"/>
                    <a:pt x="10399" y="7391"/>
                  </a:cubicBezTo>
                  <a:cubicBezTo>
                    <a:pt x="8773" y="4998"/>
                    <a:pt x="6499" y="2947"/>
                    <a:pt x="4263" y="2841"/>
                  </a:cubicBezTo>
                  <a:cubicBezTo>
                    <a:pt x="4242" y="2840"/>
                    <a:pt x="4221" y="2840"/>
                    <a:pt x="4200" y="2840"/>
                  </a:cubicBezTo>
                  <a:cubicBezTo>
                    <a:pt x="3752" y="2840"/>
                    <a:pt x="3348" y="3031"/>
                    <a:pt x="3041" y="3406"/>
                  </a:cubicBezTo>
                  <a:cubicBezTo>
                    <a:pt x="0" y="7130"/>
                    <a:pt x="6389" y="32712"/>
                    <a:pt x="7127" y="35618"/>
                  </a:cubicBezTo>
                  <a:cubicBezTo>
                    <a:pt x="7183" y="35838"/>
                    <a:pt x="7381" y="35984"/>
                    <a:pt x="7600" y="35984"/>
                  </a:cubicBezTo>
                  <a:cubicBezTo>
                    <a:pt x="7640" y="35984"/>
                    <a:pt x="7681" y="35980"/>
                    <a:pt x="7721" y="35970"/>
                  </a:cubicBezTo>
                  <a:cubicBezTo>
                    <a:pt x="7981" y="35903"/>
                    <a:pt x="8140" y="35638"/>
                    <a:pt x="8073" y="35376"/>
                  </a:cubicBezTo>
                  <a:cubicBezTo>
                    <a:pt x="5224" y="24160"/>
                    <a:pt x="1733" y="6553"/>
                    <a:pt x="3798" y="4023"/>
                  </a:cubicBezTo>
                  <a:cubicBezTo>
                    <a:pt x="3941" y="3848"/>
                    <a:pt x="4074" y="3815"/>
                    <a:pt x="4183" y="3815"/>
                  </a:cubicBezTo>
                  <a:cubicBezTo>
                    <a:pt x="4195" y="3815"/>
                    <a:pt x="4206" y="3816"/>
                    <a:pt x="4217" y="3816"/>
                  </a:cubicBezTo>
                  <a:cubicBezTo>
                    <a:pt x="6304" y="3914"/>
                    <a:pt x="8555" y="6211"/>
                    <a:pt x="10024" y="8610"/>
                  </a:cubicBezTo>
                  <a:cubicBezTo>
                    <a:pt x="9480" y="10593"/>
                    <a:pt x="9305" y="12433"/>
                    <a:pt x="9664" y="13488"/>
                  </a:cubicBezTo>
                  <a:cubicBezTo>
                    <a:pt x="9993" y="14455"/>
                    <a:pt x="10662" y="14628"/>
                    <a:pt x="11033" y="14647"/>
                  </a:cubicBezTo>
                  <a:cubicBezTo>
                    <a:pt x="11064" y="14648"/>
                    <a:pt x="11095" y="14649"/>
                    <a:pt x="11126" y="14649"/>
                  </a:cubicBezTo>
                  <a:cubicBezTo>
                    <a:pt x="11772" y="14649"/>
                    <a:pt x="12159" y="14318"/>
                    <a:pt x="12344" y="14030"/>
                  </a:cubicBezTo>
                  <a:cubicBezTo>
                    <a:pt x="13157" y="12762"/>
                    <a:pt x="12004" y="10222"/>
                    <a:pt x="11471" y="9188"/>
                  </a:cubicBezTo>
                  <a:cubicBezTo>
                    <a:pt x="11344" y="8940"/>
                    <a:pt x="11208" y="8692"/>
                    <a:pt x="11064" y="8446"/>
                  </a:cubicBezTo>
                  <a:cubicBezTo>
                    <a:pt x="11808" y="5932"/>
                    <a:pt x="13161" y="3187"/>
                    <a:pt x="14820" y="1782"/>
                  </a:cubicBezTo>
                  <a:cubicBezTo>
                    <a:pt x="15453" y="1244"/>
                    <a:pt x="16050" y="977"/>
                    <a:pt x="16625" y="977"/>
                  </a:cubicBezTo>
                  <a:cubicBezTo>
                    <a:pt x="16945" y="977"/>
                    <a:pt x="17259" y="1060"/>
                    <a:pt x="17567" y="1225"/>
                  </a:cubicBezTo>
                  <a:cubicBezTo>
                    <a:pt x="18543" y="1747"/>
                    <a:pt x="19385" y="2762"/>
                    <a:pt x="20046" y="4010"/>
                  </a:cubicBezTo>
                  <a:cubicBezTo>
                    <a:pt x="18814" y="5555"/>
                    <a:pt x="17882" y="7541"/>
                    <a:pt x="17642" y="9411"/>
                  </a:cubicBezTo>
                  <a:cubicBezTo>
                    <a:pt x="17399" y="11314"/>
                    <a:pt x="17922" y="12846"/>
                    <a:pt x="19114" y="13725"/>
                  </a:cubicBezTo>
                  <a:cubicBezTo>
                    <a:pt x="19706" y="14162"/>
                    <a:pt x="20200" y="14305"/>
                    <a:pt x="20593" y="14305"/>
                  </a:cubicBezTo>
                  <a:cubicBezTo>
                    <a:pt x="20863" y="14305"/>
                    <a:pt x="21086" y="14237"/>
                    <a:pt x="21261" y="14151"/>
                  </a:cubicBezTo>
                  <a:cubicBezTo>
                    <a:pt x="22107" y="13732"/>
                    <a:pt x="22589" y="12485"/>
                    <a:pt x="22618" y="10641"/>
                  </a:cubicBezTo>
                  <a:cubicBezTo>
                    <a:pt x="22647" y="8804"/>
                    <a:pt x="22207" y="6282"/>
                    <a:pt x="21219" y="4133"/>
                  </a:cubicBezTo>
                  <a:cubicBezTo>
                    <a:pt x="21922" y="3358"/>
                    <a:pt x="22699" y="2757"/>
                    <a:pt x="23470" y="2449"/>
                  </a:cubicBezTo>
                  <a:cubicBezTo>
                    <a:pt x="23864" y="2290"/>
                    <a:pt x="24243" y="2211"/>
                    <a:pt x="24606" y="2211"/>
                  </a:cubicBezTo>
                  <a:cubicBezTo>
                    <a:pt x="25183" y="2211"/>
                    <a:pt x="25720" y="2411"/>
                    <a:pt x="26209" y="2810"/>
                  </a:cubicBezTo>
                  <a:cubicBezTo>
                    <a:pt x="29698" y="5644"/>
                    <a:pt x="27404" y="26557"/>
                    <a:pt x="26226" y="34375"/>
                  </a:cubicBezTo>
                  <a:cubicBezTo>
                    <a:pt x="26186" y="34642"/>
                    <a:pt x="26368" y="34890"/>
                    <a:pt x="26634" y="34932"/>
                  </a:cubicBezTo>
                  <a:cubicBezTo>
                    <a:pt x="26655" y="34934"/>
                    <a:pt x="26675" y="34935"/>
                    <a:pt x="26695" y="34935"/>
                  </a:cubicBezTo>
                  <a:cubicBezTo>
                    <a:pt x="26935" y="34935"/>
                    <a:pt x="27154" y="34767"/>
                    <a:pt x="27191" y="34521"/>
                  </a:cubicBezTo>
                  <a:cubicBezTo>
                    <a:pt x="27201" y="34450"/>
                    <a:pt x="28271" y="27320"/>
                    <a:pt x="28775" y="19835"/>
                  </a:cubicBezTo>
                  <a:cubicBezTo>
                    <a:pt x="29475" y="9505"/>
                    <a:pt x="28838" y="3687"/>
                    <a:pt x="26826" y="2051"/>
                  </a:cubicBezTo>
                  <a:cubicBezTo>
                    <a:pt x="26156" y="1508"/>
                    <a:pt x="25408" y="1234"/>
                    <a:pt x="24613" y="1234"/>
                  </a:cubicBezTo>
                  <a:cubicBezTo>
                    <a:pt x="24126" y="1234"/>
                    <a:pt x="23622" y="1337"/>
                    <a:pt x="23108" y="1542"/>
                  </a:cubicBezTo>
                  <a:cubicBezTo>
                    <a:pt x="22295" y="1867"/>
                    <a:pt x="21486" y="2455"/>
                    <a:pt x="20748" y="3212"/>
                  </a:cubicBezTo>
                  <a:cubicBezTo>
                    <a:pt x="20052" y="1992"/>
                    <a:pt x="19152" y="967"/>
                    <a:pt x="18030" y="365"/>
                  </a:cubicBezTo>
                  <a:cubicBezTo>
                    <a:pt x="17654" y="163"/>
                    <a:pt x="17180" y="1"/>
                    <a:pt x="16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2215645" y="1971645"/>
              <a:ext cx="39754" cy="49763"/>
            </a:xfrm>
            <a:custGeom>
              <a:avLst/>
              <a:gdLst/>
              <a:ahLst/>
              <a:cxnLst/>
              <a:rect l="l" t="t" r="r" b="b"/>
              <a:pathLst>
                <a:path w="3392" h="4246" extrusionOk="0">
                  <a:moveTo>
                    <a:pt x="558" y="0"/>
                  </a:moveTo>
                  <a:cubicBezTo>
                    <a:pt x="393" y="0"/>
                    <a:pt x="232" y="84"/>
                    <a:pt x="142" y="233"/>
                  </a:cubicBezTo>
                  <a:cubicBezTo>
                    <a:pt x="0" y="465"/>
                    <a:pt x="73" y="763"/>
                    <a:pt x="302" y="905"/>
                  </a:cubicBezTo>
                  <a:cubicBezTo>
                    <a:pt x="319" y="915"/>
                    <a:pt x="2003" y="1972"/>
                    <a:pt x="2383" y="3854"/>
                  </a:cubicBezTo>
                  <a:cubicBezTo>
                    <a:pt x="2428" y="4085"/>
                    <a:pt x="2631" y="4246"/>
                    <a:pt x="2860" y="4246"/>
                  </a:cubicBezTo>
                  <a:cubicBezTo>
                    <a:pt x="2891" y="4246"/>
                    <a:pt x="2924" y="4244"/>
                    <a:pt x="2956" y="4238"/>
                  </a:cubicBezTo>
                  <a:cubicBezTo>
                    <a:pt x="3220" y="4183"/>
                    <a:pt x="3391" y="3927"/>
                    <a:pt x="3339" y="3662"/>
                  </a:cubicBezTo>
                  <a:cubicBezTo>
                    <a:pt x="2877" y="1353"/>
                    <a:pt x="894" y="123"/>
                    <a:pt x="811" y="71"/>
                  </a:cubicBezTo>
                  <a:cubicBezTo>
                    <a:pt x="732" y="23"/>
                    <a:pt x="644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208917" y="2034078"/>
              <a:ext cx="39766" cy="49775"/>
            </a:xfrm>
            <a:custGeom>
              <a:avLst/>
              <a:gdLst/>
              <a:ahLst/>
              <a:cxnLst/>
              <a:rect l="l" t="t" r="r" b="b"/>
              <a:pathLst>
                <a:path w="3393" h="4247" extrusionOk="0">
                  <a:moveTo>
                    <a:pt x="559" y="1"/>
                  </a:moveTo>
                  <a:cubicBezTo>
                    <a:pt x="395" y="1"/>
                    <a:pt x="234" y="84"/>
                    <a:pt x="141" y="234"/>
                  </a:cubicBezTo>
                  <a:cubicBezTo>
                    <a:pt x="1" y="463"/>
                    <a:pt x="72" y="764"/>
                    <a:pt x="303" y="905"/>
                  </a:cubicBezTo>
                  <a:cubicBezTo>
                    <a:pt x="320" y="916"/>
                    <a:pt x="2004" y="1973"/>
                    <a:pt x="2381" y="3855"/>
                  </a:cubicBezTo>
                  <a:cubicBezTo>
                    <a:pt x="2429" y="4086"/>
                    <a:pt x="2631" y="4247"/>
                    <a:pt x="2859" y="4247"/>
                  </a:cubicBezTo>
                  <a:cubicBezTo>
                    <a:pt x="2892" y="4247"/>
                    <a:pt x="2925" y="4242"/>
                    <a:pt x="2957" y="4236"/>
                  </a:cubicBezTo>
                  <a:cubicBezTo>
                    <a:pt x="3221" y="4184"/>
                    <a:pt x="3392" y="3926"/>
                    <a:pt x="3338" y="3663"/>
                  </a:cubicBezTo>
                  <a:cubicBezTo>
                    <a:pt x="2877" y="1351"/>
                    <a:pt x="895" y="124"/>
                    <a:pt x="810" y="72"/>
                  </a:cubicBezTo>
                  <a:cubicBezTo>
                    <a:pt x="731" y="24"/>
                    <a:pt x="64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2280714" y="2022287"/>
              <a:ext cx="39766" cy="49763"/>
            </a:xfrm>
            <a:custGeom>
              <a:avLst/>
              <a:gdLst/>
              <a:ahLst/>
              <a:cxnLst/>
              <a:rect l="l" t="t" r="r" b="b"/>
              <a:pathLst>
                <a:path w="3393" h="4246" extrusionOk="0">
                  <a:moveTo>
                    <a:pt x="560" y="1"/>
                  </a:moveTo>
                  <a:cubicBezTo>
                    <a:pt x="395" y="1"/>
                    <a:pt x="234" y="84"/>
                    <a:pt x="143" y="235"/>
                  </a:cubicBezTo>
                  <a:cubicBezTo>
                    <a:pt x="1" y="465"/>
                    <a:pt x="74" y="765"/>
                    <a:pt x="305" y="907"/>
                  </a:cubicBezTo>
                  <a:cubicBezTo>
                    <a:pt x="322" y="915"/>
                    <a:pt x="2004" y="1957"/>
                    <a:pt x="2383" y="3854"/>
                  </a:cubicBezTo>
                  <a:cubicBezTo>
                    <a:pt x="2429" y="4085"/>
                    <a:pt x="2631" y="4246"/>
                    <a:pt x="2861" y="4246"/>
                  </a:cubicBezTo>
                  <a:cubicBezTo>
                    <a:pt x="2892" y="4246"/>
                    <a:pt x="2925" y="4244"/>
                    <a:pt x="2956" y="4237"/>
                  </a:cubicBezTo>
                  <a:cubicBezTo>
                    <a:pt x="3221" y="4183"/>
                    <a:pt x="3392" y="3927"/>
                    <a:pt x="3340" y="3662"/>
                  </a:cubicBezTo>
                  <a:cubicBezTo>
                    <a:pt x="2877" y="1351"/>
                    <a:pt x="895" y="123"/>
                    <a:pt x="812" y="71"/>
                  </a:cubicBezTo>
                  <a:cubicBezTo>
                    <a:pt x="733" y="24"/>
                    <a:pt x="646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138914" y="1969055"/>
              <a:ext cx="39778" cy="49763"/>
            </a:xfrm>
            <a:custGeom>
              <a:avLst/>
              <a:gdLst/>
              <a:ahLst/>
              <a:cxnLst/>
              <a:rect l="l" t="t" r="r" b="b"/>
              <a:pathLst>
                <a:path w="3394" h="4246" extrusionOk="0">
                  <a:moveTo>
                    <a:pt x="560" y="0"/>
                  </a:moveTo>
                  <a:cubicBezTo>
                    <a:pt x="395" y="0"/>
                    <a:pt x="234" y="84"/>
                    <a:pt x="142" y="236"/>
                  </a:cubicBezTo>
                  <a:cubicBezTo>
                    <a:pt x="0" y="465"/>
                    <a:pt x="73" y="765"/>
                    <a:pt x="304" y="905"/>
                  </a:cubicBezTo>
                  <a:cubicBezTo>
                    <a:pt x="321" y="915"/>
                    <a:pt x="2003" y="1957"/>
                    <a:pt x="2383" y="3854"/>
                  </a:cubicBezTo>
                  <a:cubicBezTo>
                    <a:pt x="2428" y="4085"/>
                    <a:pt x="2633" y="4246"/>
                    <a:pt x="2860" y="4246"/>
                  </a:cubicBezTo>
                  <a:cubicBezTo>
                    <a:pt x="2893" y="4246"/>
                    <a:pt x="2924" y="4244"/>
                    <a:pt x="2958" y="4236"/>
                  </a:cubicBezTo>
                  <a:cubicBezTo>
                    <a:pt x="3220" y="4183"/>
                    <a:pt x="3393" y="3925"/>
                    <a:pt x="3339" y="3662"/>
                  </a:cubicBezTo>
                  <a:cubicBezTo>
                    <a:pt x="2877" y="1351"/>
                    <a:pt x="894" y="123"/>
                    <a:pt x="811" y="71"/>
                  </a:cubicBezTo>
                  <a:cubicBezTo>
                    <a:pt x="733" y="23"/>
                    <a:pt x="64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274925" y="2097448"/>
              <a:ext cx="39743" cy="49775"/>
            </a:xfrm>
            <a:custGeom>
              <a:avLst/>
              <a:gdLst/>
              <a:ahLst/>
              <a:cxnLst/>
              <a:rect l="l" t="t" r="r" b="b"/>
              <a:pathLst>
                <a:path w="3391" h="4247" extrusionOk="0">
                  <a:moveTo>
                    <a:pt x="559" y="0"/>
                  </a:moveTo>
                  <a:cubicBezTo>
                    <a:pt x="394" y="0"/>
                    <a:pt x="232" y="84"/>
                    <a:pt x="140" y="234"/>
                  </a:cubicBezTo>
                  <a:cubicBezTo>
                    <a:pt x="1" y="465"/>
                    <a:pt x="74" y="766"/>
                    <a:pt x="303" y="905"/>
                  </a:cubicBezTo>
                  <a:cubicBezTo>
                    <a:pt x="322" y="916"/>
                    <a:pt x="2002" y="1958"/>
                    <a:pt x="2381" y="3855"/>
                  </a:cubicBezTo>
                  <a:cubicBezTo>
                    <a:pt x="2427" y="4086"/>
                    <a:pt x="2631" y="4246"/>
                    <a:pt x="2859" y="4246"/>
                  </a:cubicBezTo>
                  <a:cubicBezTo>
                    <a:pt x="2892" y="4246"/>
                    <a:pt x="2923" y="4242"/>
                    <a:pt x="2954" y="4236"/>
                  </a:cubicBezTo>
                  <a:cubicBezTo>
                    <a:pt x="3221" y="4184"/>
                    <a:pt x="3390" y="3925"/>
                    <a:pt x="3338" y="3663"/>
                  </a:cubicBezTo>
                  <a:cubicBezTo>
                    <a:pt x="2877" y="1351"/>
                    <a:pt x="895" y="124"/>
                    <a:pt x="812" y="71"/>
                  </a:cubicBezTo>
                  <a:cubicBezTo>
                    <a:pt x="733" y="23"/>
                    <a:pt x="645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2318066" y="2177425"/>
              <a:ext cx="28960" cy="56373"/>
            </a:xfrm>
            <a:custGeom>
              <a:avLst/>
              <a:gdLst/>
              <a:ahLst/>
              <a:cxnLst/>
              <a:rect l="l" t="t" r="r" b="b"/>
              <a:pathLst>
                <a:path w="2471" h="4810" extrusionOk="0">
                  <a:moveTo>
                    <a:pt x="550" y="1"/>
                  </a:moveTo>
                  <a:cubicBezTo>
                    <a:pt x="438" y="1"/>
                    <a:pt x="326" y="38"/>
                    <a:pt x="234" y="115"/>
                  </a:cubicBezTo>
                  <a:cubicBezTo>
                    <a:pt x="28" y="288"/>
                    <a:pt x="1" y="597"/>
                    <a:pt x="174" y="803"/>
                  </a:cubicBezTo>
                  <a:cubicBezTo>
                    <a:pt x="186" y="818"/>
                    <a:pt x="1447" y="2344"/>
                    <a:pt x="1201" y="4259"/>
                  </a:cubicBezTo>
                  <a:cubicBezTo>
                    <a:pt x="1168" y="4528"/>
                    <a:pt x="1356" y="4772"/>
                    <a:pt x="1625" y="4807"/>
                  </a:cubicBezTo>
                  <a:cubicBezTo>
                    <a:pt x="1645" y="4809"/>
                    <a:pt x="1666" y="4809"/>
                    <a:pt x="1687" y="4809"/>
                  </a:cubicBezTo>
                  <a:cubicBezTo>
                    <a:pt x="1929" y="4809"/>
                    <a:pt x="2139" y="4630"/>
                    <a:pt x="2171" y="4384"/>
                  </a:cubicBezTo>
                  <a:cubicBezTo>
                    <a:pt x="2471" y="2048"/>
                    <a:pt x="985" y="249"/>
                    <a:pt x="922" y="174"/>
                  </a:cubicBezTo>
                  <a:cubicBezTo>
                    <a:pt x="826" y="59"/>
                    <a:pt x="688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2248988" y="2136335"/>
              <a:ext cx="29593" cy="55811"/>
            </a:xfrm>
            <a:custGeom>
              <a:avLst/>
              <a:gdLst/>
              <a:ahLst/>
              <a:cxnLst/>
              <a:rect l="l" t="t" r="r" b="b"/>
              <a:pathLst>
                <a:path w="2525" h="4762" extrusionOk="0">
                  <a:moveTo>
                    <a:pt x="543" y="1"/>
                  </a:moveTo>
                  <a:cubicBezTo>
                    <a:pt x="426" y="1"/>
                    <a:pt x="309" y="43"/>
                    <a:pt x="215" y="128"/>
                  </a:cubicBezTo>
                  <a:cubicBezTo>
                    <a:pt x="15" y="309"/>
                    <a:pt x="0" y="616"/>
                    <a:pt x="182" y="816"/>
                  </a:cubicBezTo>
                  <a:cubicBezTo>
                    <a:pt x="194" y="833"/>
                    <a:pt x="1516" y="2319"/>
                    <a:pt x="1347" y="4230"/>
                  </a:cubicBezTo>
                  <a:cubicBezTo>
                    <a:pt x="1324" y="4499"/>
                    <a:pt x="1522" y="4737"/>
                    <a:pt x="1791" y="4759"/>
                  </a:cubicBezTo>
                  <a:cubicBezTo>
                    <a:pt x="1805" y="4762"/>
                    <a:pt x="1820" y="4762"/>
                    <a:pt x="1834" y="4762"/>
                  </a:cubicBezTo>
                  <a:cubicBezTo>
                    <a:pt x="2085" y="4762"/>
                    <a:pt x="2297" y="4570"/>
                    <a:pt x="2320" y="4316"/>
                  </a:cubicBezTo>
                  <a:cubicBezTo>
                    <a:pt x="2524" y="1969"/>
                    <a:pt x="969" y="232"/>
                    <a:pt x="903" y="159"/>
                  </a:cubicBezTo>
                  <a:cubicBezTo>
                    <a:pt x="807" y="54"/>
                    <a:pt x="675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1728972" y="2685487"/>
              <a:ext cx="452943" cy="111000"/>
            </a:xfrm>
            <a:custGeom>
              <a:avLst/>
              <a:gdLst/>
              <a:ahLst/>
              <a:cxnLst/>
              <a:rect l="l" t="t" r="r" b="b"/>
              <a:pathLst>
                <a:path w="38647" h="9471" extrusionOk="0">
                  <a:moveTo>
                    <a:pt x="33759" y="1073"/>
                  </a:moveTo>
                  <a:cubicBezTo>
                    <a:pt x="33913" y="1440"/>
                    <a:pt x="33988" y="2361"/>
                    <a:pt x="33823" y="3422"/>
                  </a:cubicBezTo>
                  <a:cubicBezTo>
                    <a:pt x="33532" y="2378"/>
                    <a:pt x="33517" y="1444"/>
                    <a:pt x="33759" y="1073"/>
                  </a:cubicBezTo>
                  <a:close/>
                  <a:moveTo>
                    <a:pt x="19766" y="1529"/>
                  </a:moveTo>
                  <a:lnTo>
                    <a:pt x="19766" y="1529"/>
                  </a:lnTo>
                  <a:cubicBezTo>
                    <a:pt x="19879" y="1823"/>
                    <a:pt x="19933" y="2722"/>
                    <a:pt x="19502" y="3964"/>
                  </a:cubicBezTo>
                  <a:cubicBezTo>
                    <a:pt x="19489" y="4003"/>
                    <a:pt x="19475" y="4043"/>
                    <a:pt x="19460" y="4085"/>
                  </a:cubicBezTo>
                  <a:cubicBezTo>
                    <a:pt x="19227" y="2880"/>
                    <a:pt x="19404" y="1848"/>
                    <a:pt x="19766" y="1529"/>
                  </a:cubicBezTo>
                  <a:close/>
                  <a:moveTo>
                    <a:pt x="26826" y="1817"/>
                  </a:moveTo>
                  <a:cubicBezTo>
                    <a:pt x="26903" y="1872"/>
                    <a:pt x="27076" y="2318"/>
                    <a:pt x="26920" y="3205"/>
                  </a:cubicBezTo>
                  <a:cubicBezTo>
                    <a:pt x="26839" y="3660"/>
                    <a:pt x="26695" y="4131"/>
                    <a:pt x="26486" y="4589"/>
                  </a:cubicBezTo>
                  <a:cubicBezTo>
                    <a:pt x="26411" y="4387"/>
                    <a:pt x="26353" y="4183"/>
                    <a:pt x="26311" y="3985"/>
                  </a:cubicBezTo>
                  <a:cubicBezTo>
                    <a:pt x="26095" y="2978"/>
                    <a:pt x="26278" y="2063"/>
                    <a:pt x="26739" y="1852"/>
                  </a:cubicBezTo>
                  <a:cubicBezTo>
                    <a:pt x="26799" y="1826"/>
                    <a:pt x="26832" y="1821"/>
                    <a:pt x="26826" y="1817"/>
                  </a:cubicBezTo>
                  <a:close/>
                  <a:moveTo>
                    <a:pt x="7052" y="2494"/>
                  </a:moveTo>
                  <a:lnTo>
                    <a:pt x="7052" y="2494"/>
                  </a:lnTo>
                  <a:cubicBezTo>
                    <a:pt x="7185" y="2559"/>
                    <a:pt x="7475" y="3218"/>
                    <a:pt x="7339" y="4322"/>
                  </a:cubicBezTo>
                  <a:cubicBezTo>
                    <a:pt x="7312" y="4545"/>
                    <a:pt x="7241" y="4946"/>
                    <a:pt x="7077" y="5396"/>
                  </a:cubicBezTo>
                  <a:cubicBezTo>
                    <a:pt x="6618" y="3803"/>
                    <a:pt x="6804" y="2611"/>
                    <a:pt x="7052" y="2494"/>
                  </a:cubicBezTo>
                  <a:close/>
                  <a:moveTo>
                    <a:pt x="11992" y="2936"/>
                  </a:moveTo>
                  <a:lnTo>
                    <a:pt x="11992" y="2936"/>
                  </a:lnTo>
                  <a:cubicBezTo>
                    <a:pt x="12131" y="3562"/>
                    <a:pt x="12217" y="4654"/>
                    <a:pt x="12004" y="5763"/>
                  </a:cubicBezTo>
                  <a:cubicBezTo>
                    <a:pt x="11717" y="4725"/>
                    <a:pt x="11825" y="3582"/>
                    <a:pt x="11992" y="2936"/>
                  </a:cubicBezTo>
                  <a:close/>
                  <a:moveTo>
                    <a:pt x="33795" y="1"/>
                  </a:moveTo>
                  <a:cubicBezTo>
                    <a:pt x="33606" y="1"/>
                    <a:pt x="33412" y="71"/>
                    <a:pt x="33233" y="210"/>
                  </a:cubicBezTo>
                  <a:cubicBezTo>
                    <a:pt x="32271" y="958"/>
                    <a:pt x="32535" y="3216"/>
                    <a:pt x="33390" y="5031"/>
                  </a:cubicBezTo>
                  <a:cubicBezTo>
                    <a:pt x="33384" y="5050"/>
                    <a:pt x="33375" y="5069"/>
                    <a:pt x="33369" y="5085"/>
                  </a:cubicBezTo>
                  <a:cubicBezTo>
                    <a:pt x="32931" y="6155"/>
                    <a:pt x="32068" y="7428"/>
                    <a:pt x="30440" y="7428"/>
                  </a:cubicBezTo>
                  <a:cubicBezTo>
                    <a:pt x="28815" y="7428"/>
                    <a:pt x="27702" y="6642"/>
                    <a:pt x="27026" y="5652"/>
                  </a:cubicBezTo>
                  <a:cubicBezTo>
                    <a:pt x="27437" y="4956"/>
                    <a:pt x="27706" y="4222"/>
                    <a:pt x="27845" y="3562"/>
                  </a:cubicBezTo>
                  <a:cubicBezTo>
                    <a:pt x="28089" y="2392"/>
                    <a:pt x="27937" y="1456"/>
                    <a:pt x="27437" y="1056"/>
                  </a:cubicBezTo>
                  <a:cubicBezTo>
                    <a:pt x="27321" y="963"/>
                    <a:pt x="27119" y="845"/>
                    <a:pt x="26839" y="845"/>
                  </a:cubicBezTo>
                  <a:cubicBezTo>
                    <a:pt x="26692" y="845"/>
                    <a:pt x="26523" y="878"/>
                    <a:pt x="26334" y="964"/>
                  </a:cubicBezTo>
                  <a:cubicBezTo>
                    <a:pt x="25421" y="1379"/>
                    <a:pt x="25027" y="2676"/>
                    <a:pt x="25357" y="4191"/>
                  </a:cubicBezTo>
                  <a:cubicBezTo>
                    <a:pt x="25463" y="4677"/>
                    <a:pt x="25638" y="5164"/>
                    <a:pt x="25880" y="5627"/>
                  </a:cubicBezTo>
                  <a:cubicBezTo>
                    <a:pt x="25269" y="6463"/>
                    <a:pt x="24410" y="7151"/>
                    <a:pt x="23318" y="7445"/>
                  </a:cubicBezTo>
                  <a:cubicBezTo>
                    <a:pt x="23041" y="7519"/>
                    <a:pt x="22783" y="7553"/>
                    <a:pt x="22542" y="7553"/>
                  </a:cubicBezTo>
                  <a:cubicBezTo>
                    <a:pt x="21104" y="7553"/>
                    <a:pt x="20295" y="6349"/>
                    <a:pt x="19902" y="5479"/>
                  </a:cubicBezTo>
                  <a:cubicBezTo>
                    <a:pt x="20242" y="4850"/>
                    <a:pt x="20485" y="4189"/>
                    <a:pt x="20638" y="3555"/>
                  </a:cubicBezTo>
                  <a:cubicBezTo>
                    <a:pt x="20900" y="2469"/>
                    <a:pt x="20950" y="1140"/>
                    <a:pt x="20308" y="666"/>
                  </a:cubicBezTo>
                  <a:cubicBezTo>
                    <a:pt x="20162" y="560"/>
                    <a:pt x="19995" y="506"/>
                    <a:pt x="19820" y="506"/>
                  </a:cubicBezTo>
                  <a:cubicBezTo>
                    <a:pt x="19647" y="506"/>
                    <a:pt x="19466" y="559"/>
                    <a:pt x="19289" y="664"/>
                  </a:cubicBezTo>
                  <a:cubicBezTo>
                    <a:pt x="18170" y="1335"/>
                    <a:pt x="18151" y="3576"/>
                    <a:pt x="18814" y="5398"/>
                  </a:cubicBezTo>
                  <a:cubicBezTo>
                    <a:pt x="18182" y="6398"/>
                    <a:pt x="17117" y="7482"/>
                    <a:pt x="15395" y="7760"/>
                  </a:cubicBezTo>
                  <a:cubicBezTo>
                    <a:pt x="15124" y="7803"/>
                    <a:pt x="14868" y="7825"/>
                    <a:pt x="14626" y="7825"/>
                  </a:cubicBezTo>
                  <a:cubicBezTo>
                    <a:pt x="13791" y="7825"/>
                    <a:pt x="13136" y="7563"/>
                    <a:pt x="12667" y="7040"/>
                  </a:cubicBezTo>
                  <a:cubicBezTo>
                    <a:pt x="12859" y="6523"/>
                    <a:pt x="12992" y="5934"/>
                    <a:pt x="13061" y="5277"/>
                  </a:cubicBezTo>
                  <a:cubicBezTo>
                    <a:pt x="13194" y="3993"/>
                    <a:pt x="13055" y="2007"/>
                    <a:pt x="12323" y="1606"/>
                  </a:cubicBezTo>
                  <a:cubicBezTo>
                    <a:pt x="12224" y="1552"/>
                    <a:pt x="12118" y="1526"/>
                    <a:pt x="12011" y="1526"/>
                  </a:cubicBezTo>
                  <a:cubicBezTo>
                    <a:pt x="11863" y="1526"/>
                    <a:pt x="11714" y="1577"/>
                    <a:pt x="11587" y="1677"/>
                  </a:cubicBezTo>
                  <a:cubicBezTo>
                    <a:pt x="10891" y="2236"/>
                    <a:pt x="10468" y="4812"/>
                    <a:pt x="11304" y="6694"/>
                  </a:cubicBezTo>
                  <a:cubicBezTo>
                    <a:pt x="11377" y="6859"/>
                    <a:pt x="11456" y="7013"/>
                    <a:pt x="11546" y="7159"/>
                  </a:cubicBezTo>
                  <a:cubicBezTo>
                    <a:pt x="11204" y="7820"/>
                    <a:pt x="10729" y="8245"/>
                    <a:pt x="10126" y="8424"/>
                  </a:cubicBezTo>
                  <a:cubicBezTo>
                    <a:pt x="9967" y="8473"/>
                    <a:pt x="9815" y="8495"/>
                    <a:pt x="9668" y="8495"/>
                  </a:cubicBezTo>
                  <a:cubicBezTo>
                    <a:pt x="8654" y="8495"/>
                    <a:pt x="7944" y="7435"/>
                    <a:pt x="7554" y="6642"/>
                  </a:cubicBezTo>
                  <a:cubicBezTo>
                    <a:pt x="7825" y="6205"/>
                    <a:pt x="8036" y="5704"/>
                    <a:pt x="8175" y="5150"/>
                  </a:cubicBezTo>
                  <a:cubicBezTo>
                    <a:pt x="8536" y="3722"/>
                    <a:pt x="8334" y="2294"/>
                    <a:pt x="7694" y="1757"/>
                  </a:cubicBezTo>
                  <a:cubicBezTo>
                    <a:pt x="7509" y="1600"/>
                    <a:pt x="7293" y="1521"/>
                    <a:pt x="7069" y="1521"/>
                  </a:cubicBezTo>
                  <a:cubicBezTo>
                    <a:pt x="6930" y="1521"/>
                    <a:pt x="6789" y="1551"/>
                    <a:pt x="6649" y="1613"/>
                  </a:cubicBezTo>
                  <a:cubicBezTo>
                    <a:pt x="5441" y="2150"/>
                    <a:pt x="5751" y="4691"/>
                    <a:pt x="6356" y="6323"/>
                  </a:cubicBezTo>
                  <a:cubicBezTo>
                    <a:pt x="6381" y="6394"/>
                    <a:pt x="6408" y="6463"/>
                    <a:pt x="6435" y="6532"/>
                  </a:cubicBezTo>
                  <a:cubicBezTo>
                    <a:pt x="6033" y="7015"/>
                    <a:pt x="5457" y="7430"/>
                    <a:pt x="4634" y="7601"/>
                  </a:cubicBezTo>
                  <a:cubicBezTo>
                    <a:pt x="4429" y="7643"/>
                    <a:pt x="4235" y="7664"/>
                    <a:pt x="4049" y="7664"/>
                  </a:cubicBezTo>
                  <a:cubicBezTo>
                    <a:pt x="3565" y="7664"/>
                    <a:pt x="3143" y="7521"/>
                    <a:pt x="2768" y="7232"/>
                  </a:cubicBezTo>
                  <a:cubicBezTo>
                    <a:pt x="1188" y="6017"/>
                    <a:pt x="993" y="2715"/>
                    <a:pt x="990" y="2682"/>
                  </a:cubicBezTo>
                  <a:cubicBezTo>
                    <a:pt x="976" y="2419"/>
                    <a:pt x="753" y="2221"/>
                    <a:pt x="490" y="2221"/>
                  </a:cubicBezTo>
                  <a:cubicBezTo>
                    <a:pt x="486" y="2221"/>
                    <a:pt x="482" y="2221"/>
                    <a:pt x="478" y="2221"/>
                  </a:cubicBezTo>
                  <a:cubicBezTo>
                    <a:pt x="207" y="2236"/>
                    <a:pt x="0" y="2465"/>
                    <a:pt x="15" y="2734"/>
                  </a:cubicBezTo>
                  <a:cubicBezTo>
                    <a:pt x="23" y="2888"/>
                    <a:pt x="236" y="6513"/>
                    <a:pt x="2172" y="8005"/>
                  </a:cubicBezTo>
                  <a:cubicBezTo>
                    <a:pt x="2722" y="8428"/>
                    <a:pt x="3350" y="8641"/>
                    <a:pt x="4044" y="8641"/>
                  </a:cubicBezTo>
                  <a:cubicBezTo>
                    <a:pt x="4298" y="8641"/>
                    <a:pt x="4561" y="8613"/>
                    <a:pt x="4832" y="8556"/>
                  </a:cubicBezTo>
                  <a:cubicBezTo>
                    <a:pt x="5632" y="8391"/>
                    <a:pt x="6328" y="8018"/>
                    <a:pt x="6887" y="7474"/>
                  </a:cubicBezTo>
                  <a:cubicBezTo>
                    <a:pt x="7623" y="8760"/>
                    <a:pt x="8613" y="9469"/>
                    <a:pt x="9678" y="9469"/>
                  </a:cubicBezTo>
                  <a:lnTo>
                    <a:pt x="9678" y="9471"/>
                  </a:lnTo>
                  <a:cubicBezTo>
                    <a:pt x="9918" y="9471"/>
                    <a:pt x="10160" y="9433"/>
                    <a:pt x="10406" y="9360"/>
                  </a:cubicBezTo>
                  <a:cubicBezTo>
                    <a:pt x="11152" y="9137"/>
                    <a:pt x="11760" y="8660"/>
                    <a:pt x="12211" y="7962"/>
                  </a:cubicBezTo>
                  <a:cubicBezTo>
                    <a:pt x="12839" y="8515"/>
                    <a:pt x="13661" y="8801"/>
                    <a:pt x="14638" y="8801"/>
                  </a:cubicBezTo>
                  <a:cubicBezTo>
                    <a:pt x="14929" y="8801"/>
                    <a:pt x="15233" y="8776"/>
                    <a:pt x="15550" y="8725"/>
                  </a:cubicBezTo>
                  <a:cubicBezTo>
                    <a:pt x="17201" y="8458"/>
                    <a:pt x="18432" y="7555"/>
                    <a:pt x="19289" y="6428"/>
                  </a:cubicBezTo>
                  <a:cubicBezTo>
                    <a:pt x="20075" y="7789"/>
                    <a:pt x="21228" y="8528"/>
                    <a:pt x="22553" y="8528"/>
                  </a:cubicBezTo>
                  <a:cubicBezTo>
                    <a:pt x="22883" y="8528"/>
                    <a:pt x="23224" y="8483"/>
                    <a:pt x="23572" y="8389"/>
                  </a:cubicBezTo>
                  <a:cubicBezTo>
                    <a:pt x="24800" y="8058"/>
                    <a:pt x="25746" y="7345"/>
                    <a:pt x="26443" y="6492"/>
                  </a:cubicBezTo>
                  <a:cubicBezTo>
                    <a:pt x="27320" y="7601"/>
                    <a:pt x="28665" y="8406"/>
                    <a:pt x="30443" y="8406"/>
                  </a:cubicBezTo>
                  <a:cubicBezTo>
                    <a:pt x="31937" y="8406"/>
                    <a:pt x="33183" y="7570"/>
                    <a:pt x="33982" y="6073"/>
                  </a:cubicBezTo>
                  <a:cubicBezTo>
                    <a:pt x="34811" y="7282"/>
                    <a:pt x="35840" y="7913"/>
                    <a:pt x="36900" y="7913"/>
                  </a:cubicBezTo>
                  <a:cubicBezTo>
                    <a:pt x="37372" y="7913"/>
                    <a:pt x="37851" y="7788"/>
                    <a:pt x="38321" y="7532"/>
                  </a:cubicBezTo>
                  <a:cubicBezTo>
                    <a:pt x="38559" y="7403"/>
                    <a:pt x="38647" y="7105"/>
                    <a:pt x="38517" y="6869"/>
                  </a:cubicBezTo>
                  <a:cubicBezTo>
                    <a:pt x="38429" y="6706"/>
                    <a:pt x="38261" y="6614"/>
                    <a:pt x="38088" y="6614"/>
                  </a:cubicBezTo>
                  <a:cubicBezTo>
                    <a:pt x="38009" y="6614"/>
                    <a:pt x="37929" y="6633"/>
                    <a:pt x="37855" y="6674"/>
                  </a:cubicBezTo>
                  <a:cubicBezTo>
                    <a:pt x="37510" y="6862"/>
                    <a:pt x="37185" y="6943"/>
                    <a:pt x="36881" y="6943"/>
                  </a:cubicBezTo>
                  <a:cubicBezTo>
                    <a:pt x="35945" y="6943"/>
                    <a:pt x="35213" y="6174"/>
                    <a:pt x="34722" y="5423"/>
                  </a:cubicBezTo>
                  <a:cubicBezTo>
                    <a:pt x="34624" y="5275"/>
                    <a:pt x="34534" y="5125"/>
                    <a:pt x="34451" y="4971"/>
                  </a:cubicBezTo>
                  <a:cubicBezTo>
                    <a:pt x="34465" y="4929"/>
                    <a:pt x="34478" y="4887"/>
                    <a:pt x="34492" y="4843"/>
                  </a:cubicBezTo>
                  <a:cubicBezTo>
                    <a:pt x="35041" y="3084"/>
                    <a:pt x="35074" y="723"/>
                    <a:pt x="34240" y="143"/>
                  </a:cubicBezTo>
                  <a:cubicBezTo>
                    <a:pt x="34103" y="48"/>
                    <a:pt x="33950" y="1"/>
                    <a:pt x="3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862381" y="2921739"/>
              <a:ext cx="243753" cy="23522"/>
            </a:xfrm>
            <a:custGeom>
              <a:avLst/>
              <a:gdLst/>
              <a:ahLst/>
              <a:cxnLst/>
              <a:rect l="l" t="t" r="r" b="b"/>
              <a:pathLst>
                <a:path w="20798" h="2007" extrusionOk="0">
                  <a:moveTo>
                    <a:pt x="20296" y="1"/>
                  </a:moveTo>
                  <a:cubicBezTo>
                    <a:pt x="20288" y="1"/>
                    <a:pt x="20279" y="1"/>
                    <a:pt x="20271" y="1"/>
                  </a:cubicBezTo>
                  <a:lnTo>
                    <a:pt x="475" y="1029"/>
                  </a:lnTo>
                  <a:cubicBezTo>
                    <a:pt x="206" y="1044"/>
                    <a:pt x="0" y="1273"/>
                    <a:pt x="15" y="1542"/>
                  </a:cubicBezTo>
                  <a:cubicBezTo>
                    <a:pt x="27" y="1804"/>
                    <a:pt x="242" y="2007"/>
                    <a:pt x="500" y="2007"/>
                  </a:cubicBezTo>
                  <a:cubicBezTo>
                    <a:pt x="509" y="2007"/>
                    <a:pt x="519" y="2007"/>
                    <a:pt x="527" y="2005"/>
                  </a:cubicBezTo>
                  <a:lnTo>
                    <a:pt x="20323" y="977"/>
                  </a:lnTo>
                  <a:cubicBezTo>
                    <a:pt x="20592" y="962"/>
                    <a:pt x="20798" y="733"/>
                    <a:pt x="20783" y="464"/>
                  </a:cubicBezTo>
                  <a:cubicBezTo>
                    <a:pt x="20769" y="203"/>
                    <a:pt x="20582" y="1"/>
                    <a:pt x="2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865228" y="2881059"/>
              <a:ext cx="229009" cy="34058"/>
            </a:xfrm>
            <a:custGeom>
              <a:avLst/>
              <a:gdLst/>
              <a:ahLst/>
              <a:cxnLst/>
              <a:rect l="l" t="t" r="r" b="b"/>
              <a:pathLst>
                <a:path w="19540" h="2906" extrusionOk="0">
                  <a:moveTo>
                    <a:pt x="19032" y="0"/>
                  </a:moveTo>
                  <a:cubicBezTo>
                    <a:pt x="19013" y="0"/>
                    <a:pt x="18994" y="2"/>
                    <a:pt x="18975" y="4"/>
                  </a:cubicBezTo>
                  <a:lnTo>
                    <a:pt x="466" y="1932"/>
                  </a:lnTo>
                  <a:cubicBezTo>
                    <a:pt x="197" y="1959"/>
                    <a:pt x="1" y="2201"/>
                    <a:pt x="30" y="2468"/>
                  </a:cubicBezTo>
                  <a:cubicBezTo>
                    <a:pt x="55" y="2720"/>
                    <a:pt x="268" y="2905"/>
                    <a:pt x="514" y="2905"/>
                  </a:cubicBezTo>
                  <a:cubicBezTo>
                    <a:pt x="532" y="2905"/>
                    <a:pt x="549" y="2905"/>
                    <a:pt x="566" y="2903"/>
                  </a:cubicBezTo>
                  <a:lnTo>
                    <a:pt x="19077" y="975"/>
                  </a:lnTo>
                  <a:cubicBezTo>
                    <a:pt x="19344" y="946"/>
                    <a:pt x="19540" y="706"/>
                    <a:pt x="19511" y="440"/>
                  </a:cubicBezTo>
                  <a:cubicBezTo>
                    <a:pt x="19485" y="191"/>
                    <a:pt x="19272" y="0"/>
                    <a:pt x="19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07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2984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690949" y="33609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1D66B5-76D5-FB47-A11A-4834DDD8FEC5}"/>
              </a:ext>
            </a:extLst>
          </p:cNvPr>
          <p:cNvSpPr/>
          <p:nvPr/>
        </p:nvSpPr>
        <p:spPr>
          <a:xfrm>
            <a:off x="1744133" y="2201155"/>
            <a:ext cx="9313334" cy="3911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F2261-0E68-A543-89F9-DFD27F3CE269}"/>
              </a:ext>
            </a:extLst>
          </p:cNvPr>
          <p:cNvSpPr txBox="1"/>
          <p:nvPr/>
        </p:nvSpPr>
        <p:spPr>
          <a:xfrm>
            <a:off x="2218266" y="2384539"/>
            <a:ext cx="860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Saying why you want to do the job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Saying when you are available for an interview and can start work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Mentioning the job you are applying for and where you got the information from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751" y="191892"/>
            <a:ext cx="11705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Match the paragraphs with their aims.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5474" y="5338647"/>
            <a:ext cx="10065253" cy="8534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C. Mentioning the job you are applying for and where you got the information from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5474" y="4250251"/>
            <a:ext cx="10176090" cy="79231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Saying when you are available for an interview and can start 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61978" y="6567055"/>
            <a:ext cx="1830022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0219" y="3203421"/>
            <a:ext cx="89631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A. Saying why you want to do the job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243136" y="368724"/>
            <a:ext cx="11705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Match the paragraphs with their aims.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114" y="1438745"/>
            <a:ext cx="10035886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terality and Learning Difficulties by Slidesgo">
  <a:themeElements>
    <a:clrScheme name="Simple Light">
      <a:dk1>
        <a:srgbClr val="373334"/>
      </a:dk1>
      <a:lt1>
        <a:srgbClr val="FFFFFF"/>
      </a:lt1>
      <a:dk2>
        <a:srgbClr val="8CCACE"/>
      </a:dk2>
      <a:lt2>
        <a:srgbClr val="AEE0E3"/>
      </a:lt2>
      <a:accent1>
        <a:srgbClr val="EF7FA7"/>
      </a:accent1>
      <a:accent2>
        <a:srgbClr val="F7C2D6"/>
      </a:accent2>
      <a:accent3>
        <a:srgbClr val="F7BA8C"/>
      </a:accent3>
      <a:accent4>
        <a:srgbClr val="F7D55E"/>
      </a:accent4>
      <a:accent5>
        <a:srgbClr val="D2C4E2"/>
      </a:accent5>
      <a:accent6>
        <a:srgbClr val="DDDDDD"/>
      </a:accent6>
      <a:hlink>
        <a:srgbClr val="3733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2941</TotalTime>
  <Words>619</Words>
  <Application>Microsoft Office PowerPoint</Application>
  <PresentationFormat>Widescreen</PresentationFormat>
  <Paragraphs>123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Albert Sans</vt:lpstr>
      <vt:lpstr>Arial</vt:lpstr>
      <vt:lpstr>Calibri</vt:lpstr>
      <vt:lpstr>Calibri Light</vt:lpstr>
      <vt:lpstr>Courier New</vt:lpstr>
      <vt:lpstr>Lato</vt:lpstr>
      <vt:lpstr>Montserrat</vt:lpstr>
      <vt:lpstr>Muli</vt:lpstr>
      <vt:lpstr>Myriad Pro</vt:lpstr>
      <vt:lpstr>Patrick Hand</vt:lpstr>
      <vt:lpstr>Proxima Nova</vt:lpstr>
      <vt:lpstr>Roboto Condensed Light</vt:lpstr>
      <vt:lpstr>UTM Facebook K&amp;T</vt:lpstr>
      <vt:lpstr>Wingdings</vt:lpstr>
      <vt:lpstr>Office Theme</vt:lpstr>
      <vt:lpstr>1_Laterality and Learning Difficulties by Slidesgo</vt:lpstr>
      <vt:lpstr>End of Course Jeopardy by Slidesgo</vt:lpstr>
      <vt:lpstr>Unit 4 For A Better Community </vt:lpstr>
      <vt:lpstr>PowerPoint Presentation</vt:lpstr>
      <vt:lpstr>01</vt:lpstr>
      <vt:lpstr>01</vt:lpstr>
      <vt:lpstr>PowerPoint Presentation</vt:lpstr>
      <vt:lpstr>Pre-writing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While-writing</vt:lpstr>
      <vt:lpstr>PowerPoint Presentation</vt:lpstr>
      <vt:lpstr>PowerPoint Presentation</vt:lpstr>
      <vt:lpstr>Post-writing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131</cp:revision>
  <dcterms:created xsi:type="dcterms:W3CDTF">2020-12-09T02:04:09Z</dcterms:created>
  <dcterms:modified xsi:type="dcterms:W3CDTF">2024-01-17T08:49:32Z</dcterms:modified>
</cp:coreProperties>
</file>