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Nunito Light" panose="020B0604020202020204" charset="0"/>
      <p:regular r:id="rId25"/>
      <p:bold r:id="rId26"/>
      <p:italic r:id="rId27"/>
      <p:boldItalic r:id="rId28"/>
    </p:embeddedFont>
    <p:embeddedFont>
      <p:font typeface="Noto Sans Symbols" panose="020B0604020202020204" charset="0"/>
      <p:regular r:id="rId29"/>
      <p:bold r:id="rId30"/>
    </p:embeddedFont>
    <p:embeddedFont>
      <p:font typeface="Montserrat ExtraBold" panose="020B0604020202020204" charset="0"/>
      <p:bold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+XWJhkJlhxGaXf0h3eMsymvfB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34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2641800" y="719333"/>
            <a:ext cx="6908400" cy="6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  <a:defRPr sz="5333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ubTitle" idx="1"/>
          </p:nvPr>
        </p:nvSpPr>
        <p:spPr>
          <a:xfrm>
            <a:off x="3445133" y="2224603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ubTitle" idx="2"/>
          </p:nvPr>
        </p:nvSpPr>
        <p:spPr>
          <a:xfrm>
            <a:off x="3445133" y="4249864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title" idx="3"/>
          </p:nvPr>
        </p:nvSpPr>
        <p:spPr>
          <a:xfrm>
            <a:off x="2069567" y="2224733"/>
            <a:ext cx="13088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5733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title" idx="4"/>
          </p:nvPr>
        </p:nvSpPr>
        <p:spPr>
          <a:xfrm>
            <a:off x="2069567" y="4249865"/>
            <a:ext cx="13088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5733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ubTitle" idx="5"/>
          </p:nvPr>
        </p:nvSpPr>
        <p:spPr>
          <a:xfrm>
            <a:off x="7545233" y="2224603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6"/>
          </p:nvPr>
        </p:nvSpPr>
        <p:spPr>
          <a:xfrm>
            <a:off x="7545233" y="4249864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title" idx="7"/>
          </p:nvPr>
        </p:nvSpPr>
        <p:spPr>
          <a:xfrm>
            <a:off x="6169667" y="2224600"/>
            <a:ext cx="13088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5733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title" idx="8"/>
          </p:nvPr>
        </p:nvSpPr>
        <p:spPr>
          <a:xfrm>
            <a:off x="6169667" y="4249865"/>
            <a:ext cx="1308800" cy="13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Calibri"/>
              <a:buNone/>
              <a:defRPr sz="5733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ubTitle" idx="9"/>
          </p:nvPr>
        </p:nvSpPr>
        <p:spPr>
          <a:xfrm>
            <a:off x="3445133" y="2997168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133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ubTitle" idx="13"/>
          </p:nvPr>
        </p:nvSpPr>
        <p:spPr>
          <a:xfrm>
            <a:off x="3445133" y="5022425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133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ubTitle" idx="14"/>
          </p:nvPr>
        </p:nvSpPr>
        <p:spPr>
          <a:xfrm>
            <a:off x="7545233" y="2997168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133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ubTitle" idx="15"/>
          </p:nvPr>
        </p:nvSpPr>
        <p:spPr>
          <a:xfrm>
            <a:off x="7545233" y="5022425"/>
            <a:ext cx="2577200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"/>
              <a:buNone/>
              <a:defRPr sz="2133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slide" Target="slide9.xml"/><Relationship Id="rId5" Type="http://schemas.openxmlformats.org/officeDocument/2006/relationships/slide" Target="slide15.xml"/><Relationship Id="rId10" Type="http://schemas.openxmlformats.org/officeDocument/2006/relationships/image" Target="../media/image19.jpg"/><Relationship Id="rId4" Type="http://schemas.openxmlformats.org/officeDocument/2006/relationships/image" Target="../media/image16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/>
          <p:nvPr/>
        </p:nvSpPr>
        <p:spPr>
          <a:xfrm>
            <a:off x="13335" y="3014246"/>
            <a:ext cx="12192000" cy="4443829"/>
          </a:xfrm>
          <a:custGeom>
            <a:avLst/>
            <a:gdLst/>
            <a:ahLst/>
            <a:cxnLst/>
            <a:rect l="l" t="t" r="r" b="b"/>
            <a:pathLst>
              <a:path w="12192000" h="4443829" extrusionOk="0">
                <a:moveTo>
                  <a:pt x="12184929" y="0"/>
                </a:moveTo>
                <a:lnTo>
                  <a:pt x="12192000" y="713"/>
                </a:lnTo>
                <a:lnTo>
                  <a:pt x="12192000" y="4443829"/>
                </a:lnTo>
                <a:lnTo>
                  <a:pt x="0" y="4443829"/>
                </a:lnTo>
                <a:lnTo>
                  <a:pt x="0" y="1239105"/>
                </a:lnTo>
                <a:lnTo>
                  <a:pt x="12248" y="1237870"/>
                </a:lnTo>
                <a:cubicBezTo>
                  <a:pt x="138215" y="1237870"/>
                  <a:pt x="246294" y="1314457"/>
                  <a:pt x="292460" y="1423607"/>
                </a:cubicBezTo>
                <a:lnTo>
                  <a:pt x="305867" y="1466798"/>
                </a:lnTo>
                <a:lnTo>
                  <a:pt x="334557" y="1457892"/>
                </a:lnTo>
                <a:cubicBezTo>
                  <a:pt x="364730" y="1451718"/>
                  <a:pt x="395971" y="1448475"/>
                  <a:pt x="427968" y="1448475"/>
                </a:cubicBezTo>
                <a:cubicBezTo>
                  <a:pt x="651954" y="1448475"/>
                  <a:pt x="838831" y="1607355"/>
                  <a:pt x="882050" y="1818563"/>
                </a:cubicBezTo>
                <a:lnTo>
                  <a:pt x="885162" y="1849421"/>
                </a:lnTo>
                <a:lnTo>
                  <a:pt x="900021" y="1850919"/>
                </a:lnTo>
                <a:cubicBezTo>
                  <a:pt x="946443" y="1860418"/>
                  <a:pt x="987937" y="1883450"/>
                  <a:pt x="1020198" y="1915712"/>
                </a:cubicBezTo>
                <a:lnTo>
                  <a:pt x="1064474" y="1981380"/>
                </a:lnTo>
                <a:lnTo>
                  <a:pt x="1098233" y="1953525"/>
                </a:lnTo>
                <a:cubicBezTo>
                  <a:pt x="1147589" y="1920182"/>
                  <a:pt x="1207087" y="1900712"/>
                  <a:pt x="1271132" y="1900712"/>
                </a:cubicBezTo>
                <a:cubicBezTo>
                  <a:pt x="1399223" y="1900712"/>
                  <a:pt x="1509124" y="1978591"/>
                  <a:pt x="1556070" y="2089581"/>
                </a:cubicBezTo>
                <a:lnTo>
                  <a:pt x="1563138" y="2124590"/>
                </a:lnTo>
                <a:lnTo>
                  <a:pt x="1598465" y="2095442"/>
                </a:lnTo>
                <a:cubicBezTo>
                  <a:pt x="1650731" y="2060132"/>
                  <a:pt x="1713739" y="2039513"/>
                  <a:pt x="1781563" y="2039513"/>
                </a:cubicBezTo>
                <a:cubicBezTo>
                  <a:pt x="1871995" y="2039513"/>
                  <a:pt x="1953867" y="2076168"/>
                  <a:pt x="2013129" y="2135431"/>
                </a:cubicBezTo>
                <a:lnTo>
                  <a:pt x="2026786" y="2151983"/>
                </a:lnTo>
                <a:lnTo>
                  <a:pt x="2047822" y="2113229"/>
                </a:lnTo>
                <a:cubicBezTo>
                  <a:pt x="2128784" y="1993389"/>
                  <a:pt x="2265893" y="1914597"/>
                  <a:pt x="2421404" y="1914597"/>
                </a:cubicBezTo>
                <a:cubicBezTo>
                  <a:pt x="2639120" y="1914597"/>
                  <a:pt x="2820766" y="2069029"/>
                  <a:pt x="2862776" y="2274326"/>
                </a:cubicBezTo>
                <a:lnTo>
                  <a:pt x="2865335" y="2299711"/>
                </a:lnTo>
                <a:lnTo>
                  <a:pt x="2867972" y="2298280"/>
                </a:lnTo>
                <a:cubicBezTo>
                  <a:pt x="2905575" y="2282375"/>
                  <a:pt x="2946918" y="2273580"/>
                  <a:pt x="2990314" y="2273580"/>
                </a:cubicBezTo>
                <a:cubicBezTo>
                  <a:pt x="3120504" y="2273580"/>
                  <a:pt x="3232206" y="2352735"/>
                  <a:pt x="3279920" y="2465544"/>
                </a:cubicBezTo>
                <a:lnTo>
                  <a:pt x="3287696" y="2504057"/>
                </a:lnTo>
                <a:lnTo>
                  <a:pt x="3297371" y="2492330"/>
                </a:lnTo>
                <a:cubicBezTo>
                  <a:pt x="3354250" y="2435451"/>
                  <a:pt x="3432826" y="2400271"/>
                  <a:pt x="3519619" y="2400271"/>
                </a:cubicBezTo>
                <a:cubicBezTo>
                  <a:pt x="3649809" y="2400271"/>
                  <a:pt x="3761511" y="2479426"/>
                  <a:pt x="3809225" y="2592235"/>
                </a:cubicBezTo>
                <a:lnTo>
                  <a:pt x="3816304" y="2627298"/>
                </a:lnTo>
                <a:lnTo>
                  <a:pt x="3848878" y="2605336"/>
                </a:lnTo>
                <a:cubicBezTo>
                  <a:pt x="3875028" y="2594276"/>
                  <a:pt x="3903779" y="2588159"/>
                  <a:pt x="3933959" y="2588159"/>
                </a:cubicBezTo>
                <a:cubicBezTo>
                  <a:pt x="3949049" y="2588159"/>
                  <a:pt x="3963781" y="2589688"/>
                  <a:pt x="3978010" y="2592600"/>
                </a:cubicBezTo>
                <a:lnTo>
                  <a:pt x="3992976" y="2597246"/>
                </a:lnTo>
                <a:lnTo>
                  <a:pt x="4002597" y="2585585"/>
                </a:lnTo>
                <a:cubicBezTo>
                  <a:pt x="4071100" y="2517082"/>
                  <a:pt x="4165736" y="2474712"/>
                  <a:pt x="4270267" y="2474712"/>
                </a:cubicBezTo>
                <a:cubicBezTo>
                  <a:pt x="4400932" y="2474712"/>
                  <a:pt x="4516135" y="2540915"/>
                  <a:pt x="4584159" y="2641608"/>
                </a:cubicBezTo>
                <a:lnTo>
                  <a:pt x="4598588" y="2668190"/>
                </a:lnTo>
                <a:lnTo>
                  <a:pt x="4614377" y="2655162"/>
                </a:lnTo>
                <a:cubicBezTo>
                  <a:pt x="4651164" y="2630310"/>
                  <a:pt x="4695510" y="2615798"/>
                  <a:pt x="4743246" y="2615798"/>
                </a:cubicBezTo>
                <a:cubicBezTo>
                  <a:pt x="4838719" y="2615798"/>
                  <a:pt x="4920633" y="2673845"/>
                  <a:pt x="4955623" y="2756571"/>
                </a:cubicBezTo>
                <a:lnTo>
                  <a:pt x="4957856" y="2767629"/>
                </a:lnTo>
                <a:lnTo>
                  <a:pt x="4971596" y="2750976"/>
                </a:lnTo>
                <a:cubicBezTo>
                  <a:pt x="5034611" y="2687961"/>
                  <a:pt x="5121666" y="2648985"/>
                  <a:pt x="5217823" y="2648985"/>
                </a:cubicBezTo>
                <a:cubicBezTo>
                  <a:pt x="5289943" y="2648985"/>
                  <a:pt x="5356939" y="2670909"/>
                  <a:pt x="5412515" y="2708456"/>
                </a:cubicBezTo>
                <a:lnTo>
                  <a:pt x="5450532" y="2739822"/>
                </a:lnTo>
                <a:lnTo>
                  <a:pt x="5454800" y="2734651"/>
                </a:lnTo>
                <a:cubicBezTo>
                  <a:pt x="5507729" y="2681722"/>
                  <a:pt x="5580849" y="2648985"/>
                  <a:pt x="5661613" y="2648985"/>
                </a:cubicBezTo>
                <a:cubicBezTo>
                  <a:pt x="5722189" y="2648985"/>
                  <a:pt x="5778463" y="2667400"/>
                  <a:pt x="5825143" y="2698937"/>
                </a:cubicBezTo>
                <a:lnTo>
                  <a:pt x="5829872" y="2702839"/>
                </a:lnTo>
                <a:lnTo>
                  <a:pt x="5857073" y="2652725"/>
                </a:lnTo>
                <a:cubicBezTo>
                  <a:pt x="5944885" y="2522746"/>
                  <a:pt x="6093592" y="2437289"/>
                  <a:pt x="6262258" y="2437289"/>
                </a:cubicBezTo>
                <a:cubicBezTo>
                  <a:pt x="6397192" y="2437289"/>
                  <a:pt x="6519351" y="2491982"/>
                  <a:pt x="6607777" y="2580408"/>
                </a:cubicBezTo>
                <a:lnTo>
                  <a:pt x="6613906" y="2587836"/>
                </a:lnTo>
                <a:lnTo>
                  <a:pt x="6615627" y="2586415"/>
                </a:lnTo>
                <a:cubicBezTo>
                  <a:pt x="6678698" y="2543806"/>
                  <a:pt x="6754731" y="2518925"/>
                  <a:pt x="6836575" y="2518925"/>
                </a:cubicBezTo>
                <a:cubicBezTo>
                  <a:pt x="6945701" y="2518925"/>
                  <a:pt x="7044495" y="2563157"/>
                  <a:pt x="7116008" y="2634670"/>
                </a:cubicBezTo>
                <a:lnTo>
                  <a:pt x="7117410" y="2636369"/>
                </a:lnTo>
                <a:lnTo>
                  <a:pt x="7155859" y="2604645"/>
                </a:lnTo>
                <a:cubicBezTo>
                  <a:pt x="7218930" y="2562036"/>
                  <a:pt x="7294963" y="2537155"/>
                  <a:pt x="7376807" y="2537155"/>
                </a:cubicBezTo>
                <a:cubicBezTo>
                  <a:pt x="7485933" y="2537155"/>
                  <a:pt x="7584727" y="2581387"/>
                  <a:pt x="7656240" y="2652900"/>
                </a:cubicBezTo>
                <a:lnTo>
                  <a:pt x="7664619" y="2663055"/>
                </a:lnTo>
                <a:lnTo>
                  <a:pt x="7703139" y="2631273"/>
                </a:lnTo>
                <a:cubicBezTo>
                  <a:pt x="7746250" y="2602148"/>
                  <a:pt x="7798220" y="2585141"/>
                  <a:pt x="7854163" y="2585141"/>
                </a:cubicBezTo>
                <a:cubicBezTo>
                  <a:pt x="7891458" y="2585141"/>
                  <a:pt x="7926988" y="2592700"/>
                  <a:pt x="7959305" y="2606368"/>
                </a:cubicBezTo>
                <a:lnTo>
                  <a:pt x="7971527" y="2613002"/>
                </a:lnTo>
                <a:lnTo>
                  <a:pt x="7976558" y="2603732"/>
                </a:lnTo>
                <a:cubicBezTo>
                  <a:pt x="8054500" y="2488363"/>
                  <a:pt x="8186493" y="2412511"/>
                  <a:pt x="8336202" y="2412511"/>
                </a:cubicBezTo>
                <a:cubicBezTo>
                  <a:pt x="8366144" y="2412511"/>
                  <a:pt x="8395377" y="2415545"/>
                  <a:pt x="8423611" y="2421323"/>
                </a:cubicBezTo>
                <a:lnTo>
                  <a:pt x="8500842" y="2445297"/>
                </a:lnTo>
                <a:lnTo>
                  <a:pt x="8502624" y="2427626"/>
                </a:lnTo>
                <a:cubicBezTo>
                  <a:pt x="8530055" y="2293573"/>
                  <a:pt x="8648666" y="2192732"/>
                  <a:pt x="8790829" y="2192732"/>
                </a:cubicBezTo>
                <a:cubicBezTo>
                  <a:pt x="8831447" y="2192732"/>
                  <a:pt x="8870142" y="2200964"/>
                  <a:pt x="8905338" y="2215851"/>
                </a:cubicBezTo>
                <a:lnTo>
                  <a:pt x="8923835" y="2225890"/>
                </a:lnTo>
                <a:lnTo>
                  <a:pt x="8936370" y="2185507"/>
                </a:lnTo>
                <a:cubicBezTo>
                  <a:pt x="8981030" y="2079921"/>
                  <a:pt x="9085580" y="2005834"/>
                  <a:pt x="9207434" y="2005834"/>
                </a:cubicBezTo>
                <a:cubicBezTo>
                  <a:pt x="9268361" y="2005834"/>
                  <a:pt x="9324962" y="2024356"/>
                  <a:pt x="9371914" y="2056076"/>
                </a:cubicBezTo>
                <a:lnTo>
                  <a:pt x="9398392" y="2077923"/>
                </a:lnTo>
                <a:lnTo>
                  <a:pt x="9409437" y="2064536"/>
                </a:lnTo>
                <a:cubicBezTo>
                  <a:pt x="9462674" y="2011300"/>
                  <a:pt x="9536219" y="1978372"/>
                  <a:pt x="9617455" y="1978372"/>
                </a:cubicBezTo>
                <a:cubicBezTo>
                  <a:pt x="9637764" y="1978372"/>
                  <a:pt x="9657592" y="1980430"/>
                  <a:pt x="9676743" y="1984349"/>
                </a:cubicBezTo>
                <a:lnTo>
                  <a:pt x="9726424" y="1999771"/>
                </a:lnTo>
                <a:lnTo>
                  <a:pt x="9735149" y="1971663"/>
                </a:lnTo>
                <a:cubicBezTo>
                  <a:pt x="9792923" y="1835069"/>
                  <a:pt x="9928176" y="1739226"/>
                  <a:pt x="10085815" y="1739226"/>
                </a:cubicBezTo>
                <a:cubicBezTo>
                  <a:pt x="10190908" y="1739226"/>
                  <a:pt x="10286051" y="1781823"/>
                  <a:pt x="10354921" y="1850693"/>
                </a:cubicBezTo>
                <a:lnTo>
                  <a:pt x="10371489" y="1870774"/>
                </a:lnTo>
                <a:lnTo>
                  <a:pt x="10395973" y="1828099"/>
                </a:lnTo>
                <a:cubicBezTo>
                  <a:pt x="10440810" y="1773768"/>
                  <a:pt x="10503551" y="1734760"/>
                  <a:pt x="10575163" y="1720106"/>
                </a:cubicBezTo>
                <a:lnTo>
                  <a:pt x="10630055" y="1714572"/>
                </a:lnTo>
                <a:lnTo>
                  <a:pt x="10632840" y="1683011"/>
                </a:lnTo>
                <a:cubicBezTo>
                  <a:pt x="10661313" y="1523614"/>
                  <a:pt x="10785079" y="1397229"/>
                  <a:pt x="10943103" y="1364892"/>
                </a:cubicBezTo>
                <a:lnTo>
                  <a:pt x="10954134" y="1363780"/>
                </a:lnTo>
                <a:lnTo>
                  <a:pt x="10942284" y="1325603"/>
                </a:lnTo>
                <a:cubicBezTo>
                  <a:pt x="10935977" y="1294783"/>
                  <a:pt x="10932665" y="1262873"/>
                  <a:pt x="10932665" y="1230188"/>
                </a:cubicBezTo>
                <a:cubicBezTo>
                  <a:pt x="10932665" y="968713"/>
                  <a:pt x="11144632" y="756746"/>
                  <a:pt x="11406107" y="756746"/>
                </a:cubicBezTo>
                <a:lnTo>
                  <a:pt x="11421440" y="758292"/>
                </a:lnTo>
                <a:lnTo>
                  <a:pt x="11413131" y="731525"/>
                </a:lnTo>
                <a:cubicBezTo>
                  <a:pt x="11408526" y="709023"/>
                  <a:pt x="11406108" y="685725"/>
                  <a:pt x="11406108" y="661861"/>
                </a:cubicBezTo>
                <a:cubicBezTo>
                  <a:pt x="11406108" y="470954"/>
                  <a:pt x="11560868" y="316194"/>
                  <a:pt x="11751775" y="316194"/>
                </a:cubicBezTo>
                <a:cubicBezTo>
                  <a:pt x="11775638" y="316194"/>
                  <a:pt x="11798937" y="318612"/>
                  <a:pt x="11821439" y="323217"/>
                </a:cubicBezTo>
                <a:lnTo>
                  <a:pt x="11840916" y="329263"/>
                </a:lnTo>
                <a:lnTo>
                  <a:pt x="11846285" y="276003"/>
                </a:lnTo>
                <a:cubicBezTo>
                  <a:pt x="11878517" y="118488"/>
                  <a:pt x="12017885" y="0"/>
                  <a:pt x="12184929" y="0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/>
          <p:nvPr/>
        </p:nvSpPr>
        <p:spPr>
          <a:xfrm rot="-2498384">
            <a:off x="11506835" y="227330"/>
            <a:ext cx="170815" cy="353695"/>
          </a:xfrm>
          <a:prstGeom prst="ellipse">
            <a:avLst/>
          </a:prstGeom>
          <a:solidFill>
            <a:srgbClr val="AADC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3335" y="-106680"/>
            <a:ext cx="2859405" cy="2980690"/>
          </a:xfrm>
          <a:custGeom>
            <a:avLst/>
            <a:gdLst/>
            <a:ahLst/>
            <a:cxnLst/>
            <a:rect l="l" t="t" r="r" b="b"/>
            <a:pathLst>
              <a:path w="2300649" h="1752461" extrusionOk="0">
                <a:moveTo>
                  <a:pt x="0" y="0"/>
                </a:moveTo>
                <a:lnTo>
                  <a:pt x="2300649" y="0"/>
                </a:lnTo>
                <a:lnTo>
                  <a:pt x="2289174" y="29166"/>
                </a:lnTo>
                <a:cubicBezTo>
                  <a:pt x="2270076" y="64321"/>
                  <a:pt x="2242728" y="94345"/>
                  <a:pt x="2209729" y="116639"/>
                </a:cubicBezTo>
                <a:lnTo>
                  <a:pt x="2171302" y="137497"/>
                </a:lnTo>
                <a:lnTo>
                  <a:pt x="2168918" y="161140"/>
                </a:lnTo>
                <a:cubicBezTo>
                  <a:pt x="2149040" y="258282"/>
                  <a:pt x="2063088" y="331356"/>
                  <a:pt x="1960070" y="331356"/>
                </a:cubicBezTo>
                <a:lnTo>
                  <a:pt x="1948469" y="330187"/>
                </a:lnTo>
                <a:lnTo>
                  <a:pt x="1950049" y="345868"/>
                </a:lnTo>
                <a:cubicBezTo>
                  <a:pt x="1950049" y="495568"/>
                  <a:pt x="1843864" y="620467"/>
                  <a:pt x="1702703" y="649352"/>
                </a:cubicBezTo>
                <a:lnTo>
                  <a:pt x="1672257" y="652421"/>
                </a:lnTo>
                <a:lnTo>
                  <a:pt x="1668709" y="687622"/>
                </a:lnTo>
                <a:cubicBezTo>
                  <a:pt x="1660224" y="729085"/>
                  <a:pt x="1637638" y="765412"/>
                  <a:pt x="1606181" y="791373"/>
                </a:cubicBezTo>
                <a:lnTo>
                  <a:pt x="1568775" y="812834"/>
                </a:lnTo>
                <a:lnTo>
                  <a:pt x="1575379" y="834111"/>
                </a:lnTo>
                <a:cubicBezTo>
                  <a:pt x="1579043" y="852018"/>
                  <a:pt x="1580968" y="870559"/>
                  <a:pt x="1580968" y="889550"/>
                </a:cubicBezTo>
                <a:cubicBezTo>
                  <a:pt x="1580968" y="1041476"/>
                  <a:pt x="1457807" y="1164637"/>
                  <a:pt x="1305881" y="1164637"/>
                </a:cubicBezTo>
                <a:lnTo>
                  <a:pt x="1302102" y="1164257"/>
                </a:lnTo>
                <a:lnTo>
                  <a:pt x="1303324" y="1176378"/>
                </a:lnTo>
                <a:cubicBezTo>
                  <a:pt x="1303324" y="1406357"/>
                  <a:pt x="1116890" y="1592791"/>
                  <a:pt x="886911" y="1592791"/>
                </a:cubicBezTo>
                <a:cubicBezTo>
                  <a:pt x="843790" y="1592791"/>
                  <a:pt x="802200" y="1586236"/>
                  <a:pt x="763083" y="1574070"/>
                </a:cubicBezTo>
                <a:lnTo>
                  <a:pt x="745938" y="1567315"/>
                </a:lnTo>
                <a:lnTo>
                  <a:pt x="740619" y="1584451"/>
                </a:lnTo>
                <a:cubicBezTo>
                  <a:pt x="698858" y="1683183"/>
                  <a:pt x="601094" y="1752461"/>
                  <a:pt x="487149" y="1752461"/>
                </a:cubicBezTo>
                <a:cubicBezTo>
                  <a:pt x="373205" y="1752461"/>
                  <a:pt x="275441" y="1683183"/>
                  <a:pt x="233680" y="1584451"/>
                </a:cubicBezTo>
                <a:lnTo>
                  <a:pt x="221997" y="1546814"/>
                </a:lnTo>
                <a:lnTo>
                  <a:pt x="212062" y="1547690"/>
                </a:lnTo>
                <a:cubicBezTo>
                  <a:pt x="136099" y="1547690"/>
                  <a:pt x="67327" y="1516899"/>
                  <a:pt x="17547" y="1467119"/>
                </a:cubicBezTo>
                <a:lnTo>
                  <a:pt x="0" y="1445853"/>
                </a:lnTo>
                <a:lnTo>
                  <a:pt x="0" y="1246971"/>
                </a:lnTo>
                <a:close/>
              </a:path>
            </a:pathLst>
          </a:custGeom>
          <a:solidFill>
            <a:srgbClr val="FFEF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0" y="-121920"/>
            <a:ext cx="1909445" cy="2176780"/>
          </a:xfrm>
          <a:custGeom>
            <a:avLst/>
            <a:gdLst/>
            <a:ahLst/>
            <a:cxnLst/>
            <a:rect l="l" t="t" r="r" b="b"/>
            <a:pathLst>
              <a:path w="1716065" h="1282348" extrusionOk="0">
                <a:moveTo>
                  <a:pt x="0" y="0"/>
                </a:moveTo>
                <a:lnTo>
                  <a:pt x="1617523" y="0"/>
                </a:lnTo>
                <a:lnTo>
                  <a:pt x="1621008" y="34579"/>
                </a:lnTo>
                <a:lnTo>
                  <a:pt x="1620812" y="36535"/>
                </a:lnTo>
                <a:lnTo>
                  <a:pt x="1649975" y="60598"/>
                </a:lnTo>
                <a:cubicBezTo>
                  <a:pt x="1690809" y="101432"/>
                  <a:pt x="1716065" y="157843"/>
                  <a:pt x="1716065" y="220153"/>
                </a:cubicBezTo>
                <a:cubicBezTo>
                  <a:pt x="1716065" y="329195"/>
                  <a:pt x="1638719" y="420172"/>
                  <a:pt x="1535896" y="441212"/>
                </a:cubicBezTo>
                <a:lnTo>
                  <a:pt x="1528354" y="441973"/>
                </a:lnTo>
                <a:lnTo>
                  <a:pt x="1526155" y="463788"/>
                </a:lnTo>
                <a:cubicBezTo>
                  <a:pt x="1513954" y="523409"/>
                  <a:pt x="1471340" y="571951"/>
                  <a:pt x="1415229" y="592496"/>
                </a:cubicBezTo>
                <a:lnTo>
                  <a:pt x="1358833" y="602449"/>
                </a:lnTo>
                <a:lnTo>
                  <a:pt x="1363526" y="649004"/>
                </a:lnTo>
                <a:cubicBezTo>
                  <a:pt x="1363526" y="808090"/>
                  <a:pt x="1234562" y="937055"/>
                  <a:pt x="1075476" y="937055"/>
                </a:cubicBezTo>
                <a:cubicBezTo>
                  <a:pt x="1055590" y="937055"/>
                  <a:pt x="1036175" y="935040"/>
                  <a:pt x="1017424" y="931203"/>
                </a:cubicBezTo>
                <a:lnTo>
                  <a:pt x="993603" y="923808"/>
                </a:lnTo>
                <a:lnTo>
                  <a:pt x="987213" y="944396"/>
                </a:lnTo>
                <a:cubicBezTo>
                  <a:pt x="940869" y="1053965"/>
                  <a:pt x="832374" y="1130847"/>
                  <a:pt x="705923" y="1130847"/>
                </a:cubicBezTo>
                <a:cubicBezTo>
                  <a:pt x="684847" y="1130847"/>
                  <a:pt x="664271" y="1128711"/>
                  <a:pt x="644398" y="1124645"/>
                </a:cubicBezTo>
                <a:lnTo>
                  <a:pt x="623879" y="1118275"/>
                </a:lnTo>
                <a:lnTo>
                  <a:pt x="623708" y="1119971"/>
                </a:lnTo>
                <a:cubicBezTo>
                  <a:pt x="604745" y="1212639"/>
                  <a:pt x="522752" y="1282348"/>
                  <a:pt x="424478" y="1282348"/>
                </a:cubicBezTo>
                <a:cubicBezTo>
                  <a:pt x="382360" y="1282348"/>
                  <a:pt x="343233" y="1269545"/>
                  <a:pt x="310776" y="1247617"/>
                </a:cubicBezTo>
                <a:lnTo>
                  <a:pt x="298509" y="1237496"/>
                </a:lnTo>
                <a:lnTo>
                  <a:pt x="290280" y="1241961"/>
                </a:lnTo>
                <a:cubicBezTo>
                  <a:pt x="251539" y="1258348"/>
                  <a:pt x="208945" y="1267409"/>
                  <a:pt x="164235" y="1267409"/>
                </a:cubicBezTo>
                <a:cubicBezTo>
                  <a:pt x="119525" y="1267409"/>
                  <a:pt x="76930" y="1258348"/>
                  <a:pt x="38190" y="1241962"/>
                </a:cubicBezTo>
                <a:lnTo>
                  <a:pt x="0" y="12212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 rot="1805704">
            <a:off x="1162247" y="462736"/>
            <a:ext cx="345047" cy="352782"/>
            <a:chOff x="-433066" y="664564"/>
            <a:chExt cx="1672204" cy="1709477"/>
          </a:xfrm>
        </p:grpSpPr>
        <p:sp>
          <p:nvSpPr>
            <p:cNvPr id="107" name="Google Shape;107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avLst/>
              <a:gdLst/>
              <a:ahLst/>
              <a:cxnLst/>
              <a:rect l="l" t="t" r="r" b="b"/>
              <a:pathLst>
                <a:path w="1120820" h="1149134" extrusionOk="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avLst/>
              <a:gdLst/>
              <a:ahLst/>
              <a:cxnLst/>
              <a:rect l="l" t="t" r="r" b="b"/>
              <a:pathLst>
                <a:path w="827630" h="827631" extrusionOk="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 rot="-370141">
            <a:off x="536114" y="1095090"/>
            <a:ext cx="235872" cy="241236"/>
            <a:chOff x="-433066" y="664564"/>
            <a:chExt cx="1672204" cy="1709477"/>
          </a:xfrm>
        </p:grpSpPr>
        <p:sp>
          <p:nvSpPr>
            <p:cNvPr id="110" name="Google Shape;110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avLst/>
              <a:gdLst/>
              <a:ahLst/>
              <a:cxnLst/>
              <a:rect l="l" t="t" r="r" b="b"/>
              <a:pathLst>
                <a:path w="1120820" h="1149134" extrusionOk="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avLst/>
              <a:gdLst/>
              <a:ahLst/>
              <a:cxnLst/>
              <a:rect l="l" t="t" r="r" b="b"/>
              <a:pathLst>
                <a:path w="827630" h="827631" extrusionOk="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2" name="Google Shape;112;p1"/>
          <p:cNvGrpSpPr/>
          <p:nvPr/>
        </p:nvGrpSpPr>
        <p:grpSpPr>
          <a:xfrm rot="832533">
            <a:off x="990095" y="1717956"/>
            <a:ext cx="193415" cy="197558"/>
            <a:chOff x="-433066" y="664564"/>
            <a:chExt cx="1672204" cy="1709477"/>
          </a:xfrm>
        </p:grpSpPr>
        <p:sp>
          <p:nvSpPr>
            <p:cNvPr id="113" name="Google Shape;113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avLst/>
              <a:gdLst/>
              <a:ahLst/>
              <a:cxnLst/>
              <a:rect l="l" t="t" r="r" b="b"/>
              <a:pathLst>
                <a:path w="1120820" h="1149134" extrusionOk="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avLst/>
              <a:gdLst/>
              <a:ahLst/>
              <a:cxnLst/>
              <a:rect l="l" t="t" r="r" b="b"/>
              <a:pathLst>
                <a:path w="827630" h="827631" extrusionOk="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5" name="Google Shape;115;p1"/>
          <p:cNvGrpSpPr/>
          <p:nvPr/>
        </p:nvGrpSpPr>
        <p:grpSpPr>
          <a:xfrm rot="832533">
            <a:off x="2073967" y="-11191"/>
            <a:ext cx="239915" cy="245268"/>
            <a:chOff x="-433066" y="664564"/>
            <a:chExt cx="1672204" cy="1709477"/>
          </a:xfrm>
        </p:grpSpPr>
        <p:sp>
          <p:nvSpPr>
            <p:cNvPr id="116" name="Google Shape;116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avLst/>
              <a:gdLst/>
              <a:ahLst/>
              <a:cxnLst/>
              <a:rect l="l" t="t" r="r" b="b"/>
              <a:pathLst>
                <a:path w="1120820" h="1149134" extrusionOk="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avLst/>
              <a:gdLst/>
              <a:ahLst/>
              <a:cxnLst/>
              <a:rect l="l" t="t" r="r" b="b"/>
              <a:pathLst>
                <a:path w="827630" h="827631" extrusionOk="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18" name="Google Shape;118;p1"/>
          <p:cNvGrpSpPr/>
          <p:nvPr/>
        </p:nvGrpSpPr>
        <p:grpSpPr>
          <a:xfrm>
            <a:off x="10194031" y="4010257"/>
            <a:ext cx="440069" cy="415947"/>
            <a:chOff x="-433066" y="664564"/>
            <a:chExt cx="1672204" cy="1709477"/>
          </a:xfrm>
        </p:grpSpPr>
        <p:sp>
          <p:nvSpPr>
            <p:cNvPr id="119" name="Google Shape;119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avLst/>
              <a:gdLst/>
              <a:ahLst/>
              <a:cxnLst/>
              <a:rect l="l" t="t" r="r" b="b"/>
              <a:pathLst>
                <a:path w="1120820" h="1149134" extrusionOk="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avLst/>
              <a:gdLst/>
              <a:ahLst/>
              <a:cxnLst/>
              <a:rect l="l" t="t" r="r" b="b"/>
              <a:pathLst>
                <a:path w="827630" h="827631" extrusionOk="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21" name="Google Shape;121;p1"/>
          <p:cNvGrpSpPr/>
          <p:nvPr/>
        </p:nvGrpSpPr>
        <p:grpSpPr>
          <a:xfrm rot="1805704">
            <a:off x="3377427" y="2739197"/>
            <a:ext cx="338308" cy="346063"/>
            <a:chOff x="-433066" y="664564"/>
            <a:chExt cx="1672204" cy="1709477"/>
          </a:xfrm>
        </p:grpSpPr>
        <p:sp>
          <p:nvSpPr>
            <p:cNvPr id="122" name="Google Shape;122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avLst/>
              <a:gdLst/>
              <a:ahLst/>
              <a:cxnLst/>
              <a:rect l="l" t="t" r="r" b="b"/>
              <a:pathLst>
                <a:path w="1120820" h="1149134" extrusionOk="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FEF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avLst/>
              <a:gdLst/>
              <a:ahLst/>
              <a:cxnLst/>
              <a:rect l="l" t="t" r="r" b="b"/>
              <a:pathLst>
                <a:path w="827630" h="827631" extrusionOk="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24" name="Google Shape;124;p1"/>
          <p:cNvSpPr/>
          <p:nvPr/>
        </p:nvSpPr>
        <p:spPr>
          <a:xfrm>
            <a:off x="-419100" y="4727575"/>
            <a:ext cx="12611100" cy="2334260"/>
          </a:xfrm>
          <a:custGeom>
            <a:avLst/>
            <a:gdLst/>
            <a:ahLst/>
            <a:cxnLst/>
            <a:rect l="l" t="t" r="r" b="b"/>
            <a:pathLst>
              <a:path w="12192000" h="2009108" extrusionOk="0">
                <a:moveTo>
                  <a:pt x="172836" y="0"/>
                </a:moveTo>
                <a:cubicBezTo>
                  <a:pt x="596674" y="0"/>
                  <a:pt x="960325" y="257691"/>
                  <a:pt x="1115660" y="624946"/>
                </a:cubicBezTo>
                <a:lnTo>
                  <a:pt x="1117046" y="629410"/>
                </a:lnTo>
                <a:lnTo>
                  <a:pt x="1235605" y="565059"/>
                </a:lnTo>
                <a:cubicBezTo>
                  <a:pt x="1343148" y="519572"/>
                  <a:pt x="1461383" y="494418"/>
                  <a:pt x="1585494" y="494418"/>
                </a:cubicBezTo>
                <a:cubicBezTo>
                  <a:pt x="1833718" y="494418"/>
                  <a:pt x="2058441" y="595030"/>
                  <a:pt x="2221108" y="757698"/>
                </a:cubicBezTo>
                <a:lnTo>
                  <a:pt x="2308367" y="863455"/>
                </a:lnTo>
                <a:lnTo>
                  <a:pt x="2375691" y="826913"/>
                </a:lnTo>
                <a:cubicBezTo>
                  <a:pt x="2432832" y="802744"/>
                  <a:pt x="2495656" y="789379"/>
                  <a:pt x="2561602" y="789379"/>
                </a:cubicBezTo>
                <a:cubicBezTo>
                  <a:pt x="2726464" y="789379"/>
                  <a:pt x="2871817" y="872909"/>
                  <a:pt x="2957648" y="999957"/>
                </a:cubicBezTo>
                <a:lnTo>
                  <a:pt x="2960603" y="1005401"/>
                </a:lnTo>
                <a:lnTo>
                  <a:pt x="3029751" y="948350"/>
                </a:lnTo>
                <a:cubicBezTo>
                  <a:pt x="3127062" y="882607"/>
                  <a:pt x="3244373" y="844218"/>
                  <a:pt x="3370652" y="844218"/>
                </a:cubicBezTo>
                <a:cubicBezTo>
                  <a:pt x="3539021" y="844218"/>
                  <a:pt x="3691453" y="912465"/>
                  <a:pt x="3801791" y="1022803"/>
                </a:cubicBezTo>
                <a:lnTo>
                  <a:pt x="3864327" y="1098598"/>
                </a:lnTo>
                <a:lnTo>
                  <a:pt x="3876129" y="1088861"/>
                </a:lnTo>
                <a:cubicBezTo>
                  <a:pt x="3956039" y="1034874"/>
                  <a:pt x="4052374" y="1003351"/>
                  <a:pt x="4156069" y="1003351"/>
                </a:cubicBezTo>
                <a:cubicBezTo>
                  <a:pt x="4294332" y="1003351"/>
                  <a:pt x="4419504" y="1059393"/>
                  <a:pt x="4510110" y="1150000"/>
                </a:cubicBezTo>
                <a:lnTo>
                  <a:pt x="4561022" y="1211705"/>
                </a:lnTo>
                <a:lnTo>
                  <a:pt x="4565788" y="1210225"/>
                </a:lnTo>
                <a:cubicBezTo>
                  <a:pt x="4591539" y="1204956"/>
                  <a:pt x="4618203" y="1202188"/>
                  <a:pt x="4645511" y="1202188"/>
                </a:cubicBezTo>
                <a:cubicBezTo>
                  <a:pt x="4754748" y="1202188"/>
                  <a:pt x="4853645" y="1246466"/>
                  <a:pt x="4925231" y="1318052"/>
                </a:cubicBezTo>
                <a:lnTo>
                  <a:pt x="4944600" y="1346780"/>
                </a:lnTo>
                <a:lnTo>
                  <a:pt x="5046690" y="1346780"/>
                </a:lnTo>
                <a:lnTo>
                  <a:pt x="5125229" y="1281981"/>
                </a:lnTo>
                <a:cubicBezTo>
                  <a:pt x="5211482" y="1223710"/>
                  <a:pt x="5315460" y="1189685"/>
                  <a:pt x="5427384" y="1189685"/>
                </a:cubicBezTo>
                <a:cubicBezTo>
                  <a:pt x="5539309" y="1189685"/>
                  <a:pt x="5643288" y="1223711"/>
                  <a:pt x="5729541" y="1281981"/>
                </a:cubicBezTo>
                <a:lnTo>
                  <a:pt x="5777818" y="1321815"/>
                </a:lnTo>
                <a:lnTo>
                  <a:pt x="5841757" y="1269061"/>
                </a:lnTo>
                <a:cubicBezTo>
                  <a:pt x="5928010" y="1210791"/>
                  <a:pt x="6031985" y="1176766"/>
                  <a:pt x="6143911" y="1176766"/>
                </a:cubicBezTo>
                <a:cubicBezTo>
                  <a:pt x="6293146" y="1176766"/>
                  <a:pt x="6428250" y="1237255"/>
                  <a:pt x="6526047" y="1335052"/>
                </a:cubicBezTo>
                <a:lnTo>
                  <a:pt x="6535725" y="1346780"/>
                </a:lnTo>
                <a:lnTo>
                  <a:pt x="6646879" y="1346780"/>
                </a:lnTo>
                <a:lnTo>
                  <a:pt x="6681256" y="1307081"/>
                </a:lnTo>
                <a:cubicBezTo>
                  <a:pt x="6777229" y="1219853"/>
                  <a:pt x="6904718" y="1166688"/>
                  <a:pt x="7044626" y="1166688"/>
                </a:cubicBezTo>
                <a:cubicBezTo>
                  <a:pt x="7193857" y="1166688"/>
                  <a:pt x="7328963" y="1227178"/>
                  <a:pt x="7426764" y="1324974"/>
                </a:cubicBezTo>
                <a:lnTo>
                  <a:pt x="7444755" y="1346780"/>
                </a:lnTo>
                <a:lnTo>
                  <a:pt x="7486790" y="1346780"/>
                </a:lnTo>
                <a:lnTo>
                  <a:pt x="7499445" y="1331441"/>
                </a:lnTo>
                <a:cubicBezTo>
                  <a:pt x="7619876" y="1211009"/>
                  <a:pt x="7786253" y="1136520"/>
                  <a:pt x="7970025" y="1136520"/>
                </a:cubicBezTo>
                <a:cubicBezTo>
                  <a:pt x="8107854" y="1136520"/>
                  <a:pt x="8235900" y="1178420"/>
                  <a:pt x="8342114" y="1250177"/>
                </a:cubicBezTo>
                <a:lnTo>
                  <a:pt x="8352036" y="1258364"/>
                </a:lnTo>
                <a:lnTo>
                  <a:pt x="8369540" y="1226112"/>
                </a:lnTo>
                <a:cubicBezTo>
                  <a:pt x="8460338" y="1091715"/>
                  <a:pt x="8614102" y="1003351"/>
                  <a:pt x="8788504" y="1003351"/>
                </a:cubicBezTo>
                <a:cubicBezTo>
                  <a:pt x="8893144" y="1003351"/>
                  <a:pt x="8990356" y="1035162"/>
                  <a:pt x="9070996" y="1089641"/>
                </a:cubicBezTo>
                <a:lnTo>
                  <a:pt x="9089347" y="1104782"/>
                </a:lnTo>
                <a:lnTo>
                  <a:pt x="9108584" y="1081467"/>
                </a:lnTo>
                <a:cubicBezTo>
                  <a:pt x="9200016" y="990034"/>
                  <a:pt x="9326329" y="933481"/>
                  <a:pt x="9465852" y="933481"/>
                </a:cubicBezTo>
                <a:cubicBezTo>
                  <a:pt x="9570493" y="933481"/>
                  <a:pt x="9667705" y="965292"/>
                  <a:pt x="9748344" y="1019771"/>
                </a:cubicBezTo>
                <a:lnTo>
                  <a:pt x="9793487" y="1057017"/>
                </a:lnTo>
                <a:lnTo>
                  <a:pt x="9812327" y="1034181"/>
                </a:lnTo>
                <a:cubicBezTo>
                  <a:pt x="10018156" y="828354"/>
                  <a:pt x="10302505" y="701045"/>
                  <a:pt x="10616589" y="701045"/>
                </a:cubicBezTo>
                <a:cubicBezTo>
                  <a:pt x="10852152" y="701045"/>
                  <a:pt x="11070988" y="772656"/>
                  <a:pt x="11252519" y="895296"/>
                </a:cubicBezTo>
                <a:lnTo>
                  <a:pt x="11356016" y="980688"/>
                </a:lnTo>
                <a:lnTo>
                  <a:pt x="11442697" y="909170"/>
                </a:lnTo>
                <a:cubicBezTo>
                  <a:pt x="11550043" y="836647"/>
                  <a:pt x="11679452" y="794301"/>
                  <a:pt x="11818750" y="794301"/>
                </a:cubicBezTo>
                <a:cubicBezTo>
                  <a:pt x="11911616" y="794301"/>
                  <a:pt x="12000085" y="813122"/>
                  <a:pt x="12080553" y="847158"/>
                </a:cubicBezTo>
                <a:lnTo>
                  <a:pt x="12192000" y="907649"/>
                </a:lnTo>
                <a:lnTo>
                  <a:pt x="12192000" y="2009108"/>
                </a:lnTo>
                <a:lnTo>
                  <a:pt x="1" y="2009108"/>
                </a:lnTo>
                <a:lnTo>
                  <a:pt x="0" y="2009108"/>
                </a:lnTo>
                <a:lnTo>
                  <a:pt x="0" y="15695"/>
                </a:lnTo>
                <a:lnTo>
                  <a:pt x="68217" y="5284"/>
                </a:lnTo>
                <a:cubicBezTo>
                  <a:pt x="102615" y="1790"/>
                  <a:pt x="137516" y="0"/>
                  <a:pt x="172836" y="0"/>
                </a:cubicBezTo>
                <a:close/>
              </a:path>
            </a:pathLst>
          </a:custGeom>
          <a:solidFill>
            <a:srgbClr val="AADC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"/>
          <p:cNvSpPr/>
          <p:nvPr/>
        </p:nvSpPr>
        <p:spPr>
          <a:xfrm rot="1601367" flipH="1">
            <a:off x="1939290" y="6243320"/>
            <a:ext cx="257810" cy="194310"/>
          </a:xfrm>
          <a:custGeom>
            <a:avLst/>
            <a:gdLst/>
            <a:ahLst/>
            <a:cxnLst/>
            <a:rect l="l" t="t" r="r" b="b"/>
            <a:pathLst>
              <a:path w="400745" h="301387" extrusionOk="0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"/>
          <p:cNvSpPr/>
          <p:nvPr/>
        </p:nvSpPr>
        <p:spPr>
          <a:xfrm rot="1601367" flipH="1">
            <a:off x="508635" y="6482080"/>
            <a:ext cx="257810" cy="194310"/>
          </a:xfrm>
          <a:custGeom>
            <a:avLst/>
            <a:gdLst/>
            <a:ahLst/>
            <a:cxnLst/>
            <a:rect l="l" t="t" r="r" b="b"/>
            <a:pathLst>
              <a:path w="400745" h="301387" extrusionOk="0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"/>
          <p:cNvSpPr/>
          <p:nvPr/>
        </p:nvSpPr>
        <p:spPr>
          <a:xfrm rot="1601367" flipH="1">
            <a:off x="11730355" y="6351905"/>
            <a:ext cx="257810" cy="194310"/>
          </a:xfrm>
          <a:custGeom>
            <a:avLst/>
            <a:gdLst/>
            <a:ahLst/>
            <a:cxnLst/>
            <a:rect l="l" t="t" r="r" b="b"/>
            <a:pathLst>
              <a:path w="400745" h="301387" extrusionOk="0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8" name="Google Shape;128;p1"/>
          <p:cNvGrpSpPr/>
          <p:nvPr/>
        </p:nvGrpSpPr>
        <p:grpSpPr>
          <a:xfrm>
            <a:off x="992340" y="5991996"/>
            <a:ext cx="494745" cy="586209"/>
            <a:chOff x="924391" y="5026927"/>
            <a:chExt cx="1546535" cy="1832490"/>
          </a:xfrm>
        </p:grpSpPr>
        <p:grpSp>
          <p:nvGrpSpPr>
            <p:cNvPr id="129" name="Google Shape;129;p1"/>
            <p:cNvGrpSpPr/>
            <p:nvPr/>
          </p:nvGrpSpPr>
          <p:grpSpPr>
            <a:xfrm rot="-1018631">
              <a:off x="1033158" y="5099331"/>
              <a:ext cx="595899" cy="669786"/>
              <a:chOff x="-358604" y="3005519"/>
              <a:chExt cx="217214" cy="244148"/>
            </a:xfrm>
          </p:grpSpPr>
          <p:sp>
            <p:nvSpPr>
              <p:cNvPr id="130" name="Google Shape;130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avLst/>
                <a:gdLst/>
                <a:ahLst/>
                <a:cxnLst/>
                <a:rect l="l" t="t" r="r" b="b"/>
                <a:pathLst>
                  <a:path w="220545" h="189049" extrusionOk="0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avLst/>
                <a:gdLst/>
                <a:ahLst/>
                <a:cxnLst/>
                <a:rect l="l" t="t" r="r" b="b"/>
                <a:pathLst>
                  <a:path w="33485" h="154547" extrusionOk="0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w="12700" cap="flat" cmpd="sng">
                <a:solidFill>
                  <a:srgbClr val="649F3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2" name="Google Shape;132;p1"/>
            <p:cNvGrpSpPr/>
            <p:nvPr/>
          </p:nvGrpSpPr>
          <p:grpSpPr>
            <a:xfrm rot="9759613">
              <a:off x="1729322" y="6116050"/>
              <a:ext cx="595899" cy="669786"/>
              <a:chOff x="-358604" y="3005519"/>
              <a:chExt cx="217214" cy="244148"/>
            </a:xfrm>
          </p:grpSpPr>
          <p:sp>
            <p:nvSpPr>
              <p:cNvPr id="133" name="Google Shape;133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avLst/>
                <a:gdLst/>
                <a:ahLst/>
                <a:cxnLst/>
                <a:rect l="l" t="t" r="r" b="b"/>
                <a:pathLst>
                  <a:path w="220545" h="189049" extrusionOk="0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avLst/>
                <a:gdLst/>
                <a:ahLst/>
                <a:cxnLst/>
                <a:rect l="l" t="t" r="r" b="b"/>
                <a:pathLst>
                  <a:path w="33485" h="154547" extrusionOk="0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w="12700" cap="flat" cmpd="sng">
                <a:solidFill>
                  <a:srgbClr val="649F3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35" name="Google Shape;135;p1"/>
            <p:cNvGrpSpPr/>
            <p:nvPr/>
          </p:nvGrpSpPr>
          <p:grpSpPr>
            <a:xfrm rot="2895600">
              <a:off x="1154213" y="5418884"/>
              <a:ext cx="1086889" cy="1102876"/>
              <a:chOff x="-443940" y="2349377"/>
              <a:chExt cx="375110" cy="380627"/>
            </a:xfrm>
          </p:grpSpPr>
          <p:sp>
            <p:nvSpPr>
              <p:cNvPr id="136" name="Google Shape;136;p1"/>
              <p:cNvSpPr/>
              <p:nvPr/>
            </p:nvSpPr>
            <p:spPr>
              <a:xfrm rot="-588618">
                <a:off x="-418164" y="2374527"/>
                <a:ext cx="323558" cy="330327"/>
              </a:xfrm>
              <a:custGeom>
                <a:avLst/>
                <a:gdLst/>
                <a:ahLst/>
                <a:cxnLst/>
                <a:rect l="l" t="t" r="r" b="b"/>
                <a:pathLst>
                  <a:path w="323558" h="330327" extrusionOk="0">
                    <a:moveTo>
                      <a:pt x="168201" y="123242"/>
                    </a:moveTo>
                    <a:lnTo>
                      <a:pt x="148792" y="143482"/>
                    </a:lnTo>
                    <a:lnTo>
                      <a:pt x="123368" y="154897"/>
                    </a:lnTo>
                    <a:lnTo>
                      <a:pt x="143483" y="174186"/>
                    </a:lnTo>
                    <a:cubicBezTo>
                      <a:pt x="149305" y="182442"/>
                      <a:pt x="153552" y="191809"/>
                      <a:pt x="155879" y="201797"/>
                    </a:cubicBezTo>
                    <a:lnTo>
                      <a:pt x="156004" y="206254"/>
                    </a:lnTo>
                    <a:lnTo>
                      <a:pt x="189546" y="178633"/>
                    </a:lnTo>
                    <a:lnTo>
                      <a:pt x="208757" y="174754"/>
                    </a:lnTo>
                    <a:lnTo>
                      <a:pt x="188784" y="166481"/>
                    </a:lnTo>
                    <a:cubicBezTo>
                      <a:pt x="181640" y="159338"/>
                      <a:pt x="175859" y="150832"/>
                      <a:pt x="171864" y="141386"/>
                    </a:cubicBezTo>
                    <a:close/>
                    <a:moveTo>
                      <a:pt x="116747" y="1167"/>
                    </a:moveTo>
                    <a:cubicBezTo>
                      <a:pt x="148970" y="6739"/>
                      <a:pt x="173230" y="31112"/>
                      <a:pt x="180212" y="61075"/>
                    </a:cubicBezTo>
                    <a:lnTo>
                      <a:pt x="180386" y="67286"/>
                    </a:lnTo>
                    <a:lnTo>
                      <a:pt x="188784" y="54831"/>
                    </a:lnTo>
                    <a:cubicBezTo>
                      <a:pt x="203071" y="40544"/>
                      <a:pt x="222808" y="31707"/>
                      <a:pt x="244609" y="31707"/>
                    </a:cubicBezTo>
                    <a:cubicBezTo>
                      <a:pt x="288211" y="31707"/>
                      <a:pt x="323558" y="67054"/>
                      <a:pt x="323558" y="110656"/>
                    </a:cubicBezTo>
                    <a:cubicBezTo>
                      <a:pt x="323558" y="143358"/>
                      <a:pt x="303675" y="171416"/>
                      <a:pt x="275339" y="183401"/>
                    </a:cubicBezTo>
                    <a:lnTo>
                      <a:pt x="256128" y="187279"/>
                    </a:lnTo>
                    <a:lnTo>
                      <a:pt x="276101" y="195553"/>
                    </a:lnTo>
                    <a:cubicBezTo>
                      <a:pt x="290388" y="209840"/>
                      <a:pt x="299225" y="229577"/>
                      <a:pt x="299225" y="251378"/>
                    </a:cubicBezTo>
                    <a:cubicBezTo>
                      <a:pt x="299225" y="294980"/>
                      <a:pt x="263878" y="330327"/>
                      <a:pt x="220276" y="330327"/>
                    </a:cubicBezTo>
                    <a:cubicBezTo>
                      <a:pt x="187575" y="330327"/>
                      <a:pt x="159517" y="310444"/>
                      <a:pt x="147531" y="282108"/>
                    </a:cubicBezTo>
                    <a:lnTo>
                      <a:pt x="143868" y="263964"/>
                    </a:lnTo>
                    <a:lnTo>
                      <a:pt x="124459" y="284204"/>
                    </a:lnTo>
                    <a:cubicBezTo>
                      <a:pt x="107947" y="295848"/>
                      <a:pt x="86992" y="301192"/>
                      <a:pt x="65510" y="297478"/>
                    </a:cubicBezTo>
                    <a:cubicBezTo>
                      <a:pt x="22546" y="290049"/>
                      <a:pt x="-6262" y="249196"/>
                      <a:pt x="1167" y="206231"/>
                    </a:cubicBezTo>
                    <a:cubicBezTo>
                      <a:pt x="4882" y="184749"/>
                      <a:pt x="16953" y="166806"/>
                      <a:pt x="33465" y="155162"/>
                    </a:cubicBezTo>
                    <a:lnTo>
                      <a:pt x="58889" y="143748"/>
                    </a:lnTo>
                    <a:lnTo>
                      <a:pt x="38774" y="124459"/>
                    </a:lnTo>
                    <a:cubicBezTo>
                      <a:pt x="27130" y="107946"/>
                      <a:pt x="21786" y="86992"/>
                      <a:pt x="25500" y="65510"/>
                    </a:cubicBezTo>
                    <a:cubicBezTo>
                      <a:pt x="32930" y="22545"/>
                      <a:pt x="73782" y="-6262"/>
                      <a:pt x="116747" y="1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-319991" y="2471868"/>
                <a:ext cx="126772" cy="1267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38" name="Google Shape;138;p1"/>
          <p:cNvGrpSpPr/>
          <p:nvPr/>
        </p:nvGrpSpPr>
        <p:grpSpPr>
          <a:xfrm rot="-3749602">
            <a:off x="7137273" y="6193160"/>
            <a:ext cx="533549" cy="632129"/>
            <a:chOff x="924391" y="5026927"/>
            <a:chExt cx="1546535" cy="1832490"/>
          </a:xfrm>
        </p:grpSpPr>
        <p:grpSp>
          <p:nvGrpSpPr>
            <p:cNvPr id="139" name="Google Shape;139;p1"/>
            <p:cNvGrpSpPr/>
            <p:nvPr/>
          </p:nvGrpSpPr>
          <p:grpSpPr>
            <a:xfrm rot="-1018631">
              <a:off x="1033158" y="5099331"/>
              <a:ext cx="595899" cy="669786"/>
              <a:chOff x="-358604" y="3005519"/>
              <a:chExt cx="217214" cy="244148"/>
            </a:xfrm>
          </p:grpSpPr>
          <p:sp>
            <p:nvSpPr>
              <p:cNvPr id="140" name="Google Shape;140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avLst/>
                <a:gdLst/>
                <a:ahLst/>
                <a:cxnLst/>
                <a:rect l="l" t="t" r="r" b="b"/>
                <a:pathLst>
                  <a:path w="220545" h="189049" extrusionOk="0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avLst/>
                <a:gdLst/>
                <a:ahLst/>
                <a:cxnLst/>
                <a:rect l="l" t="t" r="r" b="b"/>
                <a:pathLst>
                  <a:path w="33485" h="154547" extrusionOk="0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w="12700" cap="flat" cmpd="sng">
                <a:solidFill>
                  <a:srgbClr val="649F3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42" name="Google Shape;142;p1"/>
            <p:cNvGrpSpPr/>
            <p:nvPr/>
          </p:nvGrpSpPr>
          <p:grpSpPr>
            <a:xfrm rot="9759613">
              <a:off x="1729322" y="6116050"/>
              <a:ext cx="595899" cy="669786"/>
              <a:chOff x="-358604" y="3005519"/>
              <a:chExt cx="217214" cy="244148"/>
            </a:xfrm>
          </p:grpSpPr>
          <p:sp>
            <p:nvSpPr>
              <p:cNvPr id="143" name="Google Shape;143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avLst/>
                <a:gdLst/>
                <a:ahLst/>
                <a:cxnLst/>
                <a:rect l="l" t="t" r="r" b="b"/>
                <a:pathLst>
                  <a:path w="220545" h="189049" extrusionOk="0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avLst/>
                <a:gdLst/>
                <a:ahLst/>
                <a:cxnLst/>
                <a:rect l="l" t="t" r="r" b="b"/>
                <a:pathLst>
                  <a:path w="33485" h="154547" extrusionOk="0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w="12700" cap="flat" cmpd="sng">
                <a:solidFill>
                  <a:srgbClr val="649F3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45" name="Google Shape;145;p1"/>
            <p:cNvGrpSpPr/>
            <p:nvPr/>
          </p:nvGrpSpPr>
          <p:grpSpPr>
            <a:xfrm rot="2895600">
              <a:off x="1154213" y="5418884"/>
              <a:ext cx="1086889" cy="1102876"/>
              <a:chOff x="-443940" y="2349377"/>
              <a:chExt cx="375110" cy="380627"/>
            </a:xfrm>
          </p:grpSpPr>
          <p:sp>
            <p:nvSpPr>
              <p:cNvPr id="146" name="Google Shape;146;p1"/>
              <p:cNvSpPr/>
              <p:nvPr/>
            </p:nvSpPr>
            <p:spPr>
              <a:xfrm rot="-588618">
                <a:off x="-418164" y="2374527"/>
                <a:ext cx="323558" cy="330327"/>
              </a:xfrm>
              <a:custGeom>
                <a:avLst/>
                <a:gdLst/>
                <a:ahLst/>
                <a:cxnLst/>
                <a:rect l="l" t="t" r="r" b="b"/>
                <a:pathLst>
                  <a:path w="323558" h="330327" extrusionOk="0">
                    <a:moveTo>
                      <a:pt x="168201" y="123242"/>
                    </a:moveTo>
                    <a:lnTo>
                      <a:pt x="148792" y="143482"/>
                    </a:lnTo>
                    <a:lnTo>
                      <a:pt x="123368" y="154897"/>
                    </a:lnTo>
                    <a:lnTo>
                      <a:pt x="143483" y="174186"/>
                    </a:lnTo>
                    <a:cubicBezTo>
                      <a:pt x="149305" y="182442"/>
                      <a:pt x="153552" y="191809"/>
                      <a:pt x="155879" y="201797"/>
                    </a:cubicBezTo>
                    <a:lnTo>
                      <a:pt x="156004" y="206254"/>
                    </a:lnTo>
                    <a:lnTo>
                      <a:pt x="189546" y="178633"/>
                    </a:lnTo>
                    <a:lnTo>
                      <a:pt x="208757" y="174754"/>
                    </a:lnTo>
                    <a:lnTo>
                      <a:pt x="188784" y="166481"/>
                    </a:lnTo>
                    <a:cubicBezTo>
                      <a:pt x="181640" y="159338"/>
                      <a:pt x="175859" y="150832"/>
                      <a:pt x="171864" y="141386"/>
                    </a:cubicBezTo>
                    <a:close/>
                    <a:moveTo>
                      <a:pt x="116747" y="1167"/>
                    </a:moveTo>
                    <a:cubicBezTo>
                      <a:pt x="148970" y="6739"/>
                      <a:pt x="173230" y="31112"/>
                      <a:pt x="180212" y="61075"/>
                    </a:cubicBezTo>
                    <a:lnTo>
                      <a:pt x="180386" y="67286"/>
                    </a:lnTo>
                    <a:lnTo>
                      <a:pt x="188784" y="54831"/>
                    </a:lnTo>
                    <a:cubicBezTo>
                      <a:pt x="203071" y="40544"/>
                      <a:pt x="222808" y="31707"/>
                      <a:pt x="244609" y="31707"/>
                    </a:cubicBezTo>
                    <a:cubicBezTo>
                      <a:pt x="288211" y="31707"/>
                      <a:pt x="323558" y="67054"/>
                      <a:pt x="323558" y="110656"/>
                    </a:cubicBezTo>
                    <a:cubicBezTo>
                      <a:pt x="323558" y="143358"/>
                      <a:pt x="303675" y="171416"/>
                      <a:pt x="275339" y="183401"/>
                    </a:cubicBezTo>
                    <a:lnTo>
                      <a:pt x="256128" y="187279"/>
                    </a:lnTo>
                    <a:lnTo>
                      <a:pt x="276101" y="195553"/>
                    </a:lnTo>
                    <a:cubicBezTo>
                      <a:pt x="290388" y="209840"/>
                      <a:pt x="299225" y="229577"/>
                      <a:pt x="299225" y="251378"/>
                    </a:cubicBezTo>
                    <a:cubicBezTo>
                      <a:pt x="299225" y="294980"/>
                      <a:pt x="263878" y="330327"/>
                      <a:pt x="220276" y="330327"/>
                    </a:cubicBezTo>
                    <a:cubicBezTo>
                      <a:pt x="187575" y="330327"/>
                      <a:pt x="159517" y="310444"/>
                      <a:pt x="147531" y="282108"/>
                    </a:cubicBezTo>
                    <a:lnTo>
                      <a:pt x="143868" y="263964"/>
                    </a:lnTo>
                    <a:lnTo>
                      <a:pt x="124459" y="284204"/>
                    </a:lnTo>
                    <a:cubicBezTo>
                      <a:pt x="107947" y="295848"/>
                      <a:pt x="86992" y="301192"/>
                      <a:pt x="65510" y="297478"/>
                    </a:cubicBezTo>
                    <a:cubicBezTo>
                      <a:pt x="22546" y="290049"/>
                      <a:pt x="-6262" y="249196"/>
                      <a:pt x="1167" y="206231"/>
                    </a:cubicBezTo>
                    <a:cubicBezTo>
                      <a:pt x="4882" y="184749"/>
                      <a:pt x="16953" y="166806"/>
                      <a:pt x="33465" y="155162"/>
                    </a:cubicBezTo>
                    <a:lnTo>
                      <a:pt x="58889" y="143748"/>
                    </a:lnTo>
                    <a:lnTo>
                      <a:pt x="38774" y="124459"/>
                    </a:lnTo>
                    <a:cubicBezTo>
                      <a:pt x="27130" y="107946"/>
                      <a:pt x="21786" y="86992"/>
                      <a:pt x="25500" y="65510"/>
                    </a:cubicBezTo>
                    <a:cubicBezTo>
                      <a:pt x="32930" y="22545"/>
                      <a:pt x="73782" y="-6262"/>
                      <a:pt x="116747" y="1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-319991" y="2471868"/>
                <a:ext cx="126772" cy="1267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48" name="Google Shape;148;p1"/>
          <p:cNvSpPr/>
          <p:nvPr/>
        </p:nvSpPr>
        <p:spPr>
          <a:xfrm rot="1601367" flipH="1">
            <a:off x="6200140" y="6292850"/>
            <a:ext cx="257810" cy="194310"/>
          </a:xfrm>
          <a:custGeom>
            <a:avLst/>
            <a:gdLst/>
            <a:ahLst/>
            <a:cxnLst/>
            <a:rect l="l" t="t" r="r" b="b"/>
            <a:pathLst>
              <a:path w="400745" h="301387" extrusionOk="0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9" name="Google Shape;149;p1"/>
          <p:cNvGrpSpPr/>
          <p:nvPr/>
        </p:nvGrpSpPr>
        <p:grpSpPr>
          <a:xfrm rot="-4008688">
            <a:off x="3166982" y="6178221"/>
            <a:ext cx="494745" cy="586209"/>
            <a:chOff x="924391" y="5026927"/>
            <a:chExt cx="1546535" cy="1832490"/>
          </a:xfrm>
        </p:grpSpPr>
        <p:grpSp>
          <p:nvGrpSpPr>
            <p:cNvPr id="150" name="Google Shape;150;p1"/>
            <p:cNvGrpSpPr/>
            <p:nvPr/>
          </p:nvGrpSpPr>
          <p:grpSpPr>
            <a:xfrm rot="-1018631">
              <a:off x="1033158" y="5099331"/>
              <a:ext cx="595899" cy="669786"/>
              <a:chOff x="-358604" y="3005519"/>
              <a:chExt cx="217214" cy="244148"/>
            </a:xfrm>
          </p:grpSpPr>
          <p:sp>
            <p:nvSpPr>
              <p:cNvPr id="151" name="Google Shape;151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avLst/>
                <a:gdLst/>
                <a:ahLst/>
                <a:cxnLst/>
                <a:rect l="l" t="t" r="r" b="b"/>
                <a:pathLst>
                  <a:path w="220545" h="189049" extrusionOk="0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avLst/>
                <a:gdLst/>
                <a:ahLst/>
                <a:cxnLst/>
                <a:rect l="l" t="t" r="r" b="b"/>
                <a:pathLst>
                  <a:path w="33485" h="154547" extrusionOk="0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w="12700" cap="flat" cmpd="sng">
                <a:solidFill>
                  <a:srgbClr val="649F3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53" name="Google Shape;153;p1"/>
            <p:cNvGrpSpPr/>
            <p:nvPr/>
          </p:nvGrpSpPr>
          <p:grpSpPr>
            <a:xfrm rot="9759613">
              <a:off x="1729322" y="6116050"/>
              <a:ext cx="595899" cy="669786"/>
              <a:chOff x="-358604" y="3005519"/>
              <a:chExt cx="217214" cy="244148"/>
            </a:xfrm>
          </p:grpSpPr>
          <p:sp>
            <p:nvSpPr>
              <p:cNvPr id="154" name="Google Shape;154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avLst/>
                <a:gdLst/>
                <a:ahLst/>
                <a:cxnLst/>
                <a:rect l="l" t="t" r="r" b="b"/>
                <a:pathLst>
                  <a:path w="220545" h="189049" extrusionOk="0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avLst/>
                <a:gdLst/>
                <a:ahLst/>
                <a:cxnLst/>
                <a:rect l="l" t="t" r="r" b="b"/>
                <a:pathLst>
                  <a:path w="33485" h="154547" extrusionOk="0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w="12700" cap="flat" cmpd="sng">
                <a:solidFill>
                  <a:srgbClr val="649F3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56" name="Google Shape;156;p1"/>
            <p:cNvGrpSpPr/>
            <p:nvPr/>
          </p:nvGrpSpPr>
          <p:grpSpPr>
            <a:xfrm rot="2895600">
              <a:off x="1154213" y="5418884"/>
              <a:ext cx="1086889" cy="1102876"/>
              <a:chOff x="-443940" y="2349377"/>
              <a:chExt cx="375110" cy="380627"/>
            </a:xfrm>
          </p:grpSpPr>
          <p:sp>
            <p:nvSpPr>
              <p:cNvPr id="157" name="Google Shape;157;p1"/>
              <p:cNvSpPr/>
              <p:nvPr/>
            </p:nvSpPr>
            <p:spPr>
              <a:xfrm rot="-588618">
                <a:off x="-418164" y="2374527"/>
                <a:ext cx="323558" cy="330327"/>
              </a:xfrm>
              <a:custGeom>
                <a:avLst/>
                <a:gdLst/>
                <a:ahLst/>
                <a:cxnLst/>
                <a:rect l="l" t="t" r="r" b="b"/>
                <a:pathLst>
                  <a:path w="323558" h="330327" extrusionOk="0">
                    <a:moveTo>
                      <a:pt x="168201" y="123242"/>
                    </a:moveTo>
                    <a:lnTo>
                      <a:pt x="148792" y="143482"/>
                    </a:lnTo>
                    <a:lnTo>
                      <a:pt x="123368" y="154897"/>
                    </a:lnTo>
                    <a:lnTo>
                      <a:pt x="143483" y="174186"/>
                    </a:lnTo>
                    <a:cubicBezTo>
                      <a:pt x="149305" y="182442"/>
                      <a:pt x="153552" y="191809"/>
                      <a:pt x="155879" y="201797"/>
                    </a:cubicBezTo>
                    <a:lnTo>
                      <a:pt x="156004" y="206254"/>
                    </a:lnTo>
                    <a:lnTo>
                      <a:pt x="189546" y="178633"/>
                    </a:lnTo>
                    <a:lnTo>
                      <a:pt x="208757" y="174754"/>
                    </a:lnTo>
                    <a:lnTo>
                      <a:pt x="188784" y="166481"/>
                    </a:lnTo>
                    <a:cubicBezTo>
                      <a:pt x="181640" y="159338"/>
                      <a:pt x="175859" y="150832"/>
                      <a:pt x="171864" y="141386"/>
                    </a:cubicBezTo>
                    <a:close/>
                    <a:moveTo>
                      <a:pt x="116747" y="1167"/>
                    </a:moveTo>
                    <a:cubicBezTo>
                      <a:pt x="148970" y="6739"/>
                      <a:pt x="173230" y="31112"/>
                      <a:pt x="180212" y="61075"/>
                    </a:cubicBezTo>
                    <a:lnTo>
                      <a:pt x="180386" y="67286"/>
                    </a:lnTo>
                    <a:lnTo>
                      <a:pt x="188784" y="54831"/>
                    </a:lnTo>
                    <a:cubicBezTo>
                      <a:pt x="203071" y="40544"/>
                      <a:pt x="222808" y="31707"/>
                      <a:pt x="244609" y="31707"/>
                    </a:cubicBezTo>
                    <a:cubicBezTo>
                      <a:pt x="288211" y="31707"/>
                      <a:pt x="323558" y="67054"/>
                      <a:pt x="323558" y="110656"/>
                    </a:cubicBezTo>
                    <a:cubicBezTo>
                      <a:pt x="323558" y="143358"/>
                      <a:pt x="303675" y="171416"/>
                      <a:pt x="275339" y="183401"/>
                    </a:cubicBezTo>
                    <a:lnTo>
                      <a:pt x="256128" y="187279"/>
                    </a:lnTo>
                    <a:lnTo>
                      <a:pt x="276101" y="195553"/>
                    </a:lnTo>
                    <a:cubicBezTo>
                      <a:pt x="290388" y="209840"/>
                      <a:pt x="299225" y="229577"/>
                      <a:pt x="299225" y="251378"/>
                    </a:cubicBezTo>
                    <a:cubicBezTo>
                      <a:pt x="299225" y="294980"/>
                      <a:pt x="263878" y="330327"/>
                      <a:pt x="220276" y="330327"/>
                    </a:cubicBezTo>
                    <a:cubicBezTo>
                      <a:pt x="187575" y="330327"/>
                      <a:pt x="159517" y="310444"/>
                      <a:pt x="147531" y="282108"/>
                    </a:cubicBezTo>
                    <a:lnTo>
                      <a:pt x="143868" y="263964"/>
                    </a:lnTo>
                    <a:lnTo>
                      <a:pt x="124459" y="284204"/>
                    </a:lnTo>
                    <a:cubicBezTo>
                      <a:pt x="107947" y="295848"/>
                      <a:pt x="86992" y="301192"/>
                      <a:pt x="65510" y="297478"/>
                    </a:cubicBezTo>
                    <a:cubicBezTo>
                      <a:pt x="22546" y="290049"/>
                      <a:pt x="-6262" y="249196"/>
                      <a:pt x="1167" y="206231"/>
                    </a:cubicBezTo>
                    <a:cubicBezTo>
                      <a:pt x="4882" y="184749"/>
                      <a:pt x="16953" y="166806"/>
                      <a:pt x="33465" y="155162"/>
                    </a:cubicBezTo>
                    <a:lnTo>
                      <a:pt x="58889" y="143748"/>
                    </a:lnTo>
                    <a:lnTo>
                      <a:pt x="38774" y="124459"/>
                    </a:lnTo>
                    <a:cubicBezTo>
                      <a:pt x="27130" y="107946"/>
                      <a:pt x="21786" y="86992"/>
                      <a:pt x="25500" y="65510"/>
                    </a:cubicBezTo>
                    <a:cubicBezTo>
                      <a:pt x="32930" y="22545"/>
                      <a:pt x="73782" y="-6262"/>
                      <a:pt x="116747" y="1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-319991" y="2471868"/>
                <a:ext cx="126772" cy="1267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grpSp>
        <p:nvGrpSpPr>
          <p:cNvPr id="159" name="Google Shape;159;p1"/>
          <p:cNvGrpSpPr/>
          <p:nvPr/>
        </p:nvGrpSpPr>
        <p:grpSpPr>
          <a:xfrm rot="-2029720">
            <a:off x="9590751" y="6141341"/>
            <a:ext cx="473727" cy="561813"/>
            <a:chOff x="924391" y="5026927"/>
            <a:chExt cx="1546535" cy="1832490"/>
          </a:xfrm>
        </p:grpSpPr>
        <p:grpSp>
          <p:nvGrpSpPr>
            <p:cNvPr id="160" name="Google Shape;160;p1"/>
            <p:cNvGrpSpPr/>
            <p:nvPr/>
          </p:nvGrpSpPr>
          <p:grpSpPr>
            <a:xfrm rot="-1018631">
              <a:off x="1033158" y="5099331"/>
              <a:ext cx="595899" cy="669786"/>
              <a:chOff x="-358604" y="3005519"/>
              <a:chExt cx="217214" cy="244148"/>
            </a:xfrm>
          </p:grpSpPr>
          <p:sp>
            <p:nvSpPr>
              <p:cNvPr id="161" name="Google Shape;161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avLst/>
                <a:gdLst/>
                <a:ahLst/>
                <a:cxnLst/>
                <a:rect l="l" t="t" r="r" b="b"/>
                <a:pathLst>
                  <a:path w="220545" h="189049" extrusionOk="0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avLst/>
                <a:gdLst/>
                <a:ahLst/>
                <a:cxnLst/>
                <a:rect l="l" t="t" r="r" b="b"/>
                <a:pathLst>
                  <a:path w="33485" h="154547" extrusionOk="0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w="12700" cap="flat" cmpd="sng">
                <a:solidFill>
                  <a:srgbClr val="649F3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3" name="Google Shape;163;p1"/>
            <p:cNvGrpSpPr/>
            <p:nvPr/>
          </p:nvGrpSpPr>
          <p:grpSpPr>
            <a:xfrm rot="9759613">
              <a:off x="1729322" y="6116050"/>
              <a:ext cx="595899" cy="669786"/>
              <a:chOff x="-358604" y="3005519"/>
              <a:chExt cx="217214" cy="244148"/>
            </a:xfrm>
          </p:grpSpPr>
          <p:sp>
            <p:nvSpPr>
              <p:cNvPr id="164" name="Google Shape;164;p1"/>
              <p:cNvSpPr/>
              <p:nvPr/>
            </p:nvSpPr>
            <p:spPr>
              <a:xfrm rot="-4932303">
                <a:off x="-360269" y="3033068"/>
                <a:ext cx="220545" cy="189049"/>
              </a:xfrm>
              <a:custGeom>
                <a:avLst/>
                <a:gdLst/>
                <a:ahLst/>
                <a:cxnLst/>
                <a:rect l="l" t="t" r="r" b="b"/>
                <a:pathLst>
                  <a:path w="220545" h="189049" extrusionOk="0">
                    <a:moveTo>
                      <a:pt x="141405" y="164604"/>
                    </a:moveTo>
                    <a:cubicBezTo>
                      <a:pt x="134046" y="174863"/>
                      <a:pt x="108871" y="169399"/>
                      <a:pt x="85174" y="152401"/>
                    </a:cubicBezTo>
                    <a:lnTo>
                      <a:pt x="69247" y="136011"/>
                    </a:lnTo>
                    <a:lnTo>
                      <a:pt x="81436" y="165641"/>
                    </a:lnTo>
                    <a:cubicBezTo>
                      <a:pt x="83086" y="175922"/>
                      <a:pt x="81446" y="183978"/>
                      <a:pt x="76124" y="187372"/>
                    </a:cubicBezTo>
                    <a:cubicBezTo>
                      <a:pt x="65480" y="194161"/>
                      <a:pt x="44138" y="179732"/>
                      <a:pt x="28456" y="155144"/>
                    </a:cubicBezTo>
                    <a:lnTo>
                      <a:pt x="23463" y="143005"/>
                    </a:lnTo>
                    <a:lnTo>
                      <a:pt x="22860" y="143582"/>
                    </a:lnTo>
                    <a:cubicBezTo>
                      <a:pt x="10235" y="143582"/>
                      <a:pt x="0" y="119941"/>
                      <a:pt x="0" y="90778"/>
                    </a:cubicBezTo>
                    <a:cubicBezTo>
                      <a:pt x="0" y="61615"/>
                      <a:pt x="10235" y="37974"/>
                      <a:pt x="22860" y="37974"/>
                    </a:cubicBezTo>
                    <a:cubicBezTo>
                      <a:pt x="29172" y="37974"/>
                      <a:pt x="34888" y="43884"/>
                      <a:pt x="39024" y="53440"/>
                    </a:cubicBezTo>
                    <a:lnTo>
                      <a:pt x="41789" y="68858"/>
                    </a:lnTo>
                    <a:lnTo>
                      <a:pt x="46966" y="47825"/>
                    </a:lnTo>
                    <a:cubicBezTo>
                      <a:pt x="58824" y="21182"/>
                      <a:pt x="77787" y="3745"/>
                      <a:pt x="89322" y="8879"/>
                    </a:cubicBezTo>
                    <a:cubicBezTo>
                      <a:pt x="100856" y="14012"/>
                      <a:pt x="100594" y="39772"/>
                      <a:pt x="88735" y="66415"/>
                    </a:cubicBezTo>
                    <a:cubicBezTo>
                      <a:pt x="82806" y="79737"/>
                      <a:pt x="75101" y="90757"/>
                      <a:pt x="67436" y="97805"/>
                    </a:cubicBezTo>
                    <a:lnTo>
                      <a:pt x="60997" y="102035"/>
                    </a:lnTo>
                    <a:lnTo>
                      <a:pt x="55593" y="103047"/>
                    </a:lnTo>
                    <a:lnTo>
                      <a:pt x="55898" y="105194"/>
                    </a:lnTo>
                    <a:lnTo>
                      <a:pt x="46379" y="105362"/>
                    </a:lnTo>
                    <a:lnTo>
                      <a:pt x="44102" y="99801"/>
                    </a:lnTo>
                    <a:lnTo>
                      <a:pt x="43211" y="104770"/>
                    </a:lnTo>
                    <a:lnTo>
                      <a:pt x="58134" y="120945"/>
                    </a:lnTo>
                    <a:lnTo>
                      <a:pt x="55898" y="105194"/>
                    </a:lnTo>
                    <a:lnTo>
                      <a:pt x="56196" y="105189"/>
                    </a:lnTo>
                    <a:lnTo>
                      <a:pt x="60997" y="102035"/>
                    </a:lnTo>
                    <a:lnTo>
                      <a:pt x="77582" y="98928"/>
                    </a:lnTo>
                    <a:cubicBezTo>
                      <a:pt x="87757" y="101136"/>
                      <a:pt x="99975" y="106751"/>
                      <a:pt x="111824" y="115251"/>
                    </a:cubicBezTo>
                    <a:cubicBezTo>
                      <a:pt x="135520" y="132249"/>
                      <a:pt x="148764" y="154346"/>
                      <a:pt x="141405" y="164604"/>
                    </a:cubicBezTo>
                    <a:close/>
                    <a:moveTo>
                      <a:pt x="218208" y="28844"/>
                    </a:moveTo>
                    <a:cubicBezTo>
                      <a:pt x="225531" y="39127"/>
                      <a:pt x="212212" y="61179"/>
                      <a:pt x="188458" y="78096"/>
                    </a:cubicBezTo>
                    <a:lnTo>
                      <a:pt x="176473" y="83759"/>
                    </a:lnTo>
                    <a:lnTo>
                      <a:pt x="208874" y="97673"/>
                    </a:lnTo>
                    <a:cubicBezTo>
                      <a:pt x="217246" y="103864"/>
                      <a:pt x="221710" y="110768"/>
                      <a:pt x="220282" y="116917"/>
                    </a:cubicBezTo>
                    <a:cubicBezTo>
                      <a:pt x="217426" y="129215"/>
                      <a:pt x="192083" y="133836"/>
                      <a:pt x="163676" y="127239"/>
                    </a:cubicBezTo>
                    <a:cubicBezTo>
                      <a:pt x="149472" y="123941"/>
                      <a:pt x="137192" y="118462"/>
                      <a:pt x="128820" y="112271"/>
                    </a:cubicBezTo>
                    <a:lnTo>
                      <a:pt x="124370" y="104765"/>
                    </a:lnTo>
                    <a:lnTo>
                      <a:pt x="123012" y="105263"/>
                    </a:lnTo>
                    <a:cubicBezTo>
                      <a:pt x="110433" y="104192"/>
                      <a:pt x="102241" y="79768"/>
                      <a:pt x="104715" y="50710"/>
                    </a:cubicBezTo>
                    <a:cubicBezTo>
                      <a:pt x="107189" y="21652"/>
                      <a:pt x="119393" y="-1035"/>
                      <a:pt x="131973" y="36"/>
                    </a:cubicBezTo>
                    <a:cubicBezTo>
                      <a:pt x="138263" y="572"/>
                      <a:pt x="143456" y="6946"/>
                      <a:pt x="146767" y="16818"/>
                    </a:cubicBezTo>
                    <a:lnTo>
                      <a:pt x="150117" y="52934"/>
                    </a:lnTo>
                    <a:lnTo>
                      <a:pt x="161935" y="40855"/>
                    </a:lnTo>
                    <a:cubicBezTo>
                      <a:pt x="185690" y="23938"/>
                      <a:pt x="210884" y="18560"/>
                      <a:pt x="218208" y="28844"/>
                    </a:cubicBezTo>
                    <a:close/>
                  </a:path>
                </a:pathLst>
              </a:custGeom>
              <a:solidFill>
                <a:srgbClr val="649F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-265305" y="3093505"/>
                <a:ext cx="45719" cy="141281"/>
              </a:xfrm>
              <a:custGeom>
                <a:avLst/>
                <a:gdLst/>
                <a:ahLst/>
                <a:cxnLst/>
                <a:rect l="l" t="t" r="r" b="b"/>
                <a:pathLst>
                  <a:path w="33485" h="154547" extrusionOk="0">
                    <a:moveTo>
                      <a:pt x="0" y="0"/>
                    </a:moveTo>
                    <a:cubicBezTo>
                      <a:pt x="8800" y="38636"/>
                      <a:pt x="17601" y="77273"/>
                      <a:pt x="23182" y="103031"/>
                    </a:cubicBezTo>
                    <a:cubicBezTo>
                      <a:pt x="28763" y="128789"/>
                      <a:pt x="31124" y="141668"/>
                      <a:pt x="33485" y="154547"/>
                    </a:cubicBezTo>
                  </a:path>
                </a:pathLst>
              </a:custGeom>
              <a:noFill/>
              <a:ln w="12700" cap="flat" cmpd="sng">
                <a:solidFill>
                  <a:srgbClr val="649F3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66" name="Google Shape;166;p1"/>
            <p:cNvGrpSpPr/>
            <p:nvPr/>
          </p:nvGrpSpPr>
          <p:grpSpPr>
            <a:xfrm rot="2895600">
              <a:off x="1154213" y="5418884"/>
              <a:ext cx="1086889" cy="1102876"/>
              <a:chOff x="-443940" y="2349377"/>
              <a:chExt cx="375110" cy="380627"/>
            </a:xfrm>
          </p:grpSpPr>
          <p:sp>
            <p:nvSpPr>
              <p:cNvPr id="167" name="Google Shape;167;p1"/>
              <p:cNvSpPr/>
              <p:nvPr/>
            </p:nvSpPr>
            <p:spPr>
              <a:xfrm rot="-588618">
                <a:off x="-418164" y="2374527"/>
                <a:ext cx="323558" cy="330327"/>
              </a:xfrm>
              <a:custGeom>
                <a:avLst/>
                <a:gdLst/>
                <a:ahLst/>
                <a:cxnLst/>
                <a:rect l="l" t="t" r="r" b="b"/>
                <a:pathLst>
                  <a:path w="323558" h="330327" extrusionOk="0">
                    <a:moveTo>
                      <a:pt x="168201" y="123242"/>
                    </a:moveTo>
                    <a:lnTo>
                      <a:pt x="148792" y="143482"/>
                    </a:lnTo>
                    <a:lnTo>
                      <a:pt x="123368" y="154897"/>
                    </a:lnTo>
                    <a:lnTo>
                      <a:pt x="143483" y="174186"/>
                    </a:lnTo>
                    <a:cubicBezTo>
                      <a:pt x="149305" y="182442"/>
                      <a:pt x="153552" y="191809"/>
                      <a:pt x="155879" y="201797"/>
                    </a:cubicBezTo>
                    <a:lnTo>
                      <a:pt x="156004" y="206254"/>
                    </a:lnTo>
                    <a:lnTo>
                      <a:pt x="189546" y="178633"/>
                    </a:lnTo>
                    <a:lnTo>
                      <a:pt x="208757" y="174754"/>
                    </a:lnTo>
                    <a:lnTo>
                      <a:pt x="188784" y="166481"/>
                    </a:lnTo>
                    <a:cubicBezTo>
                      <a:pt x="181640" y="159338"/>
                      <a:pt x="175859" y="150832"/>
                      <a:pt x="171864" y="141386"/>
                    </a:cubicBezTo>
                    <a:close/>
                    <a:moveTo>
                      <a:pt x="116747" y="1167"/>
                    </a:moveTo>
                    <a:cubicBezTo>
                      <a:pt x="148970" y="6739"/>
                      <a:pt x="173230" y="31112"/>
                      <a:pt x="180212" y="61075"/>
                    </a:cubicBezTo>
                    <a:lnTo>
                      <a:pt x="180386" y="67286"/>
                    </a:lnTo>
                    <a:lnTo>
                      <a:pt x="188784" y="54831"/>
                    </a:lnTo>
                    <a:cubicBezTo>
                      <a:pt x="203071" y="40544"/>
                      <a:pt x="222808" y="31707"/>
                      <a:pt x="244609" y="31707"/>
                    </a:cubicBezTo>
                    <a:cubicBezTo>
                      <a:pt x="288211" y="31707"/>
                      <a:pt x="323558" y="67054"/>
                      <a:pt x="323558" y="110656"/>
                    </a:cubicBezTo>
                    <a:cubicBezTo>
                      <a:pt x="323558" y="143358"/>
                      <a:pt x="303675" y="171416"/>
                      <a:pt x="275339" y="183401"/>
                    </a:cubicBezTo>
                    <a:lnTo>
                      <a:pt x="256128" y="187279"/>
                    </a:lnTo>
                    <a:lnTo>
                      <a:pt x="276101" y="195553"/>
                    </a:lnTo>
                    <a:cubicBezTo>
                      <a:pt x="290388" y="209840"/>
                      <a:pt x="299225" y="229577"/>
                      <a:pt x="299225" y="251378"/>
                    </a:cubicBezTo>
                    <a:cubicBezTo>
                      <a:pt x="299225" y="294980"/>
                      <a:pt x="263878" y="330327"/>
                      <a:pt x="220276" y="330327"/>
                    </a:cubicBezTo>
                    <a:cubicBezTo>
                      <a:pt x="187575" y="330327"/>
                      <a:pt x="159517" y="310444"/>
                      <a:pt x="147531" y="282108"/>
                    </a:cubicBezTo>
                    <a:lnTo>
                      <a:pt x="143868" y="263964"/>
                    </a:lnTo>
                    <a:lnTo>
                      <a:pt x="124459" y="284204"/>
                    </a:lnTo>
                    <a:cubicBezTo>
                      <a:pt x="107947" y="295848"/>
                      <a:pt x="86992" y="301192"/>
                      <a:pt x="65510" y="297478"/>
                    </a:cubicBezTo>
                    <a:cubicBezTo>
                      <a:pt x="22546" y="290049"/>
                      <a:pt x="-6262" y="249196"/>
                      <a:pt x="1167" y="206231"/>
                    </a:cubicBezTo>
                    <a:cubicBezTo>
                      <a:pt x="4882" y="184749"/>
                      <a:pt x="16953" y="166806"/>
                      <a:pt x="33465" y="155162"/>
                    </a:cubicBezTo>
                    <a:lnTo>
                      <a:pt x="58889" y="143748"/>
                    </a:lnTo>
                    <a:lnTo>
                      <a:pt x="38774" y="124459"/>
                    </a:lnTo>
                    <a:cubicBezTo>
                      <a:pt x="27130" y="107946"/>
                      <a:pt x="21786" y="86992"/>
                      <a:pt x="25500" y="65510"/>
                    </a:cubicBezTo>
                    <a:cubicBezTo>
                      <a:pt x="32930" y="22545"/>
                      <a:pt x="73782" y="-6262"/>
                      <a:pt x="116747" y="11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-319991" y="2471868"/>
                <a:ext cx="126772" cy="12677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169" name="Google Shape;169;p1"/>
          <p:cNvSpPr/>
          <p:nvPr/>
        </p:nvSpPr>
        <p:spPr>
          <a:xfrm rot="778040" flipH="1">
            <a:off x="4925060" y="6461125"/>
            <a:ext cx="257810" cy="194310"/>
          </a:xfrm>
          <a:custGeom>
            <a:avLst/>
            <a:gdLst/>
            <a:ahLst/>
            <a:cxnLst/>
            <a:rect l="l" t="t" r="r" b="b"/>
            <a:pathLst>
              <a:path w="400745" h="301387" extrusionOk="0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"/>
          <p:cNvSpPr/>
          <p:nvPr/>
        </p:nvSpPr>
        <p:spPr>
          <a:xfrm rot="1601367" flipH="1">
            <a:off x="250190" y="5537200"/>
            <a:ext cx="257810" cy="194310"/>
          </a:xfrm>
          <a:custGeom>
            <a:avLst/>
            <a:gdLst/>
            <a:ahLst/>
            <a:cxnLst/>
            <a:rect l="l" t="t" r="r" b="b"/>
            <a:pathLst>
              <a:path w="400745" h="301387" extrusionOk="0">
                <a:moveTo>
                  <a:pt x="381216" y="185719"/>
                </a:moveTo>
                <a:cubicBezTo>
                  <a:pt x="375428" y="184867"/>
                  <a:pt x="369314" y="186223"/>
                  <a:pt x="364248" y="189988"/>
                </a:cubicBezTo>
                <a:cubicBezTo>
                  <a:pt x="332768" y="213385"/>
                  <a:pt x="301288" y="236784"/>
                  <a:pt x="269808" y="260181"/>
                </a:cubicBezTo>
                <a:cubicBezTo>
                  <a:pt x="259675" y="267712"/>
                  <a:pt x="257566" y="282032"/>
                  <a:pt x="265097" y="292165"/>
                </a:cubicBezTo>
                <a:lnTo>
                  <a:pt x="265097" y="292163"/>
                </a:lnTo>
                <a:cubicBezTo>
                  <a:pt x="272628" y="302296"/>
                  <a:pt x="286948" y="304405"/>
                  <a:pt x="297081" y="296874"/>
                </a:cubicBezTo>
                <a:lnTo>
                  <a:pt x="391521" y="226683"/>
                </a:lnTo>
                <a:cubicBezTo>
                  <a:pt x="401654" y="219152"/>
                  <a:pt x="403763" y="204832"/>
                  <a:pt x="396232" y="194699"/>
                </a:cubicBezTo>
                <a:cubicBezTo>
                  <a:pt x="392466" y="189633"/>
                  <a:pt x="387004" y="186572"/>
                  <a:pt x="381216" y="185719"/>
                </a:cubicBezTo>
                <a:close/>
                <a:moveTo>
                  <a:pt x="39024" y="6696"/>
                </a:moveTo>
                <a:cubicBezTo>
                  <a:pt x="34888" y="2559"/>
                  <a:pt x="29172" y="0"/>
                  <a:pt x="22860" y="0"/>
                </a:cubicBezTo>
                <a:cubicBezTo>
                  <a:pt x="10235" y="0"/>
                  <a:pt x="0" y="10235"/>
                  <a:pt x="0" y="22860"/>
                </a:cubicBezTo>
                <a:lnTo>
                  <a:pt x="0" y="140528"/>
                </a:lnTo>
                <a:cubicBezTo>
                  <a:pt x="0" y="153153"/>
                  <a:pt x="10235" y="163388"/>
                  <a:pt x="22860" y="163388"/>
                </a:cubicBezTo>
                <a:lnTo>
                  <a:pt x="22859" y="163389"/>
                </a:lnTo>
                <a:cubicBezTo>
                  <a:pt x="35484" y="163389"/>
                  <a:pt x="45719" y="153154"/>
                  <a:pt x="45719" y="140529"/>
                </a:cubicBezTo>
                <a:cubicBezTo>
                  <a:pt x="45719" y="101306"/>
                  <a:pt x="45720" y="62083"/>
                  <a:pt x="45720" y="22860"/>
                </a:cubicBezTo>
                <a:cubicBezTo>
                  <a:pt x="45720" y="16548"/>
                  <a:pt x="43161" y="10832"/>
                  <a:pt x="39024" y="6696"/>
                </a:cubicBezTo>
                <a:close/>
                <a:moveTo>
                  <a:pt x="316621" y="123388"/>
                </a:moveTo>
                <a:cubicBezTo>
                  <a:pt x="307120" y="115075"/>
                  <a:pt x="292677" y="116038"/>
                  <a:pt x="284364" y="125539"/>
                </a:cubicBezTo>
                <a:cubicBezTo>
                  <a:pt x="258535" y="155057"/>
                  <a:pt x="232708" y="184577"/>
                  <a:pt x="206880" y="214095"/>
                </a:cubicBezTo>
                <a:cubicBezTo>
                  <a:pt x="198566" y="223597"/>
                  <a:pt x="199529" y="238039"/>
                  <a:pt x="209030" y="246353"/>
                </a:cubicBezTo>
                <a:lnTo>
                  <a:pt x="209030" y="246351"/>
                </a:lnTo>
                <a:cubicBezTo>
                  <a:pt x="218532" y="254665"/>
                  <a:pt x="232974" y="253702"/>
                  <a:pt x="241288" y="244200"/>
                </a:cubicBezTo>
                <a:lnTo>
                  <a:pt x="318772" y="155646"/>
                </a:lnTo>
                <a:cubicBezTo>
                  <a:pt x="327085" y="146144"/>
                  <a:pt x="326122" y="131702"/>
                  <a:pt x="316621" y="123388"/>
                </a:cubicBezTo>
                <a:close/>
                <a:moveTo>
                  <a:pt x="127765" y="20994"/>
                </a:moveTo>
                <a:cubicBezTo>
                  <a:pt x="115425" y="18327"/>
                  <a:pt x="103259" y="26170"/>
                  <a:pt x="100592" y="38510"/>
                </a:cubicBezTo>
                <a:lnTo>
                  <a:pt x="75739" y="153523"/>
                </a:lnTo>
                <a:cubicBezTo>
                  <a:pt x="73073" y="165864"/>
                  <a:pt x="80915" y="178029"/>
                  <a:pt x="93255" y="180696"/>
                </a:cubicBezTo>
                <a:lnTo>
                  <a:pt x="93254" y="180697"/>
                </a:lnTo>
                <a:cubicBezTo>
                  <a:pt x="105594" y="183363"/>
                  <a:pt x="117760" y="175521"/>
                  <a:pt x="120427" y="163181"/>
                </a:cubicBezTo>
                <a:cubicBezTo>
                  <a:pt x="128711" y="124843"/>
                  <a:pt x="136996" y="86505"/>
                  <a:pt x="145281" y="48167"/>
                </a:cubicBezTo>
                <a:cubicBezTo>
                  <a:pt x="147947" y="35826"/>
                  <a:pt x="140105" y="23661"/>
                  <a:pt x="127765" y="20994"/>
                </a:cubicBezTo>
                <a:close/>
                <a:moveTo>
                  <a:pt x="227892" y="60854"/>
                </a:moveTo>
                <a:cubicBezTo>
                  <a:pt x="216612" y="55183"/>
                  <a:pt x="202870" y="59731"/>
                  <a:pt x="197200" y="71010"/>
                </a:cubicBezTo>
                <a:cubicBezTo>
                  <a:pt x="179583" y="106054"/>
                  <a:pt x="161966" y="141099"/>
                  <a:pt x="144349" y="176143"/>
                </a:cubicBezTo>
                <a:cubicBezTo>
                  <a:pt x="138679" y="187423"/>
                  <a:pt x="143226" y="201164"/>
                  <a:pt x="154506" y="206835"/>
                </a:cubicBezTo>
                <a:lnTo>
                  <a:pt x="154505" y="206833"/>
                </a:lnTo>
                <a:cubicBezTo>
                  <a:pt x="165785" y="212504"/>
                  <a:pt x="179527" y="207957"/>
                  <a:pt x="185197" y="196677"/>
                </a:cubicBezTo>
                <a:lnTo>
                  <a:pt x="238049" y="91546"/>
                </a:lnTo>
                <a:cubicBezTo>
                  <a:pt x="243719" y="80266"/>
                  <a:pt x="239172" y="66524"/>
                  <a:pt x="227892" y="60854"/>
                </a:cubicBezTo>
                <a:close/>
              </a:path>
            </a:pathLst>
          </a:custGeom>
          <a:solidFill>
            <a:srgbClr val="649F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1" name="Google Shape;171;p1"/>
          <p:cNvGrpSpPr/>
          <p:nvPr/>
        </p:nvGrpSpPr>
        <p:grpSpPr>
          <a:xfrm>
            <a:off x="1312867" y="1309067"/>
            <a:ext cx="278914" cy="311728"/>
            <a:chOff x="8130430" y="4355978"/>
            <a:chExt cx="278914" cy="311728"/>
          </a:xfrm>
        </p:grpSpPr>
        <p:sp>
          <p:nvSpPr>
            <p:cNvPr id="172" name="Google Shape;172;p1"/>
            <p:cNvSpPr/>
            <p:nvPr/>
          </p:nvSpPr>
          <p:spPr>
            <a:xfrm>
              <a:off x="8146837" y="4536452"/>
              <a:ext cx="246100" cy="8203"/>
            </a:xfrm>
            <a:custGeom>
              <a:avLst/>
              <a:gdLst/>
              <a:ahLst/>
              <a:cxnLst/>
              <a:rect l="l" t="t" r="r" b="b"/>
              <a:pathLst>
                <a:path w="246100" h="120000" extrusionOk="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8146837" y="4536452"/>
              <a:ext cx="246100" cy="8203"/>
            </a:xfrm>
            <a:custGeom>
              <a:avLst/>
              <a:gdLst/>
              <a:ahLst/>
              <a:cxnLst/>
              <a:rect l="l" t="t" r="r" b="b"/>
              <a:pathLst>
                <a:path w="246100" h="120000" extrusionOk="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146837" y="4487232"/>
              <a:ext cx="246100" cy="8203"/>
            </a:xfrm>
            <a:custGeom>
              <a:avLst/>
              <a:gdLst/>
              <a:ahLst/>
              <a:cxnLst/>
              <a:rect l="l" t="t" r="r" b="b"/>
              <a:pathLst>
                <a:path w="246100" h="120000" extrusionOk="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146837" y="4438012"/>
              <a:ext cx="246100" cy="8203"/>
            </a:xfrm>
            <a:custGeom>
              <a:avLst/>
              <a:gdLst/>
              <a:ahLst/>
              <a:cxnLst/>
              <a:rect l="l" t="t" r="r" b="b"/>
              <a:pathLst>
                <a:path w="246100" h="120000" extrusionOk="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146837" y="4388792"/>
              <a:ext cx="246100" cy="278914"/>
            </a:xfrm>
            <a:custGeom>
              <a:avLst/>
              <a:gdLst/>
              <a:ahLst/>
              <a:cxnLst/>
              <a:rect l="l" t="t" r="r" b="b"/>
              <a:pathLst>
                <a:path w="246100" h="278913" extrusionOk="0">
                  <a:moveTo>
                    <a:pt x="246100" y="278914"/>
                  </a:moveTo>
                  <a:lnTo>
                    <a:pt x="246100" y="0"/>
                  </a:lnTo>
                  <a:lnTo>
                    <a:pt x="0" y="0"/>
                  </a:lnTo>
                  <a:lnTo>
                    <a:pt x="0" y="278914"/>
                  </a:lnTo>
                  <a:lnTo>
                    <a:pt x="246100" y="278914"/>
                  </a:lnTo>
                  <a:close/>
                </a:path>
              </a:pathLst>
            </a:custGeom>
            <a:noFill/>
            <a:ln w="16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130430" y="4355978"/>
              <a:ext cx="278914" cy="32813"/>
            </a:xfrm>
            <a:custGeom>
              <a:avLst/>
              <a:gdLst/>
              <a:ahLst/>
              <a:cxnLst/>
              <a:rect l="l" t="t" r="r" b="b"/>
              <a:pathLst>
                <a:path w="278913" h="32813" extrusionOk="0">
                  <a:moveTo>
                    <a:pt x="0" y="24610"/>
                  </a:moveTo>
                  <a:cubicBezTo>
                    <a:pt x="0" y="29532"/>
                    <a:pt x="4102" y="32813"/>
                    <a:pt x="8203" y="32813"/>
                  </a:cubicBezTo>
                  <a:lnTo>
                    <a:pt x="270711" y="32813"/>
                  </a:lnTo>
                  <a:cubicBezTo>
                    <a:pt x="275632" y="32813"/>
                    <a:pt x="278914" y="29532"/>
                    <a:pt x="278914" y="24610"/>
                  </a:cubicBezTo>
                  <a:lnTo>
                    <a:pt x="278914" y="8203"/>
                  </a:lnTo>
                  <a:cubicBezTo>
                    <a:pt x="278914" y="3282"/>
                    <a:pt x="274812" y="0"/>
                    <a:pt x="270711" y="0"/>
                  </a:cubicBezTo>
                  <a:lnTo>
                    <a:pt x="8203" y="0"/>
                  </a:lnTo>
                  <a:cubicBezTo>
                    <a:pt x="3282" y="0"/>
                    <a:pt x="0" y="3282"/>
                    <a:pt x="0" y="8203"/>
                  </a:cubicBezTo>
                  <a:lnTo>
                    <a:pt x="0" y="2461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228870" y="4569266"/>
              <a:ext cx="82033" cy="98440"/>
            </a:xfrm>
            <a:custGeom>
              <a:avLst/>
              <a:gdLst/>
              <a:ahLst/>
              <a:cxnLst/>
              <a:rect l="l" t="t" r="r" b="b"/>
              <a:pathLst>
                <a:path w="82033" h="98440" extrusionOk="0">
                  <a:moveTo>
                    <a:pt x="82033" y="98440"/>
                  </a:moveTo>
                  <a:lnTo>
                    <a:pt x="82033" y="41017"/>
                  </a:lnTo>
                  <a:cubicBezTo>
                    <a:pt x="82033" y="18047"/>
                    <a:pt x="63986" y="0"/>
                    <a:pt x="41017" y="0"/>
                  </a:cubicBezTo>
                  <a:cubicBezTo>
                    <a:pt x="18047" y="0"/>
                    <a:pt x="0" y="18047"/>
                    <a:pt x="0" y="41017"/>
                  </a:cubicBezTo>
                  <a:lnTo>
                    <a:pt x="0" y="98440"/>
                  </a:lnTo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228870" y="4388792"/>
              <a:ext cx="8203" cy="147660"/>
            </a:xfrm>
            <a:custGeom>
              <a:avLst/>
              <a:gdLst/>
              <a:ahLst/>
              <a:cxnLst/>
              <a:rect l="l" t="t" r="r" b="b"/>
              <a:pathLst>
                <a:path w="120000" h="147660" extrusionOk="0">
                  <a:moveTo>
                    <a:pt x="0" y="0"/>
                  </a:moveTo>
                  <a:lnTo>
                    <a:pt x="0" y="147660"/>
                  </a:lnTo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0904" y="4388792"/>
              <a:ext cx="8203" cy="147660"/>
            </a:xfrm>
            <a:custGeom>
              <a:avLst/>
              <a:gdLst/>
              <a:ahLst/>
              <a:cxnLst/>
              <a:rect l="l" t="t" r="r" b="b"/>
              <a:pathLst>
                <a:path w="120000" h="147660" extrusionOk="0">
                  <a:moveTo>
                    <a:pt x="0" y="0"/>
                  </a:moveTo>
                  <a:lnTo>
                    <a:pt x="0" y="147660"/>
                  </a:lnTo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1" name="Google Shape;181;p1"/>
          <p:cNvGrpSpPr/>
          <p:nvPr/>
        </p:nvGrpSpPr>
        <p:grpSpPr>
          <a:xfrm>
            <a:off x="3999446" y="2825275"/>
            <a:ext cx="278914" cy="311728"/>
            <a:chOff x="8130430" y="4355978"/>
            <a:chExt cx="278914" cy="311728"/>
          </a:xfrm>
        </p:grpSpPr>
        <p:sp>
          <p:nvSpPr>
            <p:cNvPr id="182" name="Google Shape;182;p1"/>
            <p:cNvSpPr/>
            <p:nvPr/>
          </p:nvSpPr>
          <p:spPr>
            <a:xfrm>
              <a:off x="8146837" y="4536452"/>
              <a:ext cx="246100" cy="8203"/>
            </a:xfrm>
            <a:custGeom>
              <a:avLst/>
              <a:gdLst/>
              <a:ahLst/>
              <a:cxnLst/>
              <a:rect l="l" t="t" r="r" b="b"/>
              <a:pathLst>
                <a:path w="246100" h="120000" extrusionOk="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8146837" y="4536452"/>
              <a:ext cx="246100" cy="8203"/>
            </a:xfrm>
            <a:custGeom>
              <a:avLst/>
              <a:gdLst/>
              <a:ahLst/>
              <a:cxnLst/>
              <a:rect l="l" t="t" r="r" b="b"/>
              <a:pathLst>
                <a:path w="246100" h="120000" extrusionOk="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8146837" y="4487232"/>
              <a:ext cx="246100" cy="8203"/>
            </a:xfrm>
            <a:custGeom>
              <a:avLst/>
              <a:gdLst/>
              <a:ahLst/>
              <a:cxnLst/>
              <a:rect l="l" t="t" r="r" b="b"/>
              <a:pathLst>
                <a:path w="246100" h="120000" extrusionOk="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8146837" y="4438012"/>
              <a:ext cx="246100" cy="8203"/>
            </a:xfrm>
            <a:custGeom>
              <a:avLst/>
              <a:gdLst/>
              <a:ahLst/>
              <a:cxnLst/>
              <a:rect l="l" t="t" r="r" b="b"/>
              <a:pathLst>
                <a:path w="246100" h="120000" extrusionOk="0">
                  <a:moveTo>
                    <a:pt x="0" y="0"/>
                  </a:moveTo>
                  <a:lnTo>
                    <a:pt x="2461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8146837" y="4388792"/>
              <a:ext cx="246100" cy="278914"/>
            </a:xfrm>
            <a:custGeom>
              <a:avLst/>
              <a:gdLst/>
              <a:ahLst/>
              <a:cxnLst/>
              <a:rect l="l" t="t" r="r" b="b"/>
              <a:pathLst>
                <a:path w="246100" h="278913" extrusionOk="0">
                  <a:moveTo>
                    <a:pt x="246100" y="278914"/>
                  </a:moveTo>
                  <a:lnTo>
                    <a:pt x="246100" y="0"/>
                  </a:lnTo>
                  <a:lnTo>
                    <a:pt x="0" y="0"/>
                  </a:lnTo>
                  <a:lnTo>
                    <a:pt x="0" y="278914"/>
                  </a:lnTo>
                  <a:lnTo>
                    <a:pt x="246100" y="278914"/>
                  </a:lnTo>
                  <a:close/>
                </a:path>
              </a:pathLst>
            </a:custGeom>
            <a:noFill/>
            <a:ln w="164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8130430" y="4355978"/>
              <a:ext cx="278914" cy="32813"/>
            </a:xfrm>
            <a:custGeom>
              <a:avLst/>
              <a:gdLst/>
              <a:ahLst/>
              <a:cxnLst/>
              <a:rect l="l" t="t" r="r" b="b"/>
              <a:pathLst>
                <a:path w="278913" h="32813" extrusionOk="0">
                  <a:moveTo>
                    <a:pt x="0" y="24610"/>
                  </a:moveTo>
                  <a:cubicBezTo>
                    <a:pt x="0" y="29532"/>
                    <a:pt x="4102" y="32813"/>
                    <a:pt x="8203" y="32813"/>
                  </a:cubicBezTo>
                  <a:lnTo>
                    <a:pt x="270711" y="32813"/>
                  </a:lnTo>
                  <a:cubicBezTo>
                    <a:pt x="275632" y="32813"/>
                    <a:pt x="278914" y="29532"/>
                    <a:pt x="278914" y="24610"/>
                  </a:cubicBezTo>
                  <a:lnTo>
                    <a:pt x="278914" y="8203"/>
                  </a:lnTo>
                  <a:cubicBezTo>
                    <a:pt x="278914" y="3282"/>
                    <a:pt x="274812" y="0"/>
                    <a:pt x="270711" y="0"/>
                  </a:cubicBezTo>
                  <a:lnTo>
                    <a:pt x="8203" y="0"/>
                  </a:lnTo>
                  <a:cubicBezTo>
                    <a:pt x="3282" y="0"/>
                    <a:pt x="0" y="3282"/>
                    <a:pt x="0" y="8203"/>
                  </a:cubicBezTo>
                  <a:lnTo>
                    <a:pt x="0" y="24610"/>
                  </a:lnTo>
                  <a:close/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8228870" y="4569266"/>
              <a:ext cx="82033" cy="98440"/>
            </a:xfrm>
            <a:custGeom>
              <a:avLst/>
              <a:gdLst/>
              <a:ahLst/>
              <a:cxnLst/>
              <a:rect l="l" t="t" r="r" b="b"/>
              <a:pathLst>
                <a:path w="82033" h="98440" extrusionOk="0">
                  <a:moveTo>
                    <a:pt x="82033" y="98440"/>
                  </a:moveTo>
                  <a:lnTo>
                    <a:pt x="82033" y="41017"/>
                  </a:lnTo>
                  <a:cubicBezTo>
                    <a:pt x="82033" y="18047"/>
                    <a:pt x="63986" y="0"/>
                    <a:pt x="41017" y="0"/>
                  </a:cubicBezTo>
                  <a:cubicBezTo>
                    <a:pt x="18047" y="0"/>
                    <a:pt x="0" y="18047"/>
                    <a:pt x="0" y="41017"/>
                  </a:cubicBezTo>
                  <a:lnTo>
                    <a:pt x="0" y="98440"/>
                  </a:lnTo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8228870" y="4388792"/>
              <a:ext cx="8203" cy="147660"/>
            </a:xfrm>
            <a:custGeom>
              <a:avLst/>
              <a:gdLst/>
              <a:ahLst/>
              <a:cxnLst/>
              <a:rect l="l" t="t" r="r" b="b"/>
              <a:pathLst>
                <a:path w="120000" h="147660" extrusionOk="0">
                  <a:moveTo>
                    <a:pt x="0" y="0"/>
                  </a:moveTo>
                  <a:lnTo>
                    <a:pt x="0" y="147660"/>
                  </a:lnTo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8310904" y="4388792"/>
              <a:ext cx="8203" cy="147660"/>
            </a:xfrm>
            <a:custGeom>
              <a:avLst/>
              <a:gdLst/>
              <a:ahLst/>
              <a:cxnLst/>
              <a:rect l="l" t="t" r="r" b="b"/>
              <a:pathLst>
                <a:path w="120000" h="147660" extrusionOk="0">
                  <a:moveTo>
                    <a:pt x="0" y="0"/>
                  </a:moveTo>
                  <a:lnTo>
                    <a:pt x="0" y="147660"/>
                  </a:lnTo>
                </a:path>
              </a:pathLst>
            </a:custGeom>
            <a:noFill/>
            <a:ln w="164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1" name="Google Shape;191;p1"/>
          <p:cNvGrpSpPr/>
          <p:nvPr/>
        </p:nvGrpSpPr>
        <p:grpSpPr>
          <a:xfrm>
            <a:off x="364982" y="203400"/>
            <a:ext cx="444787" cy="500615"/>
            <a:chOff x="-433066" y="664564"/>
            <a:chExt cx="1672204" cy="1709477"/>
          </a:xfrm>
        </p:grpSpPr>
        <p:sp>
          <p:nvSpPr>
            <p:cNvPr id="192" name="Google Shape;192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avLst/>
              <a:gdLst/>
              <a:ahLst/>
              <a:cxnLst/>
              <a:rect l="l" t="t" r="r" b="b"/>
              <a:pathLst>
                <a:path w="1120820" h="1149134" extrusionOk="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avLst/>
              <a:gdLst/>
              <a:ahLst/>
              <a:cxnLst/>
              <a:rect l="l" t="t" r="r" b="b"/>
              <a:pathLst>
                <a:path w="827630" h="827631" extrusionOk="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4" name="Google Shape;194;p1"/>
          <p:cNvGrpSpPr/>
          <p:nvPr/>
        </p:nvGrpSpPr>
        <p:grpSpPr>
          <a:xfrm>
            <a:off x="5444280" y="4977184"/>
            <a:ext cx="293155" cy="251987"/>
            <a:chOff x="-433066" y="664564"/>
            <a:chExt cx="1672204" cy="1709477"/>
          </a:xfrm>
        </p:grpSpPr>
        <p:sp>
          <p:nvSpPr>
            <p:cNvPr id="195" name="Google Shape;195;p1"/>
            <p:cNvSpPr/>
            <p:nvPr/>
          </p:nvSpPr>
          <p:spPr>
            <a:xfrm rot="212019">
              <a:off x="-384780" y="711585"/>
              <a:ext cx="1575633" cy="1615435"/>
            </a:xfrm>
            <a:custGeom>
              <a:avLst/>
              <a:gdLst/>
              <a:ahLst/>
              <a:cxnLst/>
              <a:rect l="l" t="t" r="r" b="b"/>
              <a:pathLst>
                <a:path w="1120820" h="1149134" extrusionOk="0">
                  <a:moveTo>
                    <a:pt x="601531" y="549770"/>
                  </a:moveTo>
                  <a:lnTo>
                    <a:pt x="569154" y="559820"/>
                  </a:lnTo>
                  <a:lnTo>
                    <a:pt x="570640" y="574567"/>
                  </a:lnTo>
                  <a:lnTo>
                    <a:pt x="569154" y="589314"/>
                  </a:lnTo>
                  <a:lnTo>
                    <a:pt x="596705" y="597866"/>
                  </a:lnTo>
                  <a:lnTo>
                    <a:pt x="598908" y="593806"/>
                  </a:lnTo>
                  <a:lnTo>
                    <a:pt x="616690" y="572254"/>
                  </a:lnTo>
                  <a:close/>
                  <a:moveTo>
                    <a:pt x="495470" y="0"/>
                  </a:moveTo>
                  <a:cubicBezTo>
                    <a:pt x="574259" y="0"/>
                    <a:pt x="645589" y="31935"/>
                    <a:pt x="697222" y="83568"/>
                  </a:cubicBezTo>
                  <a:lnTo>
                    <a:pt x="729439" y="131353"/>
                  </a:lnTo>
                  <a:lnTo>
                    <a:pt x="777998" y="116280"/>
                  </a:lnTo>
                  <a:cubicBezTo>
                    <a:pt x="796572" y="112479"/>
                    <a:pt x="815803" y="110483"/>
                    <a:pt x="835500" y="110483"/>
                  </a:cubicBezTo>
                  <a:cubicBezTo>
                    <a:pt x="993078" y="110483"/>
                    <a:pt x="1120820" y="238225"/>
                    <a:pt x="1120820" y="395803"/>
                  </a:cubicBezTo>
                  <a:cubicBezTo>
                    <a:pt x="1120820" y="454895"/>
                    <a:pt x="1102856" y="509791"/>
                    <a:pt x="1072092" y="555328"/>
                  </a:cubicBezTo>
                  <a:lnTo>
                    <a:pt x="1056218" y="574567"/>
                  </a:lnTo>
                  <a:lnTo>
                    <a:pt x="1072092" y="593806"/>
                  </a:lnTo>
                  <a:cubicBezTo>
                    <a:pt x="1102856" y="639343"/>
                    <a:pt x="1120820" y="694239"/>
                    <a:pt x="1120820" y="753331"/>
                  </a:cubicBezTo>
                  <a:cubicBezTo>
                    <a:pt x="1120820" y="910909"/>
                    <a:pt x="993078" y="1038651"/>
                    <a:pt x="835500" y="1038651"/>
                  </a:cubicBezTo>
                  <a:cubicBezTo>
                    <a:pt x="815803" y="1038651"/>
                    <a:pt x="796572" y="1036655"/>
                    <a:pt x="777998" y="1032854"/>
                  </a:cubicBezTo>
                  <a:lnTo>
                    <a:pt x="734266" y="1019279"/>
                  </a:lnTo>
                  <a:lnTo>
                    <a:pt x="732062" y="1023339"/>
                  </a:lnTo>
                  <a:cubicBezTo>
                    <a:pt x="680788" y="1099235"/>
                    <a:pt x="593956" y="1149134"/>
                    <a:pt x="495470" y="1149134"/>
                  </a:cubicBezTo>
                  <a:cubicBezTo>
                    <a:pt x="337892" y="1149134"/>
                    <a:pt x="210150" y="1021392"/>
                    <a:pt x="210150" y="863814"/>
                  </a:cubicBezTo>
                  <a:lnTo>
                    <a:pt x="211636" y="849067"/>
                  </a:lnTo>
                  <a:lnTo>
                    <a:pt x="174260" y="837465"/>
                  </a:lnTo>
                  <a:cubicBezTo>
                    <a:pt x="71855" y="794151"/>
                    <a:pt x="0" y="692751"/>
                    <a:pt x="0" y="574567"/>
                  </a:cubicBezTo>
                  <a:cubicBezTo>
                    <a:pt x="0" y="456384"/>
                    <a:pt x="71855" y="354983"/>
                    <a:pt x="174260" y="311669"/>
                  </a:cubicBezTo>
                  <a:lnTo>
                    <a:pt x="211636" y="300067"/>
                  </a:lnTo>
                  <a:lnTo>
                    <a:pt x="210150" y="285320"/>
                  </a:lnTo>
                  <a:cubicBezTo>
                    <a:pt x="210150" y="127742"/>
                    <a:pt x="337892" y="0"/>
                    <a:pt x="495470" y="0"/>
                  </a:cubicBezTo>
                  <a:close/>
                </a:path>
              </a:pathLst>
            </a:custGeom>
            <a:solidFill>
              <a:srgbClr val="FB95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 rot="-8100000">
              <a:off x="10480" y="1105485"/>
              <a:ext cx="827630" cy="827631"/>
            </a:xfrm>
            <a:custGeom>
              <a:avLst/>
              <a:gdLst/>
              <a:ahLst/>
              <a:cxnLst/>
              <a:rect l="l" t="t" r="r" b="b"/>
              <a:pathLst>
                <a:path w="827630" h="827631" extrusionOk="0">
                  <a:moveTo>
                    <a:pt x="398598" y="339024"/>
                  </a:moveTo>
                  <a:lnTo>
                    <a:pt x="398598" y="223173"/>
                  </a:lnTo>
                  <a:lnTo>
                    <a:pt x="340962" y="234388"/>
                  </a:lnTo>
                  <a:cubicBezTo>
                    <a:pt x="329309" y="239114"/>
                    <a:pt x="318023" y="245021"/>
                    <a:pt x="307288" y="252109"/>
                  </a:cubicBezTo>
                  <a:lnTo>
                    <a:pt x="288761" y="267242"/>
                  </a:lnTo>
                  <a:lnTo>
                    <a:pt x="371768" y="350249"/>
                  </a:lnTo>
                  <a:lnTo>
                    <a:pt x="384557" y="341756"/>
                  </a:lnTo>
                  <a:close/>
                  <a:moveTo>
                    <a:pt x="339024" y="398599"/>
                  </a:moveTo>
                  <a:lnTo>
                    <a:pt x="341756" y="384557"/>
                  </a:lnTo>
                  <a:lnTo>
                    <a:pt x="350248" y="371769"/>
                  </a:lnTo>
                  <a:lnTo>
                    <a:pt x="267241" y="288762"/>
                  </a:lnTo>
                  <a:lnTo>
                    <a:pt x="252108" y="307288"/>
                  </a:lnTo>
                  <a:cubicBezTo>
                    <a:pt x="245020" y="318023"/>
                    <a:pt x="239113" y="329309"/>
                    <a:pt x="234388" y="340962"/>
                  </a:cubicBezTo>
                  <a:lnTo>
                    <a:pt x="223172" y="398599"/>
                  </a:lnTo>
                  <a:close/>
                  <a:moveTo>
                    <a:pt x="455862" y="350248"/>
                  </a:moveTo>
                  <a:lnTo>
                    <a:pt x="538868" y="267242"/>
                  </a:lnTo>
                  <a:lnTo>
                    <a:pt x="520342" y="252109"/>
                  </a:lnTo>
                  <a:cubicBezTo>
                    <a:pt x="509606" y="245021"/>
                    <a:pt x="498320" y="239114"/>
                    <a:pt x="486668" y="234388"/>
                  </a:cubicBezTo>
                  <a:lnTo>
                    <a:pt x="429031" y="223173"/>
                  </a:lnTo>
                  <a:lnTo>
                    <a:pt x="429031" y="339024"/>
                  </a:lnTo>
                  <a:lnTo>
                    <a:pt x="443073" y="341756"/>
                  </a:lnTo>
                  <a:close/>
                  <a:moveTo>
                    <a:pt x="267242" y="538869"/>
                  </a:moveTo>
                  <a:lnTo>
                    <a:pt x="350248" y="455862"/>
                  </a:lnTo>
                  <a:lnTo>
                    <a:pt x="341756" y="443074"/>
                  </a:lnTo>
                  <a:lnTo>
                    <a:pt x="339024" y="429033"/>
                  </a:lnTo>
                  <a:lnTo>
                    <a:pt x="223173" y="429033"/>
                  </a:lnTo>
                  <a:lnTo>
                    <a:pt x="234388" y="486668"/>
                  </a:lnTo>
                  <a:cubicBezTo>
                    <a:pt x="239113" y="498321"/>
                    <a:pt x="245020" y="509607"/>
                    <a:pt x="252108" y="520342"/>
                  </a:cubicBezTo>
                  <a:close/>
                  <a:moveTo>
                    <a:pt x="604457" y="398599"/>
                  </a:moveTo>
                  <a:lnTo>
                    <a:pt x="593241" y="340962"/>
                  </a:lnTo>
                  <a:cubicBezTo>
                    <a:pt x="588516" y="329309"/>
                    <a:pt x="582609" y="318024"/>
                    <a:pt x="575521" y="307288"/>
                  </a:cubicBezTo>
                  <a:lnTo>
                    <a:pt x="560388" y="288762"/>
                  </a:lnTo>
                  <a:lnTo>
                    <a:pt x="477382" y="371768"/>
                  </a:lnTo>
                  <a:lnTo>
                    <a:pt x="485874" y="384557"/>
                  </a:lnTo>
                  <a:lnTo>
                    <a:pt x="488607" y="398599"/>
                  </a:lnTo>
                  <a:close/>
                  <a:moveTo>
                    <a:pt x="398598" y="604457"/>
                  </a:moveTo>
                  <a:lnTo>
                    <a:pt x="398598" y="488607"/>
                  </a:lnTo>
                  <a:lnTo>
                    <a:pt x="384557" y="485875"/>
                  </a:lnTo>
                  <a:lnTo>
                    <a:pt x="371768" y="477382"/>
                  </a:lnTo>
                  <a:lnTo>
                    <a:pt x="288762" y="560389"/>
                  </a:lnTo>
                  <a:lnTo>
                    <a:pt x="307288" y="575522"/>
                  </a:lnTo>
                  <a:cubicBezTo>
                    <a:pt x="318023" y="582610"/>
                    <a:pt x="329309" y="588516"/>
                    <a:pt x="340962" y="593242"/>
                  </a:cubicBezTo>
                  <a:close/>
                  <a:moveTo>
                    <a:pt x="538868" y="560388"/>
                  </a:moveTo>
                  <a:lnTo>
                    <a:pt x="455862" y="477383"/>
                  </a:lnTo>
                  <a:lnTo>
                    <a:pt x="443074" y="485875"/>
                  </a:lnTo>
                  <a:lnTo>
                    <a:pt x="429032" y="488607"/>
                  </a:lnTo>
                  <a:lnTo>
                    <a:pt x="429032" y="604457"/>
                  </a:lnTo>
                  <a:lnTo>
                    <a:pt x="486668" y="593242"/>
                  </a:lnTo>
                  <a:cubicBezTo>
                    <a:pt x="498320" y="588516"/>
                    <a:pt x="509606" y="582610"/>
                    <a:pt x="520342" y="575522"/>
                  </a:cubicBezTo>
                  <a:close/>
                  <a:moveTo>
                    <a:pt x="560388" y="538869"/>
                  </a:moveTo>
                  <a:lnTo>
                    <a:pt x="575521" y="520342"/>
                  </a:lnTo>
                  <a:cubicBezTo>
                    <a:pt x="582609" y="509607"/>
                    <a:pt x="588516" y="498321"/>
                    <a:pt x="593241" y="486668"/>
                  </a:cubicBezTo>
                  <a:lnTo>
                    <a:pt x="604457" y="429032"/>
                  </a:lnTo>
                  <a:lnTo>
                    <a:pt x="488607" y="429032"/>
                  </a:lnTo>
                  <a:lnTo>
                    <a:pt x="485874" y="443074"/>
                  </a:lnTo>
                  <a:lnTo>
                    <a:pt x="477382" y="455863"/>
                  </a:lnTo>
                  <a:close/>
                  <a:moveTo>
                    <a:pt x="706426" y="706427"/>
                  </a:moveTo>
                  <a:cubicBezTo>
                    <a:pt x="686650" y="726203"/>
                    <a:pt x="654588" y="726203"/>
                    <a:pt x="634812" y="706427"/>
                  </a:cubicBezTo>
                  <a:cubicBezTo>
                    <a:pt x="619980" y="691595"/>
                    <a:pt x="616272" y="669852"/>
                    <a:pt x="623688" y="651565"/>
                  </a:cubicBezTo>
                  <a:lnTo>
                    <a:pt x="626224" y="647745"/>
                  </a:lnTo>
                  <a:lnTo>
                    <a:pt x="584720" y="606241"/>
                  </a:lnTo>
                  <a:lnTo>
                    <a:pt x="556021" y="629684"/>
                  </a:lnTo>
                  <a:cubicBezTo>
                    <a:pt x="527359" y="648608"/>
                    <a:pt x="495757" y="661225"/>
                    <a:pt x="463176" y="667533"/>
                  </a:cubicBezTo>
                  <a:lnTo>
                    <a:pt x="429032" y="670805"/>
                  </a:lnTo>
                  <a:lnTo>
                    <a:pt x="429032" y="729425"/>
                  </a:lnTo>
                  <a:lnTo>
                    <a:pt x="433526" y="730332"/>
                  </a:lnTo>
                  <a:cubicBezTo>
                    <a:pt x="451701" y="738019"/>
                    <a:pt x="464454" y="756016"/>
                    <a:pt x="464454" y="776992"/>
                  </a:cubicBezTo>
                  <a:cubicBezTo>
                    <a:pt x="464454" y="804959"/>
                    <a:pt x="441782" y="827631"/>
                    <a:pt x="413815" y="827631"/>
                  </a:cubicBezTo>
                  <a:cubicBezTo>
                    <a:pt x="385847" y="827631"/>
                    <a:pt x="363176" y="804959"/>
                    <a:pt x="363176" y="776992"/>
                  </a:cubicBezTo>
                  <a:cubicBezTo>
                    <a:pt x="363176" y="756016"/>
                    <a:pt x="375929" y="738019"/>
                    <a:pt x="394104" y="730332"/>
                  </a:cubicBezTo>
                  <a:lnTo>
                    <a:pt x="398598" y="729425"/>
                  </a:lnTo>
                  <a:lnTo>
                    <a:pt x="398598" y="670806"/>
                  </a:lnTo>
                  <a:lnTo>
                    <a:pt x="364452" y="667533"/>
                  </a:lnTo>
                  <a:cubicBezTo>
                    <a:pt x="331871" y="661225"/>
                    <a:pt x="300269" y="648608"/>
                    <a:pt x="271607" y="629684"/>
                  </a:cubicBezTo>
                  <a:lnTo>
                    <a:pt x="242909" y="606242"/>
                  </a:lnTo>
                  <a:lnTo>
                    <a:pt x="201406" y="647745"/>
                  </a:lnTo>
                  <a:lnTo>
                    <a:pt x="203942" y="651565"/>
                  </a:lnTo>
                  <a:cubicBezTo>
                    <a:pt x="211358" y="669852"/>
                    <a:pt x="207649" y="691595"/>
                    <a:pt x="192818" y="706427"/>
                  </a:cubicBezTo>
                  <a:cubicBezTo>
                    <a:pt x="173042" y="726203"/>
                    <a:pt x="140979" y="726203"/>
                    <a:pt x="121203" y="706427"/>
                  </a:cubicBezTo>
                  <a:cubicBezTo>
                    <a:pt x="101427" y="686651"/>
                    <a:pt x="101427" y="654589"/>
                    <a:pt x="121203" y="634813"/>
                  </a:cubicBezTo>
                  <a:cubicBezTo>
                    <a:pt x="136035" y="619981"/>
                    <a:pt x="157779" y="616273"/>
                    <a:pt x="176066" y="623689"/>
                  </a:cubicBezTo>
                  <a:lnTo>
                    <a:pt x="179885" y="626225"/>
                  </a:lnTo>
                  <a:lnTo>
                    <a:pt x="221389" y="584722"/>
                  </a:lnTo>
                  <a:lnTo>
                    <a:pt x="197946" y="556023"/>
                  </a:lnTo>
                  <a:cubicBezTo>
                    <a:pt x="179021" y="527361"/>
                    <a:pt x="166405" y="495759"/>
                    <a:pt x="160097" y="463178"/>
                  </a:cubicBezTo>
                  <a:lnTo>
                    <a:pt x="156824" y="429033"/>
                  </a:lnTo>
                  <a:lnTo>
                    <a:pt x="98206" y="429033"/>
                  </a:lnTo>
                  <a:lnTo>
                    <a:pt x="97298" y="433527"/>
                  </a:lnTo>
                  <a:cubicBezTo>
                    <a:pt x="89611" y="451702"/>
                    <a:pt x="71614" y="464455"/>
                    <a:pt x="50639" y="464454"/>
                  </a:cubicBezTo>
                  <a:cubicBezTo>
                    <a:pt x="22671" y="464454"/>
                    <a:pt x="0" y="441783"/>
                    <a:pt x="0" y="413816"/>
                  </a:cubicBezTo>
                  <a:cubicBezTo>
                    <a:pt x="0" y="385848"/>
                    <a:pt x="22671" y="363177"/>
                    <a:pt x="50639" y="363177"/>
                  </a:cubicBezTo>
                  <a:cubicBezTo>
                    <a:pt x="71614" y="363177"/>
                    <a:pt x="89611" y="375930"/>
                    <a:pt x="97298" y="394105"/>
                  </a:cubicBezTo>
                  <a:lnTo>
                    <a:pt x="98206" y="398599"/>
                  </a:lnTo>
                  <a:lnTo>
                    <a:pt x="156824" y="398599"/>
                  </a:lnTo>
                  <a:lnTo>
                    <a:pt x="160097" y="364454"/>
                  </a:lnTo>
                  <a:cubicBezTo>
                    <a:pt x="166405" y="331873"/>
                    <a:pt x="179021" y="300271"/>
                    <a:pt x="197946" y="271609"/>
                  </a:cubicBezTo>
                  <a:lnTo>
                    <a:pt x="221389" y="242910"/>
                  </a:lnTo>
                  <a:lnTo>
                    <a:pt x="179885" y="201406"/>
                  </a:lnTo>
                  <a:lnTo>
                    <a:pt x="176066" y="203942"/>
                  </a:lnTo>
                  <a:cubicBezTo>
                    <a:pt x="157779" y="211358"/>
                    <a:pt x="136035" y="207650"/>
                    <a:pt x="121203" y="192818"/>
                  </a:cubicBezTo>
                  <a:cubicBezTo>
                    <a:pt x="101427" y="173042"/>
                    <a:pt x="101427" y="140980"/>
                    <a:pt x="121203" y="121204"/>
                  </a:cubicBezTo>
                  <a:cubicBezTo>
                    <a:pt x="140979" y="101428"/>
                    <a:pt x="173042" y="101428"/>
                    <a:pt x="192818" y="121204"/>
                  </a:cubicBezTo>
                  <a:cubicBezTo>
                    <a:pt x="207649" y="136036"/>
                    <a:pt x="211358" y="157779"/>
                    <a:pt x="203942" y="176066"/>
                  </a:cubicBezTo>
                  <a:lnTo>
                    <a:pt x="201405" y="179886"/>
                  </a:lnTo>
                  <a:lnTo>
                    <a:pt x="242909" y="221390"/>
                  </a:lnTo>
                  <a:lnTo>
                    <a:pt x="271607" y="197948"/>
                  </a:lnTo>
                  <a:cubicBezTo>
                    <a:pt x="300269" y="179023"/>
                    <a:pt x="331871" y="166407"/>
                    <a:pt x="364452" y="160099"/>
                  </a:cubicBezTo>
                  <a:lnTo>
                    <a:pt x="398598" y="156826"/>
                  </a:lnTo>
                  <a:lnTo>
                    <a:pt x="398598" y="98206"/>
                  </a:lnTo>
                  <a:lnTo>
                    <a:pt x="394104" y="97299"/>
                  </a:lnTo>
                  <a:cubicBezTo>
                    <a:pt x="375929" y="89612"/>
                    <a:pt x="363176" y="71615"/>
                    <a:pt x="363176" y="50639"/>
                  </a:cubicBezTo>
                  <a:cubicBezTo>
                    <a:pt x="363176" y="22672"/>
                    <a:pt x="385847" y="0"/>
                    <a:pt x="413815" y="0"/>
                  </a:cubicBezTo>
                  <a:cubicBezTo>
                    <a:pt x="441782" y="0"/>
                    <a:pt x="464454" y="22672"/>
                    <a:pt x="464454" y="50639"/>
                  </a:cubicBezTo>
                  <a:cubicBezTo>
                    <a:pt x="464454" y="71615"/>
                    <a:pt x="451701" y="89612"/>
                    <a:pt x="433526" y="97299"/>
                  </a:cubicBezTo>
                  <a:lnTo>
                    <a:pt x="429031" y="98206"/>
                  </a:lnTo>
                  <a:lnTo>
                    <a:pt x="429031" y="156826"/>
                  </a:lnTo>
                  <a:lnTo>
                    <a:pt x="463176" y="160099"/>
                  </a:lnTo>
                  <a:cubicBezTo>
                    <a:pt x="495757" y="166407"/>
                    <a:pt x="527359" y="179023"/>
                    <a:pt x="556021" y="197948"/>
                  </a:cubicBezTo>
                  <a:lnTo>
                    <a:pt x="584720" y="221390"/>
                  </a:lnTo>
                  <a:lnTo>
                    <a:pt x="626224" y="179886"/>
                  </a:lnTo>
                  <a:lnTo>
                    <a:pt x="623688" y="176066"/>
                  </a:lnTo>
                  <a:cubicBezTo>
                    <a:pt x="616272" y="157779"/>
                    <a:pt x="619980" y="136036"/>
                    <a:pt x="634812" y="121204"/>
                  </a:cubicBezTo>
                  <a:cubicBezTo>
                    <a:pt x="654588" y="101428"/>
                    <a:pt x="686650" y="101428"/>
                    <a:pt x="706426" y="121204"/>
                  </a:cubicBezTo>
                  <a:cubicBezTo>
                    <a:pt x="726202" y="140980"/>
                    <a:pt x="726202" y="173042"/>
                    <a:pt x="706426" y="192818"/>
                  </a:cubicBezTo>
                  <a:cubicBezTo>
                    <a:pt x="691595" y="207650"/>
                    <a:pt x="669851" y="211358"/>
                    <a:pt x="651563" y="203942"/>
                  </a:cubicBezTo>
                  <a:lnTo>
                    <a:pt x="647744" y="201406"/>
                  </a:lnTo>
                  <a:lnTo>
                    <a:pt x="606240" y="242910"/>
                  </a:lnTo>
                  <a:lnTo>
                    <a:pt x="629682" y="271609"/>
                  </a:lnTo>
                  <a:cubicBezTo>
                    <a:pt x="648606" y="300271"/>
                    <a:pt x="661223" y="331873"/>
                    <a:pt x="667531" y="364454"/>
                  </a:cubicBezTo>
                  <a:lnTo>
                    <a:pt x="670804" y="398599"/>
                  </a:lnTo>
                  <a:lnTo>
                    <a:pt x="729424" y="398599"/>
                  </a:lnTo>
                  <a:lnTo>
                    <a:pt x="730331" y="394105"/>
                  </a:lnTo>
                  <a:cubicBezTo>
                    <a:pt x="738018" y="375929"/>
                    <a:pt x="756015" y="363177"/>
                    <a:pt x="776991" y="363177"/>
                  </a:cubicBezTo>
                  <a:cubicBezTo>
                    <a:pt x="804958" y="363177"/>
                    <a:pt x="827630" y="385848"/>
                    <a:pt x="827630" y="413816"/>
                  </a:cubicBezTo>
                  <a:cubicBezTo>
                    <a:pt x="827630" y="427799"/>
                    <a:pt x="821962" y="440459"/>
                    <a:pt x="812798" y="449623"/>
                  </a:cubicBezTo>
                  <a:cubicBezTo>
                    <a:pt x="803634" y="458787"/>
                    <a:pt x="790974" y="464455"/>
                    <a:pt x="776991" y="464455"/>
                  </a:cubicBezTo>
                  <a:cubicBezTo>
                    <a:pt x="756016" y="464455"/>
                    <a:pt x="738018" y="451702"/>
                    <a:pt x="730331" y="433527"/>
                  </a:cubicBezTo>
                  <a:lnTo>
                    <a:pt x="729424" y="429032"/>
                  </a:lnTo>
                  <a:lnTo>
                    <a:pt x="670804" y="429032"/>
                  </a:lnTo>
                  <a:lnTo>
                    <a:pt x="667531" y="463178"/>
                  </a:lnTo>
                  <a:cubicBezTo>
                    <a:pt x="661223" y="495759"/>
                    <a:pt x="648606" y="527361"/>
                    <a:pt x="629682" y="556023"/>
                  </a:cubicBezTo>
                  <a:lnTo>
                    <a:pt x="606240" y="584721"/>
                  </a:lnTo>
                  <a:lnTo>
                    <a:pt x="647744" y="626225"/>
                  </a:lnTo>
                  <a:lnTo>
                    <a:pt x="651563" y="623689"/>
                  </a:lnTo>
                  <a:cubicBezTo>
                    <a:pt x="669851" y="616273"/>
                    <a:pt x="691595" y="619981"/>
                    <a:pt x="706426" y="634813"/>
                  </a:cubicBezTo>
                  <a:cubicBezTo>
                    <a:pt x="726202" y="654589"/>
                    <a:pt x="726202" y="686651"/>
                    <a:pt x="706426" y="7064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97" name="Google Shape;197;p1"/>
          <p:cNvSpPr/>
          <p:nvPr/>
        </p:nvSpPr>
        <p:spPr>
          <a:xfrm rot="-7943136">
            <a:off x="11476355" y="1016635"/>
            <a:ext cx="147955" cy="270510"/>
          </a:xfrm>
          <a:prstGeom prst="ellipse">
            <a:avLst/>
          </a:prstGeom>
          <a:solidFill>
            <a:srgbClr val="AADC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"/>
          <p:cNvSpPr txBox="1"/>
          <p:nvPr/>
        </p:nvSpPr>
        <p:spPr>
          <a:xfrm>
            <a:off x="3043959" y="2514630"/>
            <a:ext cx="590142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Fira Sans Extra Condensed"/>
              <a:buNone/>
            </a:pPr>
            <a:r>
              <a:rPr lang="en-US" sz="3200" b="1" i="1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CÁC BẠN ĐẾN VỚI TIẾT HỌC HÔM NAY</a:t>
            </a:r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/>
          <p:nvPr/>
        </p:nvSpPr>
        <p:spPr>
          <a:xfrm>
            <a:off x="-4154360" y="1650370"/>
            <a:ext cx="4406170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số 1, thời gian là 5 phút.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870" y="129209"/>
            <a:ext cx="11738113" cy="672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0" y="0"/>
            <a:ext cx="1983504" cy="6858000"/>
          </a:xfrm>
          <a:custGeom>
            <a:avLst/>
            <a:gdLst/>
            <a:ahLst/>
            <a:cxnLst/>
            <a:rect l="l" t="t" r="r" b="b"/>
            <a:pathLst>
              <a:path w="1983504" h="6858000" extrusionOk="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368" y="643468"/>
            <a:ext cx="8902507" cy="557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3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3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3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3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3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680" y="643467"/>
            <a:ext cx="9888639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3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 l="11657" t="7930" r="3849" b="11894"/>
          <a:stretch/>
        </p:blipFill>
        <p:spPr>
          <a:xfrm>
            <a:off x="2907366" y="1925983"/>
            <a:ext cx="198454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4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10000" t="13939" r="6767" b="8081"/>
          <a:stretch/>
        </p:blipFill>
        <p:spPr>
          <a:xfrm>
            <a:off x="7274370" y="2112258"/>
            <a:ext cx="2001780" cy="1884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4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8728" t="2546" r="13089" b="4509"/>
          <a:stretch/>
        </p:blipFill>
        <p:spPr>
          <a:xfrm>
            <a:off x="2691140" y="4537892"/>
            <a:ext cx="1849582" cy="1832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4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59516" y="4647044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4"/>
          <p:cNvSpPr/>
          <p:nvPr/>
        </p:nvSpPr>
        <p:spPr>
          <a:xfrm>
            <a:off x="2915850" y="2488040"/>
            <a:ext cx="1694611" cy="1132609"/>
          </a:xfrm>
          <a:prstGeom prst="ellipse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4"/>
          <p:cNvSpPr/>
          <p:nvPr/>
        </p:nvSpPr>
        <p:spPr>
          <a:xfrm>
            <a:off x="7159516" y="5570162"/>
            <a:ext cx="1608022" cy="1134282"/>
          </a:xfrm>
          <a:prstGeom prst="ellipse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4"/>
          <p:cNvSpPr/>
          <p:nvPr/>
        </p:nvSpPr>
        <p:spPr>
          <a:xfrm>
            <a:off x="2953574" y="5151383"/>
            <a:ext cx="1694613" cy="1210482"/>
          </a:xfrm>
          <a:prstGeom prst="ellipse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4"/>
          <p:cNvSpPr/>
          <p:nvPr/>
        </p:nvSpPr>
        <p:spPr>
          <a:xfrm>
            <a:off x="7024634" y="2695582"/>
            <a:ext cx="1877785" cy="1084119"/>
          </a:xfrm>
          <a:prstGeom prst="ellipse">
            <a:avLst/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3106420" y="2778804"/>
            <a:ext cx="12322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điểm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4"/>
          <p:cNvSpPr txBox="1"/>
          <p:nvPr/>
        </p:nvSpPr>
        <p:spPr>
          <a:xfrm>
            <a:off x="7367432" y="5908604"/>
            <a:ext cx="13335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điểm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4"/>
          <p:cNvSpPr txBox="1"/>
          <p:nvPr/>
        </p:nvSpPr>
        <p:spPr>
          <a:xfrm>
            <a:off x="3106420" y="5426012"/>
            <a:ext cx="1388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cái kẹo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4"/>
          <p:cNvSpPr txBox="1"/>
          <p:nvPr/>
        </p:nvSpPr>
        <p:spPr>
          <a:xfrm>
            <a:off x="7367432" y="2926640"/>
            <a:ext cx="12113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điểm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>
            <a:hlinkClick r:id="rId11" action="ppaction://hlinksldjump"/>
          </p:cNvPr>
          <p:cNvSpPr/>
          <p:nvPr/>
        </p:nvSpPr>
        <p:spPr>
          <a:xfrm>
            <a:off x="9216916" y="1"/>
            <a:ext cx="1485900" cy="45720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3159165" y="53492"/>
            <a:ext cx="5253181" cy="861774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HỘP QUÀ BÍ ẨN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9000"/>
          </a:blip>
          <a:tile tx="0" ty="0" sx="100000" sy="100000" flip="none" algn="tl"/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/>
          <p:nvPr/>
        </p:nvSpPr>
        <p:spPr>
          <a:xfrm>
            <a:off x="1586346" y="304800"/>
            <a:ext cx="6262255" cy="195148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5"/>
          <p:cNvSpPr txBox="1"/>
          <p:nvPr/>
        </p:nvSpPr>
        <p:spPr>
          <a:xfrm>
            <a:off x="1632478" y="690499"/>
            <a:ext cx="61699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1: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Cân bằng hóa học là một trạng thái của phản ứng thuận nghịch mà: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 txBox="1"/>
          <p:nvPr/>
        </p:nvSpPr>
        <p:spPr>
          <a:xfrm>
            <a:off x="1981199" y="2370626"/>
            <a:ext cx="7936744" cy="52322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Tốc độ phản ứng thuận bằng tốc độ phản ứng nghịch.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  <p:sp>
        <p:nvSpPr>
          <p:cNvPr id="351" name="Google Shape;351;p15"/>
          <p:cNvSpPr txBox="1"/>
          <p:nvPr/>
        </p:nvSpPr>
        <p:spPr>
          <a:xfrm>
            <a:off x="1981200" y="5257800"/>
            <a:ext cx="8029264" cy="52322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Tốc độ phản ứng thuận bằng k lần tốc độ phản ứng nghịch.</a:t>
            </a:r>
            <a:endParaRPr/>
          </a:p>
        </p:txBody>
      </p:sp>
      <p:sp>
        <p:nvSpPr>
          <p:cNvPr id="352" name="Google Shape;352;p15"/>
          <p:cNvSpPr txBox="1"/>
          <p:nvPr/>
        </p:nvSpPr>
        <p:spPr>
          <a:xfrm>
            <a:off x="1981199" y="4267200"/>
            <a:ext cx="7998571" cy="52322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Tốc độ phản ứng thuận bằng nửa tốc độ phản ứng nghịch.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53" name="Google Shape;353;p15"/>
          <p:cNvSpPr txBox="1"/>
          <p:nvPr/>
        </p:nvSpPr>
        <p:spPr>
          <a:xfrm>
            <a:off x="1981200" y="3353408"/>
            <a:ext cx="8029264" cy="523220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Tốc độ phản ứng thuận bằng hai lần tốc độ phản ứng nghịch.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4" name="Google Shape;354;p1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11657" t="7930" r="3849" b="11894"/>
          <a:stretch/>
        </p:blipFill>
        <p:spPr>
          <a:xfrm>
            <a:off x="10991678" y="5731398"/>
            <a:ext cx="1222549" cy="112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88981" y="1177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88981" y="13210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82054" y="36965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292330" y="23458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5"/>
          <p:cNvSpPr/>
          <p:nvPr/>
        </p:nvSpPr>
        <p:spPr>
          <a:xfrm>
            <a:off x="7800167" y="5556209"/>
            <a:ext cx="3127771" cy="1499545"/>
          </a:xfrm>
          <a:prstGeom prst="cloud">
            <a:avLst/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5"/>
          <p:cNvSpPr txBox="1"/>
          <p:nvPr/>
        </p:nvSpPr>
        <p:spPr>
          <a:xfrm>
            <a:off x="7979482" y="5893039"/>
            <a:ext cx="27691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CHÚC MỪNG</a:t>
            </a:r>
            <a:endParaRPr/>
          </a:p>
        </p:txBody>
      </p:sp>
      <p:pic>
        <p:nvPicPr>
          <p:cNvPr id="361" name="Google Shape;361;p15"/>
          <p:cNvPicPr preferRelativeResize="0"/>
          <p:nvPr/>
        </p:nvPicPr>
        <p:blipFill rotWithShape="1">
          <a:blip r:embed="rId7">
            <a:alphaModFix/>
          </a:blip>
          <a:srcRect l="23171" t="429" r="22524"/>
          <a:stretch/>
        </p:blipFill>
        <p:spPr>
          <a:xfrm>
            <a:off x="1471947" y="3974360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7">
            <a:alphaModFix/>
          </a:blip>
          <a:srcRect l="23171" t="429" r="22524"/>
          <a:stretch/>
        </p:blipFill>
        <p:spPr>
          <a:xfrm>
            <a:off x="1530928" y="4928175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7">
            <a:alphaModFix/>
          </a:blip>
          <a:srcRect l="23171" t="429" r="22524"/>
          <a:stretch/>
        </p:blipFill>
        <p:spPr>
          <a:xfrm>
            <a:off x="1489365" y="2979067"/>
            <a:ext cx="1233055" cy="12560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15"/>
          <p:cNvGrpSpPr/>
          <p:nvPr/>
        </p:nvGrpSpPr>
        <p:grpSpPr>
          <a:xfrm>
            <a:off x="9474740" y="1775963"/>
            <a:ext cx="1205624" cy="362438"/>
            <a:chOff x="4284637" y="-304827"/>
            <a:chExt cx="2669678" cy="697560"/>
          </a:xfrm>
        </p:grpSpPr>
        <p:sp>
          <p:nvSpPr>
            <p:cNvPr id="365" name="Google Shape;365;p15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15"/>
          <p:cNvSpPr/>
          <p:nvPr/>
        </p:nvSpPr>
        <p:spPr>
          <a:xfrm>
            <a:off x="9789854" y="24354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pic>
        <p:nvPicPr>
          <p:cNvPr id="368" name="Google Shape;368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89587" y="328734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9" name="Google Shape;369;p15"/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370" name="Google Shape;370;p15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2" name="Google Shape;372;p15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373" name="Google Shape;373;p15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374" name="Google Shape;374;p15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375" name="Google Shape;375;p15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5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"/>
          <p:cNvSpPr/>
          <p:nvPr/>
        </p:nvSpPr>
        <p:spPr>
          <a:xfrm>
            <a:off x="904461" y="304800"/>
            <a:ext cx="8325151" cy="1447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6"/>
          <p:cNvSpPr txBox="1"/>
          <p:nvPr/>
        </p:nvSpPr>
        <p:spPr>
          <a:xfrm>
            <a:off x="922438" y="445327"/>
            <a:ext cx="825558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2: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 chuyển dịch cân bằng hóa học là sự dịch chuyển từ trạng thái cân bằng này sang trạng thái cân bằng khác do: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16"/>
          <p:cNvSpPr txBox="1"/>
          <p:nvPr/>
        </p:nvSpPr>
        <p:spPr>
          <a:xfrm>
            <a:off x="1972857" y="3315496"/>
            <a:ext cx="7256755" cy="369332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tác động từ các yếu tố bên ngoài lên cân bằng.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16"/>
          <p:cNvSpPr txBox="1"/>
          <p:nvPr/>
        </p:nvSpPr>
        <p:spPr>
          <a:xfrm>
            <a:off x="1962699" y="5136062"/>
            <a:ext cx="7266914" cy="58477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CBHH tác động lên các yếu tố bên ngoài.</a:t>
            </a:r>
            <a:endParaRPr/>
          </a:p>
        </p:txBody>
      </p:sp>
      <p:sp>
        <p:nvSpPr>
          <p:cNvPr id="384" name="Google Shape;384;p16"/>
          <p:cNvSpPr txBox="1"/>
          <p:nvPr/>
        </p:nvSpPr>
        <p:spPr>
          <a:xfrm>
            <a:off x="1981200" y="4267201"/>
            <a:ext cx="7266914" cy="58477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tác động từ các yếu tố bên trong lên cân bằng.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16"/>
          <p:cNvSpPr txBox="1"/>
          <p:nvPr/>
        </p:nvSpPr>
        <p:spPr>
          <a:xfrm>
            <a:off x="1981200" y="2426358"/>
            <a:ext cx="7248412" cy="584775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không cần có tác động của các yếu tố từ bên ngoài lên cân bằng.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6" name="Google Shape;38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8981" y="1177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8981" y="13210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2054" y="36965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2330" y="23458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6"/>
          <p:cNvSpPr/>
          <p:nvPr/>
        </p:nvSpPr>
        <p:spPr>
          <a:xfrm>
            <a:off x="4457700" y="5720836"/>
            <a:ext cx="3505200" cy="1217178"/>
          </a:xfrm>
          <a:prstGeom prst="cloud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6"/>
          <p:cNvSpPr txBox="1"/>
          <p:nvPr/>
        </p:nvSpPr>
        <p:spPr>
          <a:xfrm>
            <a:off x="4800600" y="5968426"/>
            <a:ext cx="2819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CHÚC MỪNG</a:t>
            </a:r>
            <a:endParaRPr/>
          </a:p>
        </p:txBody>
      </p:sp>
      <p:pic>
        <p:nvPicPr>
          <p:cNvPr id="392" name="Google Shape;392;p16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433946" y="4010079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6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369870" y="4948314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6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364673" y="2025741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10000" t="13939" r="6767" b="8081"/>
          <a:stretch/>
        </p:blipFill>
        <p:spPr>
          <a:xfrm>
            <a:off x="9409516" y="5596866"/>
            <a:ext cx="1293121" cy="1217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396;p16"/>
          <p:cNvGrpSpPr/>
          <p:nvPr/>
        </p:nvGrpSpPr>
        <p:grpSpPr>
          <a:xfrm>
            <a:off x="9385406" y="1805905"/>
            <a:ext cx="1205624" cy="362438"/>
            <a:chOff x="4284637" y="-304827"/>
            <a:chExt cx="2669678" cy="697560"/>
          </a:xfrm>
        </p:grpSpPr>
        <p:sp>
          <p:nvSpPr>
            <p:cNvPr id="397" name="Google Shape;397;p16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" name="Google Shape;399;p16"/>
          <p:cNvSpPr/>
          <p:nvPr/>
        </p:nvSpPr>
        <p:spPr>
          <a:xfrm>
            <a:off x="9700520" y="54296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pic>
        <p:nvPicPr>
          <p:cNvPr id="400" name="Google Shape;40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00253" y="358676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1" name="Google Shape;401;p16"/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402" name="Google Shape;402;p16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16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05" name="Google Shape;405;p16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06" name="Google Shape;406;p16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07" name="Google Shape;407;p16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5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6000"/>
          </a:blip>
          <a:tile tx="0" ty="0" sx="100000" sy="100000" flip="none" algn="tl"/>
        </a:blip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"/>
          <p:cNvSpPr/>
          <p:nvPr/>
        </p:nvSpPr>
        <p:spPr>
          <a:xfrm>
            <a:off x="785191" y="304800"/>
            <a:ext cx="8428306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7"/>
          <p:cNvSpPr txBox="1"/>
          <p:nvPr/>
        </p:nvSpPr>
        <p:spPr>
          <a:xfrm>
            <a:off x="1003853" y="565842"/>
            <a:ext cx="70652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3: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Cho cân bằng sau: N</a:t>
            </a:r>
            <a:r>
              <a:rPr lang="en-US" sz="18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O</a:t>
            </a:r>
            <a:r>
              <a:rPr lang="en-US" sz="18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⮀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2NO </a:t>
            </a:r>
            <a:r>
              <a:rPr lang="en-US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∆H &gt; 0. Cặp yếu tố nào sau đây đều ảnh hưởng đến sự chuyển dịch cân bằng: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7"/>
          <p:cNvSpPr txBox="1"/>
          <p:nvPr/>
        </p:nvSpPr>
        <p:spPr>
          <a:xfrm>
            <a:off x="1981200" y="4380503"/>
            <a:ext cx="7093226" cy="58477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độ và nồng độ.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17"/>
          <p:cNvSpPr txBox="1"/>
          <p:nvPr/>
        </p:nvSpPr>
        <p:spPr>
          <a:xfrm>
            <a:off x="1981199" y="5257801"/>
            <a:ext cx="7093225" cy="58477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Chất xúc tác và nhiệt độ.</a:t>
            </a:r>
            <a:endParaRPr/>
          </a:p>
        </p:txBody>
      </p:sp>
      <p:sp>
        <p:nvSpPr>
          <p:cNvPr id="416" name="Google Shape;416;p17"/>
          <p:cNvSpPr txBox="1"/>
          <p:nvPr/>
        </p:nvSpPr>
        <p:spPr>
          <a:xfrm>
            <a:off x="1981200" y="2210822"/>
            <a:ext cx="7093226" cy="58477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Nhiệt độ và chất xúc tác.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417" name="Google Shape;417;p17"/>
          <p:cNvSpPr txBox="1"/>
          <p:nvPr/>
        </p:nvSpPr>
        <p:spPr>
          <a:xfrm>
            <a:off x="1981200" y="3404176"/>
            <a:ext cx="7093226" cy="58477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Áp suất và nồng độ.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18" name="Google Shape;4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8981" y="1177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8981" y="13210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2054" y="36965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2330" y="23458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7"/>
          <p:cNvSpPr/>
          <p:nvPr/>
        </p:nvSpPr>
        <p:spPr>
          <a:xfrm>
            <a:off x="7162800" y="5645827"/>
            <a:ext cx="3505200" cy="1320090"/>
          </a:xfrm>
          <a:prstGeom prst="cloud">
            <a:avLst/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7"/>
          <p:cNvSpPr txBox="1"/>
          <p:nvPr/>
        </p:nvSpPr>
        <p:spPr>
          <a:xfrm>
            <a:off x="7583980" y="5937433"/>
            <a:ext cx="29362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CHÚC MỪNG</a:t>
            </a:r>
            <a:endParaRPr/>
          </a:p>
        </p:txBody>
      </p:sp>
      <p:pic>
        <p:nvPicPr>
          <p:cNvPr id="424" name="Google Shape;424;p17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518805" y="1755064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7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530928" y="4928175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7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546514" y="3011132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14488" t="1333" r="21306" b="11173"/>
          <a:stretch/>
        </p:blipFill>
        <p:spPr>
          <a:xfrm>
            <a:off x="10953420" y="5550187"/>
            <a:ext cx="1238580" cy="1265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17"/>
          <p:cNvGrpSpPr/>
          <p:nvPr/>
        </p:nvGrpSpPr>
        <p:grpSpPr>
          <a:xfrm>
            <a:off x="9382483" y="1783021"/>
            <a:ext cx="1205624" cy="362438"/>
            <a:chOff x="4284637" y="-304827"/>
            <a:chExt cx="2669678" cy="697560"/>
          </a:xfrm>
        </p:grpSpPr>
        <p:sp>
          <p:nvSpPr>
            <p:cNvPr id="429" name="Google Shape;429;p1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7"/>
          <p:cNvSpPr/>
          <p:nvPr/>
        </p:nvSpPr>
        <p:spPr>
          <a:xfrm>
            <a:off x="9697597" y="31412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pic>
        <p:nvPicPr>
          <p:cNvPr id="432" name="Google Shape;43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97330" y="335792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p17"/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434" name="Google Shape;434;p17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6" name="Google Shape;436;p17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7" name="Google Shape;437;p17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38" name="Google Shape;438;p17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39" name="Google Shape;439;p17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5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"/>
          <p:cNvSpPr/>
          <p:nvPr/>
        </p:nvSpPr>
        <p:spPr>
          <a:xfrm>
            <a:off x="566530" y="121261"/>
            <a:ext cx="8290276" cy="1447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1D1D1"/>
              </a:gs>
              <a:gs pos="50000">
                <a:srgbClr val="C7C7C7"/>
              </a:gs>
              <a:gs pos="100000">
                <a:srgbClr val="C0C0C0"/>
              </a:gs>
            </a:gsLst>
            <a:lin ang="5400000" scaled="0"/>
          </a:gradFill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8"/>
          <p:cNvSpPr txBox="1"/>
          <p:nvPr/>
        </p:nvSpPr>
        <p:spPr>
          <a:xfrm>
            <a:off x="1981199" y="5319776"/>
            <a:ext cx="4932217" cy="369332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D: Tăng nhiệt độ của phản ứng.</a:t>
            </a:r>
            <a:endParaRPr/>
          </a:p>
        </p:txBody>
      </p:sp>
      <p:sp>
        <p:nvSpPr>
          <p:cNvPr id="446" name="Google Shape;446;p18"/>
          <p:cNvSpPr txBox="1"/>
          <p:nvPr/>
        </p:nvSpPr>
        <p:spPr>
          <a:xfrm>
            <a:off x="1925782" y="2363700"/>
            <a:ext cx="4932218" cy="584775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Tăng áp suất chung của hệ.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1981200" y="4267201"/>
            <a:ext cx="4876800" cy="584775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Thêm lượng khí CO</a:t>
            </a:r>
            <a:r>
              <a:rPr lang="en-US" sz="1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vào.</a:t>
            </a:r>
            <a:endParaRPr/>
          </a:p>
        </p:txBody>
      </p:sp>
      <p:sp>
        <p:nvSpPr>
          <p:cNvPr id="448" name="Google Shape;448;p18"/>
          <p:cNvSpPr txBox="1"/>
          <p:nvPr/>
        </p:nvSpPr>
        <p:spPr>
          <a:xfrm>
            <a:off x="1981200" y="3404176"/>
            <a:ext cx="4876800" cy="584775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Thêm lượng khí CO vào.</a:t>
            </a:r>
            <a:endParaRPr/>
          </a:p>
        </p:txBody>
      </p:sp>
      <p:pic>
        <p:nvPicPr>
          <p:cNvPr id="449" name="Google Shape;449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8981" y="117763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88981" y="132108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2054" y="36965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92330" y="2345801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18"/>
          <p:cNvSpPr/>
          <p:nvPr/>
        </p:nvSpPr>
        <p:spPr>
          <a:xfrm>
            <a:off x="8611886" y="2330306"/>
            <a:ext cx="3505200" cy="1787091"/>
          </a:xfrm>
          <a:prstGeom prst="cloud">
            <a:avLst/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8"/>
          <p:cNvSpPr txBox="1"/>
          <p:nvPr/>
        </p:nvSpPr>
        <p:spPr>
          <a:xfrm>
            <a:off x="8953975" y="2833615"/>
            <a:ext cx="28976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CHÚC MỪNG</a:t>
            </a:r>
            <a:endParaRPr/>
          </a:p>
        </p:txBody>
      </p:sp>
      <p:pic>
        <p:nvPicPr>
          <p:cNvPr id="455" name="Google Shape;455;p18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586346" y="4001362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8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005690" y="1930687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8"/>
          <p:cNvPicPr preferRelativeResize="0"/>
          <p:nvPr/>
        </p:nvPicPr>
        <p:blipFill rotWithShape="1">
          <a:blip r:embed="rId5">
            <a:alphaModFix/>
          </a:blip>
          <a:srcRect l="23171" t="429" r="22524"/>
          <a:stretch/>
        </p:blipFill>
        <p:spPr>
          <a:xfrm>
            <a:off x="1546514" y="3011132"/>
            <a:ext cx="1233055" cy="125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8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64158" y="5257430"/>
            <a:ext cx="2729484" cy="1499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18"/>
          <p:cNvGrpSpPr/>
          <p:nvPr/>
        </p:nvGrpSpPr>
        <p:grpSpPr>
          <a:xfrm>
            <a:off x="9364158" y="1792767"/>
            <a:ext cx="1205624" cy="362438"/>
            <a:chOff x="4284637" y="-304827"/>
            <a:chExt cx="2669678" cy="697560"/>
          </a:xfrm>
        </p:grpSpPr>
        <p:sp>
          <p:nvSpPr>
            <p:cNvPr id="460" name="Google Shape;460;p18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Hết Giờ</a:t>
              </a:r>
              <a:endPara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2" name="Google Shape;462;p18"/>
          <p:cNvSpPr/>
          <p:nvPr/>
        </p:nvSpPr>
        <p:spPr>
          <a:xfrm>
            <a:off x="9679272" y="41158"/>
            <a:ext cx="548204" cy="304381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endParaRPr/>
          </a:p>
        </p:txBody>
      </p:sp>
      <p:pic>
        <p:nvPicPr>
          <p:cNvPr id="463" name="Google Shape;46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79005" y="345538"/>
            <a:ext cx="1370670" cy="1366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18"/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465" name="Google Shape;465;p18"/>
            <p:cNvSpPr/>
            <p:nvPr/>
          </p:nvSpPr>
          <p:spPr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2159000" y="3253181"/>
              <a:ext cx="601664" cy="950913"/>
            </a:xfrm>
            <a:custGeom>
              <a:avLst/>
              <a:gdLst/>
              <a:ahLst/>
              <a:cxnLst/>
              <a:rect l="l" t="t" r="r" b="b"/>
              <a:pathLst>
                <a:path w="379" h="599" extrusionOk="0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18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68" name="Google Shape;468;p18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69" name="Google Shape;469;p18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70" name="Google Shape;470;p18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99B2C8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/>
          </a:p>
        </p:txBody>
      </p:sp>
      <p:sp>
        <p:nvSpPr>
          <p:cNvPr id="471" name="Google Shape;471;p18"/>
          <p:cNvSpPr/>
          <p:nvPr/>
        </p:nvSpPr>
        <p:spPr>
          <a:xfrm>
            <a:off x="834886" y="201793"/>
            <a:ext cx="78320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phản ứng N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+ 3H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2NH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(g).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Khi cân bằng được thiết lập thì [N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0,65M; [H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1,05M; [NH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= 0,3M. Nồng độ ban đầu của H</a:t>
            </a:r>
            <a:r>
              <a:rPr lang="en-US" sz="24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là:</a:t>
            </a:r>
            <a:r>
              <a:rPr lang="en-US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2" name="Google Shape;472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95072" y="345538"/>
            <a:ext cx="401856" cy="24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5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9"/>
          <p:cNvSpPr/>
          <p:nvPr/>
        </p:nvSpPr>
        <p:spPr>
          <a:xfrm>
            <a:off x="0" y="0"/>
            <a:ext cx="623392" cy="64469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9"/>
          <p:cNvSpPr/>
          <p:nvPr/>
        </p:nvSpPr>
        <p:spPr>
          <a:xfrm rot="5400000">
            <a:off x="11557959" y="-10650"/>
            <a:ext cx="623392" cy="64469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 rot="10800000">
            <a:off x="11593381" y="6230629"/>
            <a:ext cx="623392" cy="64469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9"/>
          <p:cNvSpPr/>
          <p:nvPr/>
        </p:nvSpPr>
        <p:spPr>
          <a:xfrm rot="-5400000">
            <a:off x="0" y="6241279"/>
            <a:ext cx="623392" cy="64469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1" name="Google Shape;481;p19"/>
          <p:cNvCxnSpPr>
            <a:stCxn id="477" idx="1"/>
            <a:endCxn id="480" idx="0"/>
          </p:cNvCxnSpPr>
          <p:nvPr/>
        </p:nvCxnSpPr>
        <p:spPr>
          <a:xfrm flipH="1">
            <a:off x="93398" y="537244"/>
            <a:ext cx="10500" cy="5815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82" name="Google Shape;482;p19"/>
          <p:cNvCxnSpPr>
            <a:stCxn id="477" idx="0"/>
            <a:endCxn id="478" idx="1"/>
          </p:cNvCxnSpPr>
          <p:nvPr/>
        </p:nvCxnSpPr>
        <p:spPr>
          <a:xfrm>
            <a:off x="522927" y="103898"/>
            <a:ext cx="11131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83" name="Google Shape;483;p19"/>
          <p:cNvCxnSpPr>
            <a:stCxn id="478" idx="0"/>
            <a:endCxn id="479" idx="1"/>
          </p:cNvCxnSpPr>
          <p:nvPr/>
        </p:nvCxnSpPr>
        <p:spPr>
          <a:xfrm>
            <a:off x="12088103" y="522926"/>
            <a:ext cx="24900" cy="58152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484" name="Google Shape;484;p19"/>
          <p:cNvCxnSpPr>
            <a:stCxn id="480" idx="1"/>
            <a:endCxn id="479" idx="0"/>
          </p:cNvCxnSpPr>
          <p:nvPr/>
        </p:nvCxnSpPr>
        <p:spPr>
          <a:xfrm>
            <a:off x="526594" y="6771423"/>
            <a:ext cx="11167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485" name="Google Shape;485;p19"/>
          <p:cNvPicPr preferRelativeResize="0"/>
          <p:nvPr/>
        </p:nvPicPr>
        <p:blipFill rotWithShape="1">
          <a:blip r:embed="rId3">
            <a:alphaModFix/>
          </a:blip>
          <a:srcRect t="17318" r="13292"/>
          <a:stretch/>
        </p:blipFill>
        <p:spPr>
          <a:xfrm rot="10800000">
            <a:off x="103895" y="859560"/>
            <a:ext cx="9662867" cy="591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091" y="1796819"/>
            <a:ext cx="7563416" cy="48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9"/>
          <p:cNvSpPr txBox="1"/>
          <p:nvPr/>
        </p:nvSpPr>
        <p:spPr>
          <a:xfrm rot="153317">
            <a:off x="1862985" y="4006353"/>
            <a:ext cx="6144683" cy="63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CẢM ƠN CÁC EM  ĐÃ LẮNG NGHE!</a:t>
            </a:r>
            <a:endParaRPr/>
          </a:p>
        </p:txBody>
      </p:sp>
      <p:pic>
        <p:nvPicPr>
          <p:cNvPr id="488" name="Google Shape;488;p19"/>
          <p:cNvPicPr preferRelativeResize="0"/>
          <p:nvPr/>
        </p:nvPicPr>
        <p:blipFill rotWithShape="1">
          <a:blip r:embed="rId5">
            <a:alphaModFix/>
          </a:blip>
          <a:srcRect l="21935" r="21934"/>
          <a:stretch/>
        </p:blipFill>
        <p:spPr>
          <a:xfrm rot="-10184703">
            <a:off x="7454703" y="338831"/>
            <a:ext cx="4680429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ctrTitle"/>
          </p:nvPr>
        </p:nvSpPr>
        <p:spPr>
          <a:xfrm>
            <a:off x="2358188" y="0"/>
            <a:ext cx="6866021" cy="11309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/>
              <a:buNone/>
            </a:pPr>
            <a: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ĐUỔI HÌNH BẮT CHỮ</a:t>
            </a:r>
            <a:b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(gồm 11 chữ cái)</a:t>
            </a:r>
            <a:endParaRPr/>
          </a:p>
        </p:txBody>
      </p:sp>
      <p:sp>
        <p:nvSpPr>
          <p:cNvPr id="209" name="Google Shape;209;p3"/>
          <p:cNvSpPr/>
          <p:nvPr/>
        </p:nvSpPr>
        <p:spPr>
          <a:xfrm>
            <a:off x="3581400" y="5791200"/>
            <a:ext cx="4724400" cy="914400"/>
          </a:xfrm>
          <a:prstGeom prst="rect">
            <a:avLst/>
          </a:prstGeom>
          <a:solidFill>
            <a:srgbClr val="FF99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Thuận nghịch</a:t>
            </a:r>
            <a:endParaRPr sz="5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3" descr="quốc thuận » Báo Phụ Nữ Việt N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63" y="1395664"/>
            <a:ext cx="5715000" cy="439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" descr="10 lời khuyên hữu hiệu để đối phó với một đứa trẻ nghịch ngợm | Vinme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9556" y="1395664"/>
            <a:ext cx="4842449" cy="4395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>
            <a:spLocks noGrp="1"/>
          </p:cNvSpPr>
          <p:nvPr>
            <p:ph type="ctrTitle"/>
          </p:nvPr>
        </p:nvSpPr>
        <p:spPr>
          <a:xfrm>
            <a:off x="2253915" y="0"/>
            <a:ext cx="7379369" cy="1090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/>
              <a:buNone/>
            </a:pPr>
            <a: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ĐUỔI HÌNH BẮT CHỮ</a:t>
            </a:r>
            <a:b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(gồm 8 chữ cái)</a:t>
            </a:r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3581400" y="5791200"/>
            <a:ext cx="4724400" cy="914400"/>
          </a:xfrm>
          <a:prstGeom prst="rect">
            <a:avLst/>
          </a:prstGeom>
          <a:solidFill>
            <a:srgbClr val="FF99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Một chiều</a:t>
            </a:r>
            <a:endParaRPr sz="5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4" descr="Đường 1 chiều là gì? Có được lùi xe trên đường 1 chiề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12" y="1219199"/>
            <a:ext cx="10170694" cy="4411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"/>
          <p:cNvSpPr txBox="1">
            <a:spLocks noGrp="1"/>
          </p:cNvSpPr>
          <p:nvPr>
            <p:ph type="ctrTitle"/>
          </p:nvPr>
        </p:nvSpPr>
        <p:spPr>
          <a:xfrm>
            <a:off x="2253915" y="0"/>
            <a:ext cx="7379369" cy="1090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/>
              <a:buNone/>
            </a:pPr>
            <a: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ĐUỔI HÌNH BẮT CHỮ</a:t>
            </a:r>
            <a:b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(gồm 8 chữ cái)</a:t>
            </a:r>
            <a:endParaRPr/>
          </a:p>
        </p:txBody>
      </p:sp>
      <p:sp>
        <p:nvSpPr>
          <p:cNvPr id="224" name="Google Shape;224;p5"/>
          <p:cNvSpPr/>
          <p:nvPr/>
        </p:nvSpPr>
        <p:spPr>
          <a:xfrm>
            <a:off x="3581400" y="5791200"/>
            <a:ext cx="4724400" cy="914400"/>
          </a:xfrm>
          <a:prstGeom prst="rect">
            <a:avLst/>
          </a:prstGeom>
          <a:solidFill>
            <a:srgbClr val="FF99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Thạch nhũ</a:t>
            </a:r>
            <a:endParaRPr sz="5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5" descr="Cách làm thạch rau câu nhiều màu sắc đẹp mắt nhìn là thích ăn là mê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4611" y="1379620"/>
            <a:ext cx="5694947" cy="4411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 descr="Nhũ mắt bắt sáng IBIM Gleaming Eye Glitter - IBIM VietN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9769" y="1379619"/>
            <a:ext cx="4989094" cy="423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>
            <a:spLocks noGrp="1"/>
          </p:cNvSpPr>
          <p:nvPr>
            <p:ph type="ctrTitle"/>
          </p:nvPr>
        </p:nvSpPr>
        <p:spPr>
          <a:xfrm>
            <a:off x="2253915" y="0"/>
            <a:ext cx="7379369" cy="1090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00000"/>
              <a:buFont typeface="Arial"/>
              <a:buNone/>
            </a:pPr>
            <a: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ĐUỔI HÌNH BẮT CHỮ</a:t>
            </a:r>
            <a:b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(gồm 13 chữ cái)</a:t>
            </a:r>
            <a:endParaRPr/>
          </a:p>
        </p:txBody>
      </p:sp>
      <p:sp>
        <p:nvSpPr>
          <p:cNvPr id="232" name="Google Shape;232;p6"/>
          <p:cNvSpPr/>
          <p:nvPr/>
        </p:nvSpPr>
        <p:spPr>
          <a:xfrm>
            <a:off x="2422358" y="5727033"/>
            <a:ext cx="6304547" cy="914400"/>
          </a:xfrm>
          <a:prstGeom prst="rect">
            <a:avLst/>
          </a:prstGeom>
          <a:solidFill>
            <a:srgbClr val="FF99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Cân bằng hóa học</a:t>
            </a:r>
            <a:endParaRPr sz="5400" b="1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6" descr="Cân Nhơn Hòa 100kg NHS-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137" y="1681427"/>
            <a:ext cx="3460616" cy="361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 descr="Thời hạn cấp bằng tốt nghiệp THCS, THPT, đại họ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284" y="1681427"/>
            <a:ext cx="3593432" cy="361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 descr="Hóa học là gì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8247" y="1681427"/>
            <a:ext cx="3460616" cy="361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589" y="0"/>
            <a:ext cx="1196741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1154224" y="1652597"/>
            <a:ext cx="1102336" cy="108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Montserrat ExtraBold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245047" y="3554517"/>
            <a:ext cx="7829395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solidFill>
                  <a:schemeClr val="dk1"/>
                </a:solidFill>
              </a:rPr>
              <a:t>BIỂU THỨC HẰNG SỐ CÂN BẰNG VÀ Ý NGHĨA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ubTitle" idx="2"/>
          </p:nvPr>
        </p:nvSpPr>
        <p:spPr>
          <a:xfrm>
            <a:off x="2351982" y="1652597"/>
            <a:ext cx="7722376" cy="1063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>
                <a:solidFill>
                  <a:srgbClr val="000000"/>
                </a:solidFill>
              </a:rPr>
              <a:t>KHÁI NIỆM PHẢN ỨNG THUẬN NGHỊCH VÀ TRẠNG THÁI CÂN BẰNG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2" name="Google Shape;252;p9"/>
          <p:cNvSpPr txBox="1">
            <a:spLocks noGrp="1"/>
          </p:cNvSpPr>
          <p:nvPr>
            <p:ph type="title" idx="3"/>
          </p:nvPr>
        </p:nvSpPr>
        <p:spPr>
          <a:xfrm>
            <a:off x="1093269" y="3169927"/>
            <a:ext cx="1228233" cy="126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9"/>
          <p:cNvSpPr txBox="1">
            <a:spLocks noGrp="1"/>
          </p:cNvSpPr>
          <p:nvPr>
            <p:ph type="title" idx="4"/>
          </p:nvPr>
        </p:nvSpPr>
        <p:spPr>
          <a:xfrm>
            <a:off x="1076654" y="4559665"/>
            <a:ext cx="1249669" cy="117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BFCFF"/>
              </a:buClr>
              <a:buSzPts val="3300"/>
              <a:buFont typeface="Calibri"/>
              <a:buNone/>
            </a:pPr>
            <a:r>
              <a:rPr lang="en-US" b="1">
                <a:solidFill>
                  <a:srgbClr val="FBFCFF"/>
                </a:solidFill>
              </a:rPr>
              <a:t>03</a:t>
            </a:r>
            <a:endParaRPr b="1">
              <a:solidFill>
                <a:srgbClr val="FBFCFF"/>
              </a:solidFill>
            </a:endParaRPr>
          </a:p>
        </p:txBody>
      </p:sp>
      <p:sp>
        <p:nvSpPr>
          <p:cNvPr id="254" name="Google Shape;254;p9"/>
          <p:cNvSpPr txBox="1">
            <a:spLocks noGrp="1"/>
          </p:cNvSpPr>
          <p:nvPr>
            <p:ph type="subTitle" idx="5"/>
          </p:nvPr>
        </p:nvSpPr>
        <p:spPr>
          <a:xfrm>
            <a:off x="2301177" y="4839573"/>
            <a:ext cx="8680564" cy="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solidFill>
                  <a:schemeClr val="dk1"/>
                </a:solidFill>
              </a:rPr>
              <a:t>ẢNH HƯỞNG CỦA NHIỆT ĐỘ, NỒNG ĐỘ, ÁP SUẤT TỚI CÂN BẰNG HÓA HỌC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55" name="Google Shape;255;p9"/>
          <p:cNvGrpSpPr/>
          <p:nvPr/>
        </p:nvGrpSpPr>
        <p:grpSpPr>
          <a:xfrm>
            <a:off x="10759542" y="1652596"/>
            <a:ext cx="222199" cy="223333"/>
            <a:chOff x="3407917" y="-1400250"/>
            <a:chExt cx="193891" cy="194881"/>
          </a:xfrm>
        </p:grpSpPr>
        <p:sp>
          <p:nvSpPr>
            <p:cNvPr id="256" name="Google Shape;256;p9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9"/>
          <p:cNvGrpSpPr/>
          <p:nvPr/>
        </p:nvGrpSpPr>
        <p:grpSpPr>
          <a:xfrm>
            <a:off x="5932774" y="402916"/>
            <a:ext cx="222199" cy="223333"/>
            <a:chOff x="3407917" y="-1400250"/>
            <a:chExt cx="193891" cy="194881"/>
          </a:xfrm>
        </p:grpSpPr>
        <p:sp>
          <p:nvSpPr>
            <p:cNvPr id="265" name="Google Shape;265;p9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9"/>
          <p:cNvGrpSpPr/>
          <p:nvPr/>
        </p:nvGrpSpPr>
        <p:grpSpPr>
          <a:xfrm>
            <a:off x="4257142" y="6351464"/>
            <a:ext cx="222199" cy="223333"/>
            <a:chOff x="3407917" y="-1400250"/>
            <a:chExt cx="193891" cy="194881"/>
          </a:xfrm>
        </p:grpSpPr>
        <p:sp>
          <p:nvSpPr>
            <p:cNvPr id="274" name="Google Shape;274;p9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9"/>
          <p:cNvGrpSpPr/>
          <p:nvPr/>
        </p:nvGrpSpPr>
        <p:grpSpPr>
          <a:xfrm>
            <a:off x="589382" y="3044516"/>
            <a:ext cx="222199" cy="223333"/>
            <a:chOff x="3407917" y="-1400250"/>
            <a:chExt cx="193891" cy="194881"/>
          </a:xfrm>
        </p:grpSpPr>
        <p:sp>
          <p:nvSpPr>
            <p:cNvPr id="283" name="Google Shape;283;p9"/>
            <p:cNvSpPr/>
            <p:nvPr/>
          </p:nvSpPr>
          <p:spPr>
            <a:xfrm>
              <a:off x="3504845" y="-1400250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3504845" y="-1279337"/>
              <a:ext cx="37" cy="73968"/>
            </a:xfrm>
            <a:custGeom>
              <a:avLst/>
              <a:gdLst/>
              <a:ahLst/>
              <a:cxnLst/>
              <a:rect l="l" t="t" r="r" b="b"/>
              <a:pathLst>
                <a:path w="1" h="2017" fill="none" extrusionOk="0">
                  <a:moveTo>
                    <a:pt x="1" y="0"/>
                  </a:moveTo>
                  <a:lnTo>
                    <a:pt x="1" y="201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3407917" y="-1302331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8"/>
                  </a:moveTo>
                  <a:lnTo>
                    <a:pt x="199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528830" y="-1304312"/>
              <a:ext cx="72978" cy="1027"/>
            </a:xfrm>
            <a:custGeom>
              <a:avLst/>
              <a:gdLst/>
              <a:ahLst/>
              <a:cxnLst/>
              <a:rect l="l" t="t" r="r" b="b"/>
              <a:pathLst>
                <a:path w="1990" h="28" fill="none" extrusionOk="0">
                  <a:moveTo>
                    <a:pt x="1" y="27"/>
                  </a:moveTo>
                  <a:lnTo>
                    <a:pt x="1990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3436889" y="-1370287"/>
              <a:ext cx="51011" cy="51011"/>
            </a:xfrm>
            <a:custGeom>
              <a:avLst/>
              <a:gdLst/>
              <a:ahLst/>
              <a:cxnLst/>
              <a:rect l="l" t="t" r="r" b="b"/>
              <a:pathLst>
                <a:path w="1391" h="1391" fill="none" extrusionOk="0">
                  <a:moveTo>
                    <a:pt x="1" y="1"/>
                  </a:moveTo>
                  <a:lnTo>
                    <a:pt x="1391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3521825" y="-1286342"/>
              <a:ext cx="52002" cy="51011"/>
            </a:xfrm>
            <a:custGeom>
              <a:avLst/>
              <a:gdLst/>
              <a:ahLst/>
              <a:cxnLst/>
              <a:rect l="l" t="t" r="r" b="b"/>
              <a:pathLst>
                <a:path w="1418" h="1391" fill="none" extrusionOk="0">
                  <a:moveTo>
                    <a:pt x="1" y="1"/>
                  </a:moveTo>
                  <a:lnTo>
                    <a:pt x="1418" y="139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3436889" y="-1285352"/>
              <a:ext cx="51011" cy="52992"/>
            </a:xfrm>
            <a:custGeom>
              <a:avLst/>
              <a:gdLst/>
              <a:ahLst/>
              <a:cxnLst/>
              <a:rect l="l" t="t" r="r" b="b"/>
              <a:pathLst>
                <a:path w="1391" h="1445" fill="none" extrusionOk="0">
                  <a:moveTo>
                    <a:pt x="1" y="1445"/>
                  </a:moveTo>
                  <a:lnTo>
                    <a:pt x="1391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3521825" y="-1372268"/>
              <a:ext cx="52002" cy="52002"/>
            </a:xfrm>
            <a:custGeom>
              <a:avLst/>
              <a:gdLst/>
              <a:ahLst/>
              <a:cxnLst/>
              <a:rect l="l" t="t" r="r" b="b"/>
              <a:pathLst>
                <a:path w="1418" h="1418" fill="none" extrusionOk="0">
                  <a:moveTo>
                    <a:pt x="1" y="1417"/>
                  </a:moveTo>
                  <a:lnTo>
                    <a:pt x="1418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/>
          <p:nvPr/>
        </p:nvSpPr>
        <p:spPr>
          <a:xfrm>
            <a:off x="677786" y="333765"/>
            <a:ext cx="10924934" cy="11462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BÀI TẬP SỐ 1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Hoàn thành các phương trình hóa học sau và điền thông tin vào chỗ trống: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761876" y="2012040"/>
            <a:ext cx="10924934" cy="36253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171" r="-1952" b="-369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233464" y="466724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1697" y="3580683"/>
            <a:ext cx="4032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1390" y="3026492"/>
            <a:ext cx="403225" cy="2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1372" y="2012040"/>
            <a:ext cx="3306517" cy="1279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Custom</PresentationFormat>
  <Paragraphs>73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Nunito</vt:lpstr>
      <vt:lpstr>Nunito Light</vt:lpstr>
      <vt:lpstr>Noto Sans Symbols</vt:lpstr>
      <vt:lpstr>Times New Roman</vt:lpstr>
      <vt:lpstr>Montserrat ExtraBold</vt:lpstr>
      <vt:lpstr>Fira Sans Extra Condensed</vt:lpstr>
      <vt:lpstr>Calibri</vt:lpstr>
      <vt:lpstr>Office Theme</vt:lpstr>
      <vt:lpstr>PowerPoint Presentation</vt:lpstr>
      <vt:lpstr>ĐUỔI HÌNH BẮT CHỮ (gồm 11 chữ cái)</vt:lpstr>
      <vt:lpstr>ĐUỔI HÌNH BẮT CHỮ (gồm 8 chữ cái)</vt:lpstr>
      <vt:lpstr>ĐUỔI HÌNH BẮT CHỮ (gồm 8 chữ cái)</vt:lpstr>
      <vt:lpstr>ĐUỔI HÌNH BẮT CHỮ (gồm 13 chữ cái)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THANHNGA</cp:lastModifiedBy>
  <cp:revision>1</cp:revision>
  <dcterms:created xsi:type="dcterms:W3CDTF">2023-07-13T01:43:10Z</dcterms:created>
  <dcterms:modified xsi:type="dcterms:W3CDTF">2024-02-22T01:08:52Z</dcterms:modified>
</cp:coreProperties>
</file>