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Schoolbook" panose="020406040505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Century Schoolbook" panose="020406040505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Century Schoolbook" panose="020406040505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Century Schoolbook" panose="020406040505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Century Schoolbook" panose="02040604050505020304" pitchFamily="18" charset="0"/>
        <a:ea typeface="+mn-ea"/>
        <a:cs typeface="+mn-cs"/>
      </a:defRPr>
    </a:lvl5pPr>
    <a:lvl6pPr marL="2286000" algn="l" defTabSz="914400" rtl="0" eaLnBrk="1" latinLnBrk="0" hangingPunct="1">
      <a:defRPr kern="1200">
        <a:solidFill>
          <a:schemeClr val="tx1"/>
        </a:solidFill>
        <a:latin typeface="Century Schoolbook" panose="02040604050505020304" pitchFamily="18" charset="0"/>
        <a:ea typeface="+mn-ea"/>
        <a:cs typeface="+mn-cs"/>
      </a:defRPr>
    </a:lvl6pPr>
    <a:lvl7pPr marL="2743200" algn="l" defTabSz="914400" rtl="0" eaLnBrk="1" latinLnBrk="0" hangingPunct="1">
      <a:defRPr kern="1200">
        <a:solidFill>
          <a:schemeClr val="tx1"/>
        </a:solidFill>
        <a:latin typeface="Century Schoolbook" panose="02040604050505020304" pitchFamily="18" charset="0"/>
        <a:ea typeface="+mn-ea"/>
        <a:cs typeface="+mn-cs"/>
      </a:defRPr>
    </a:lvl7pPr>
    <a:lvl8pPr marL="3200400" algn="l" defTabSz="914400" rtl="0" eaLnBrk="1" latinLnBrk="0" hangingPunct="1">
      <a:defRPr kern="1200">
        <a:solidFill>
          <a:schemeClr val="tx1"/>
        </a:solidFill>
        <a:latin typeface="Century Schoolbook" panose="02040604050505020304" pitchFamily="18" charset="0"/>
        <a:ea typeface="+mn-ea"/>
        <a:cs typeface="+mn-cs"/>
      </a:defRPr>
    </a:lvl8pPr>
    <a:lvl9pPr marL="3657600" algn="l" defTabSz="914400" rtl="0" eaLnBrk="1" latinLnBrk="0" hangingPunct="1">
      <a:defRPr kern="1200">
        <a:solidFill>
          <a:schemeClr val="tx1"/>
        </a:solidFill>
        <a:latin typeface="Century Schoolbook" panose="020406040505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805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968362-45C2-0361-7610-B7EE1C1536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5E44CF7-DDAF-C8AF-7164-851B8402F37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A3F567C3-4E73-470C-885C-A4A4EE9E9769}" type="datetimeFigureOut">
              <a:rPr lang="en-US"/>
              <a:pPr>
                <a:defRPr/>
              </a:pPr>
              <a:t>4/25/2024</a:t>
            </a:fld>
            <a:endParaRPr lang="en-US"/>
          </a:p>
        </p:txBody>
      </p:sp>
      <p:sp>
        <p:nvSpPr>
          <p:cNvPr id="4" name="Slide Image Placeholder 3">
            <a:extLst>
              <a:ext uri="{FF2B5EF4-FFF2-40B4-BE49-F238E27FC236}">
                <a16:creationId xmlns:a16="http://schemas.microsoft.com/office/drawing/2014/main" id="{34ED4900-CBF5-873B-3A50-0DDAD41CA3F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5C230C5-62EE-3A74-0BF9-6739A716B3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0D2506C-83A5-5CAB-493E-AD7DCA87CA4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B0EAF96F-6B3C-5343-858C-F8BEE6481FD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53B751B-FFA7-4C56-AA2B-FA7929EE91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46EB81-ACFF-EDCF-0B8F-8A6EC259B989}"/>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AA870BC5-F52A-56EB-AF87-340E8E3F0C34}"/>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804A6E30-2BE2-79A5-162B-488730FCD8E8}"/>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1AA6F93-369E-A7AB-A903-221B1DE75425}"/>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9D2A4846-2C6D-784D-88B7-82FA864E18D8}"/>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Straight Connector 6">
            <a:extLst>
              <a:ext uri="{FF2B5EF4-FFF2-40B4-BE49-F238E27FC236}">
                <a16:creationId xmlns:a16="http://schemas.microsoft.com/office/drawing/2014/main" id="{B246BFD8-5FDF-DDAF-517A-C5ECF809E1A5}"/>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Straight Connector 9">
            <a:extLst>
              <a:ext uri="{FF2B5EF4-FFF2-40B4-BE49-F238E27FC236}">
                <a16:creationId xmlns:a16="http://schemas.microsoft.com/office/drawing/2014/main" id="{F7FB0DCB-CB8C-75A9-C7C9-6A50C341739B}"/>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8A7F84A1-2977-8DEC-9E0D-52A4C15BCA9A}"/>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BBB7B8FE-E24A-EB5A-92AA-4B8307B405FD}"/>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Straight Connector 12">
            <a:extLst>
              <a:ext uri="{FF2B5EF4-FFF2-40B4-BE49-F238E27FC236}">
                <a16:creationId xmlns:a16="http://schemas.microsoft.com/office/drawing/2014/main" id="{B6B8DF8A-09E3-C4D0-69BF-C94F6FB77BB9}"/>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4" name="Rectangle 13">
            <a:extLst>
              <a:ext uri="{FF2B5EF4-FFF2-40B4-BE49-F238E27FC236}">
                <a16:creationId xmlns:a16="http://schemas.microsoft.com/office/drawing/2014/main" id="{16813BBE-05EF-E22A-D3C2-5ED9FA3B7086}"/>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B1D55896-D31D-A9ED-38E1-80A3F282705B}"/>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D0156326-4BC2-C9A4-A421-DDB144392CFA}"/>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CB9DB4A8-67FE-D326-0026-74E4D0E04E04}"/>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6D0E5628-500A-FD08-5B59-9D53FF35E4D4}"/>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3B0E96B9-4108-FBDA-8757-3A69219D362C}"/>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A21C5149-3507-F4BB-76FE-F293388C5F99}"/>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29C2A422-99E6-48F2-BBE6-13515B851A68}" type="datetimeFigureOut">
              <a:rPr lang="en-US"/>
              <a:pPr>
                <a:defRPr/>
              </a:pPr>
              <a:t>4/25/2024</a:t>
            </a:fld>
            <a:endParaRPr lang="en-US"/>
          </a:p>
        </p:txBody>
      </p:sp>
      <p:sp>
        <p:nvSpPr>
          <p:cNvPr id="21" name="Footer Placeholder 16">
            <a:extLst>
              <a:ext uri="{FF2B5EF4-FFF2-40B4-BE49-F238E27FC236}">
                <a16:creationId xmlns:a16="http://schemas.microsoft.com/office/drawing/2014/main" id="{705AD5A9-492C-91AF-2498-FE0C2C3E18D0}"/>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2" name="Slide Number Placeholder 28">
            <a:extLst>
              <a:ext uri="{FF2B5EF4-FFF2-40B4-BE49-F238E27FC236}">
                <a16:creationId xmlns:a16="http://schemas.microsoft.com/office/drawing/2014/main" id="{5FB7310A-19BB-25CF-A26E-6133670ACC15}"/>
              </a:ext>
            </a:extLst>
          </p:cNvPr>
          <p:cNvSpPr>
            <a:spLocks noGrp="1"/>
          </p:cNvSpPr>
          <p:nvPr>
            <p:ph type="sldNum" sz="quarter" idx="12"/>
          </p:nvPr>
        </p:nvSpPr>
        <p:spPr bwMode="auto">
          <a:xfrm>
            <a:off x="1325563" y="4929188"/>
            <a:ext cx="609600" cy="517525"/>
          </a:xfrm>
        </p:spPr>
        <p:txBody>
          <a:bodyPr/>
          <a:lstStyle>
            <a:lvl1pPr>
              <a:defRPr smtClean="0"/>
            </a:lvl1pPr>
          </a:lstStyle>
          <a:p>
            <a:pPr>
              <a:defRPr/>
            </a:pPr>
            <a:fld id="{0A661D0C-FFCB-47A2-872E-B40E244EA84B}" type="slidenum">
              <a:rPr lang="en-US" altLang="en-US"/>
              <a:pPr>
                <a:defRPr/>
              </a:pPr>
              <a:t>‹#›</a:t>
            </a:fld>
            <a:endParaRPr lang="en-US" altLang="en-US"/>
          </a:p>
        </p:txBody>
      </p:sp>
    </p:spTree>
    <p:extLst>
      <p:ext uri="{BB962C8B-B14F-4D97-AF65-F5344CB8AC3E}">
        <p14:creationId xmlns:p14="http://schemas.microsoft.com/office/powerpoint/2010/main" val="34346561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8CC6C54-C65C-BE13-63AD-B412BAC8ED33}"/>
              </a:ext>
            </a:extLst>
          </p:cNvPr>
          <p:cNvSpPr>
            <a:spLocks noGrp="1"/>
          </p:cNvSpPr>
          <p:nvPr>
            <p:ph type="dt" sz="half" idx="10"/>
          </p:nvPr>
        </p:nvSpPr>
        <p:spPr/>
        <p:txBody>
          <a:bodyPr/>
          <a:lstStyle>
            <a:lvl1pPr>
              <a:defRPr/>
            </a:lvl1pPr>
          </a:lstStyle>
          <a:p>
            <a:pPr>
              <a:defRPr/>
            </a:pPr>
            <a:fld id="{45C722B9-3045-403D-9F46-A0B4C2352465}" type="datetimeFigureOut">
              <a:rPr lang="en-US"/>
              <a:pPr>
                <a:defRPr/>
              </a:pPr>
              <a:t>4/25/2024</a:t>
            </a:fld>
            <a:endParaRPr lang="en-US"/>
          </a:p>
        </p:txBody>
      </p:sp>
      <p:sp>
        <p:nvSpPr>
          <p:cNvPr id="5" name="Footer Placeholder 2">
            <a:extLst>
              <a:ext uri="{FF2B5EF4-FFF2-40B4-BE49-F238E27FC236}">
                <a16:creationId xmlns:a16="http://schemas.microsoft.com/office/drawing/2014/main" id="{9DBECA52-5E4B-2B04-9B79-C52D30B798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686EEF6-8ADE-F544-B7BB-CFB728C6DA31}"/>
              </a:ext>
            </a:extLst>
          </p:cNvPr>
          <p:cNvSpPr>
            <a:spLocks noGrp="1"/>
          </p:cNvSpPr>
          <p:nvPr>
            <p:ph type="sldNum" sz="quarter" idx="12"/>
          </p:nvPr>
        </p:nvSpPr>
        <p:spPr/>
        <p:txBody>
          <a:bodyPr/>
          <a:lstStyle>
            <a:lvl1pPr>
              <a:defRPr/>
            </a:lvl1pPr>
          </a:lstStyle>
          <a:p>
            <a:pPr>
              <a:defRPr/>
            </a:pPr>
            <a:fld id="{779A2D88-4497-4DBB-AC90-E5CEBDCF320D}" type="slidenum">
              <a:rPr lang="en-US" altLang="en-US"/>
              <a:pPr>
                <a:defRPr/>
              </a:pPr>
              <a:t>‹#›</a:t>
            </a:fld>
            <a:endParaRPr lang="en-US" altLang="en-US"/>
          </a:p>
        </p:txBody>
      </p:sp>
    </p:spTree>
    <p:extLst>
      <p:ext uri="{BB962C8B-B14F-4D97-AF65-F5344CB8AC3E}">
        <p14:creationId xmlns:p14="http://schemas.microsoft.com/office/powerpoint/2010/main" val="94838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1815CAA-521F-3881-0ADD-5157CABE33DF}"/>
              </a:ext>
            </a:extLst>
          </p:cNvPr>
          <p:cNvSpPr>
            <a:spLocks noGrp="1"/>
          </p:cNvSpPr>
          <p:nvPr>
            <p:ph type="dt" sz="half" idx="10"/>
          </p:nvPr>
        </p:nvSpPr>
        <p:spPr/>
        <p:txBody>
          <a:bodyPr/>
          <a:lstStyle>
            <a:lvl1pPr>
              <a:defRPr/>
            </a:lvl1pPr>
          </a:lstStyle>
          <a:p>
            <a:pPr>
              <a:defRPr/>
            </a:pPr>
            <a:fld id="{A0B4605B-DF4F-41F8-8928-71E3518BB2F0}" type="datetimeFigureOut">
              <a:rPr lang="en-US"/>
              <a:pPr>
                <a:defRPr/>
              </a:pPr>
              <a:t>4/25/2024</a:t>
            </a:fld>
            <a:endParaRPr lang="en-US"/>
          </a:p>
        </p:txBody>
      </p:sp>
      <p:sp>
        <p:nvSpPr>
          <p:cNvPr id="5" name="Footer Placeholder 2">
            <a:extLst>
              <a:ext uri="{FF2B5EF4-FFF2-40B4-BE49-F238E27FC236}">
                <a16:creationId xmlns:a16="http://schemas.microsoft.com/office/drawing/2014/main" id="{E0385C67-0695-5AA6-109F-8D0968557B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ADE39D7-F3E5-48BA-B637-6423E89CC6EF}"/>
              </a:ext>
            </a:extLst>
          </p:cNvPr>
          <p:cNvSpPr>
            <a:spLocks noGrp="1"/>
          </p:cNvSpPr>
          <p:nvPr>
            <p:ph type="sldNum" sz="quarter" idx="12"/>
          </p:nvPr>
        </p:nvSpPr>
        <p:spPr/>
        <p:txBody>
          <a:bodyPr/>
          <a:lstStyle>
            <a:lvl1pPr>
              <a:defRPr/>
            </a:lvl1pPr>
          </a:lstStyle>
          <a:p>
            <a:pPr>
              <a:defRPr/>
            </a:pPr>
            <a:fld id="{D402A4A8-DA6B-41FC-B54E-12BD4277924C}" type="slidenum">
              <a:rPr lang="en-US" altLang="en-US"/>
              <a:pPr>
                <a:defRPr/>
              </a:pPr>
              <a:t>‹#›</a:t>
            </a:fld>
            <a:endParaRPr lang="en-US" altLang="en-US"/>
          </a:p>
        </p:txBody>
      </p:sp>
    </p:spTree>
    <p:extLst>
      <p:ext uri="{BB962C8B-B14F-4D97-AF65-F5344CB8AC3E}">
        <p14:creationId xmlns:p14="http://schemas.microsoft.com/office/powerpoint/2010/main" val="418697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1219200"/>
          </a:xfrm>
        </p:spPr>
        <p:txBody>
          <a:bodyPr/>
          <a:lstStyle/>
          <a:p>
            <a:r>
              <a:rPr lang="en-US"/>
              <a:t>Click to edit Master title style</a:t>
            </a:r>
          </a:p>
        </p:txBody>
      </p:sp>
      <p:sp>
        <p:nvSpPr>
          <p:cNvPr id="3" name="Table Placeholder 2"/>
          <p:cNvSpPr>
            <a:spLocks noGrp="1"/>
          </p:cNvSpPr>
          <p:nvPr>
            <p:ph type="tbl" idx="1"/>
          </p:nvPr>
        </p:nvSpPr>
        <p:spPr>
          <a:xfrm>
            <a:off x="228600" y="1676400"/>
            <a:ext cx="8610600" cy="4876800"/>
          </a:xfrm>
        </p:spPr>
        <p:txBody>
          <a:bodyPr/>
          <a:lstStyle/>
          <a:p>
            <a:pPr lvl="0"/>
            <a:endParaRPr lang="en-US" noProof="0"/>
          </a:p>
        </p:txBody>
      </p:sp>
      <p:sp>
        <p:nvSpPr>
          <p:cNvPr id="4" name="Date Placeholder 3">
            <a:extLst>
              <a:ext uri="{FF2B5EF4-FFF2-40B4-BE49-F238E27FC236}">
                <a16:creationId xmlns:a16="http://schemas.microsoft.com/office/drawing/2014/main" id="{3779FA5E-5036-000E-46D3-CD5382D62DD1}"/>
              </a:ext>
            </a:extLst>
          </p:cNvPr>
          <p:cNvSpPr>
            <a:spLocks noGrp="1"/>
          </p:cNvSpPr>
          <p:nvPr>
            <p:ph type="dt" sz="half" idx="10"/>
          </p:nvPr>
        </p:nvSpPr>
        <p:spPr>
          <a:xfrm>
            <a:off x="457200" y="6245225"/>
            <a:ext cx="2133600" cy="476250"/>
          </a:xfrm>
        </p:spPr>
        <p:txBody>
          <a:bodyPr/>
          <a:lstStyle>
            <a:lvl1pPr>
              <a:defRPr/>
            </a:lvl1pPr>
          </a:lstStyle>
          <a:p>
            <a:pPr>
              <a:defRPr/>
            </a:pPr>
            <a:r>
              <a:rPr lang="en-US" altLang="en-US"/>
              <a:t>1</a:t>
            </a:r>
          </a:p>
        </p:txBody>
      </p:sp>
      <p:sp>
        <p:nvSpPr>
          <p:cNvPr id="5" name="Footer Placeholder 4">
            <a:extLst>
              <a:ext uri="{FF2B5EF4-FFF2-40B4-BE49-F238E27FC236}">
                <a16:creationId xmlns:a16="http://schemas.microsoft.com/office/drawing/2014/main" id="{20F1306D-0C38-C830-193E-687BD1737C88}"/>
              </a:ext>
            </a:extLst>
          </p:cNvPr>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0E986FA-A4C5-AC42-4E7A-D434FB9A91E1}"/>
              </a:ext>
            </a:extLst>
          </p:cNvPr>
          <p:cNvSpPr>
            <a:spLocks noGrp="1"/>
          </p:cNvSpPr>
          <p:nvPr>
            <p:ph type="sldNum" sz="quarter" idx="12"/>
          </p:nvPr>
        </p:nvSpPr>
        <p:spPr>
          <a:xfrm>
            <a:off x="6553200" y="6245225"/>
            <a:ext cx="2133600" cy="476250"/>
          </a:xfrm>
        </p:spPr>
        <p:txBody>
          <a:bodyPr/>
          <a:lstStyle>
            <a:lvl1pPr>
              <a:defRPr smtClean="0"/>
            </a:lvl1pPr>
          </a:lstStyle>
          <a:p>
            <a:pPr>
              <a:defRPr/>
            </a:pPr>
            <a:fld id="{C3E62225-2E7B-49E4-88FD-454095963EA6}" type="slidenum">
              <a:rPr lang="en-US" altLang="en-US"/>
              <a:pPr>
                <a:defRPr/>
              </a:pPr>
              <a:t>‹#›</a:t>
            </a:fld>
            <a:endParaRPr lang="en-US" altLang="en-US"/>
          </a:p>
        </p:txBody>
      </p:sp>
    </p:spTree>
    <p:extLst>
      <p:ext uri="{BB962C8B-B14F-4D97-AF65-F5344CB8AC3E}">
        <p14:creationId xmlns:p14="http://schemas.microsoft.com/office/powerpoint/2010/main" val="148861142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8B9D8976-DBFD-DECF-22B8-CF7EDB876CB5}"/>
              </a:ext>
            </a:extLst>
          </p:cNvPr>
          <p:cNvSpPr>
            <a:spLocks noGrp="1"/>
          </p:cNvSpPr>
          <p:nvPr>
            <p:ph type="dt" sz="half" idx="10"/>
          </p:nvPr>
        </p:nvSpPr>
        <p:spPr/>
        <p:txBody>
          <a:bodyPr rtlCol="0"/>
          <a:lstStyle>
            <a:lvl1pPr>
              <a:defRPr/>
            </a:lvl1pPr>
          </a:lstStyle>
          <a:p>
            <a:pPr>
              <a:defRPr/>
            </a:pPr>
            <a:fld id="{1F1C4AFD-4FBC-4E50-A813-FC2AC271D901}" type="datetimeFigureOut">
              <a:rPr lang="en-US"/>
              <a:pPr>
                <a:defRPr/>
              </a:pPr>
              <a:t>4/25/2024</a:t>
            </a:fld>
            <a:endParaRPr lang="en-US"/>
          </a:p>
        </p:txBody>
      </p:sp>
      <p:sp>
        <p:nvSpPr>
          <p:cNvPr id="4" name="Slide Number Placeholder 8">
            <a:extLst>
              <a:ext uri="{FF2B5EF4-FFF2-40B4-BE49-F238E27FC236}">
                <a16:creationId xmlns:a16="http://schemas.microsoft.com/office/drawing/2014/main" id="{BD19F5AE-9C72-BB4E-8E49-702B25BB6A07}"/>
              </a:ext>
            </a:extLst>
          </p:cNvPr>
          <p:cNvSpPr>
            <a:spLocks noGrp="1"/>
          </p:cNvSpPr>
          <p:nvPr>
            <p:ph type="sldNum" sz="quarter" idx="11"/>
          </p:nvPr>
        </p:nvSpPr>
        <p:spPr/>
        <p:txBody>
          <a:bodyPr/>
          <a:lstStyle>
            <a:lvl1pPr>
              <a:defRPr smtClean="0"/>
            </a:lvl1pPr>
          </a:lstStyle>
          <a:p>
            <a:pPr>
              <a:defRPr/>
            </a:pPr>
            <a:fld id="{E05BF940-9FEC-436C-889C-DEEC8F2DA6C3}" type="slidenum">
              <a:rPr lang="en-US" altLang="en-US"/>
              <a:pPr>
                <a:defRPr/>
              </a:pPr>
              <a:t>‹#›</a:t>
            </a:fld>
            <a:endParaRPr lang="en-US" altLang="en-US"/>
          </a:p>
        </p:txBody>
      </p:sp>
      <p:sp>
        <p:nvSpPr>
          <p:cNvPr id="5" name="Footer Placeholder 9">
            <a:extLst>
              <a:ext uri="{FF2B5EF4-FFF2-40B4-BE49-F238E27FC236}">
                <a16:creationId xmlns:a16="http://schemas.microsoft.com/office/drawing/2014/main" id="{60B53E99-6E1D-CFB3-A77D-D3BA62C99E15}"/>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9422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3BC34-04D6-F6C8-3B25-B23CD24F0BFF}"/>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0347412-495B-2D16-A261-0711E9E30DF3}"/>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64ACF2F-668C-0C7E-1757-B0FD04F87D52}"/>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C229495-F5C3-7567-9B05-CE6FB6407F48}"/>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C7C3C91A-FAB5-F892-6960-A716CEF8BA30}"/>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9" name="Straight Connector 8">
            <a:extLst>
              <a:ext uri="{FF2B5EF4-FFF2-40B4-BE49-F238E27FC236}">
                <a16:creationId xmlns:a16="http://schemas.microsoft.com/office/drawing/2014/main" id="{4356744E-329A-74E6-B98A-3426ED8015C2}"/>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Straight Connector 9">
            <a:extLst>
              <a:ext uri="{FF2B5EF4-FFF2-40B4-BE49-F238E27FC236}">
                <a16:creationId xmlns:a16="http://schemas.microsoft.com/office/drawing/2014/main" id="{BD893139-7538-7705-8F00-8A10164C88C0}"/>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3B026D0F-F8EB-06FA-DE06-6E7938A183C1}"/>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C5FB492C-C32D-1232-0C1A-8CC631BBC193}"/>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Rectangle 12">
            <a:extLst>
              <a:ext uri="{FF2B5EF4-FFF2-40B4-BE49-F238E27FC236}">
                <a16:creationId xmlns:a16="http://schemas.microsoft.com/office/drawing/2014/main" id="{800B2008-BB89-0A0B-9C77-E70C808C2089}"/>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286EACB5-410D-6F43-6EB2-8A625B70842A}"/>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85529942-E49F-7E87-5E68-B2D5E7C05DFB}"/>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318425F2-EA69-FF3D-D55F-FA118D0D1F11}"/>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71718A2E-C58F-04D0-1500-D7C8065C1E9B}"/>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A0C92D45-2FA4-52C2-0CF4-AA302956B0BF}"/>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43F987CA-613B-5EBE-0C79-371E65BC5A12}"/>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EC6B6FE3-6B37-36AA-C0FE-F1C85525F05E}"/>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3C7B097A-BF11-4AB0-845A-57750A3E8E2E}" type="datetimeFigureOut">
              <a:rPr lang="en-US"/>
              <a:pPr>
                <a:defRPr/>
              </a:pPr>
              <a:t>4/25/2024</a:t>
            </a:fld>
            <a:endParaRPr lang="en-US"/>
          </a:p>
        </p:txBody>
      </p:sp>
      <p:sp>
        <p:nvSpPr>
          <p:cNvPr id="21" name="Footer Placeholder 4">
            <a:extLst>
              <a:ext uri="{FF2B5EF4-FFF2-40B4-BE49-F238E27FC236}">
                <a16:creationId xmlns:a16="http://schemas.microsoft.com/office/drawing/2014/main" id="{4474AAE0-9A69-E099-2BF4-EE9CFF556268}"/>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4AE81B2F-2FE8-B9C2-4FE8-D85CDE754982}"/>
              </a:ext>
            </a:extLst>
          </p:cNvPr>
          <p:cNvSpPr>
            <a:spLocks noGrp="1"/>
          </p:cNvSpPr>
          <p:nvPr>
            <p:ph type="sldNum" sz="quarter" idx="12"/>
          </p:nvPr>
        </p:nvSpPr>
        <p:spPr bwMode="auto">
          <a:xfrm>
            <a:off x="1339850" y="4929188"/>
            <a:ext cx="609600" cy="517525"/>
          </a:xfrm>
        </p:spPr>
        <p:txBody>
          <a:bodyPr/>
          <a:lstStyle>
            <a:lvl1pPr>
              <a:defRPr smtClean="0"/>
            </a:lvl1pPr>
          </a:lstStyle>
          <a:p>
            <a:pPr>
              <a:defRPr/>
            </a:pPr>
            <a:fld id="{991165FC-6BCA-4A2D-93DE-A5CAB8D7A47C}" type="slidenum">
              <a:rPr lang="en-US" altLang="en-US"/>
              <a:pPr>
                <a:defRPr/>
              </a:pPr>
              <a:t>‹#›</a:t>
            </a:fld>
            <a:endParaRPr lang="en-US" altLang="en-US"/>
          </a:p>
        </p:txBody>
      </p:sp>
    </p:spTree>
    <p:extLst>
      <p:ext uri="{BB962C8B-B14F-4D97-AF65-F5344CB8AC3E}">
        <p14:creationId xmlns:p14="http://schemas.microsoft.com/office/powerpoint/2010/main" val="36060970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2AA26418-1E70-6656-6183-FC42607FFAA6}"/>
              </a:ext>
            </a:extLst>
          </p:cNvPr>
          <p:cNvSpPr>
            <a:spLocks noGrp="1"/>
          </p:cNvSpPr>
          <p:nvPr>
            <p:ph type="dt" sz="half" idx="10"/>
          </p:nvPr>
        </p:nvSpPr>
        <p:spPr/>
        <p:txBody>
          <a:bodyPr/>
          <a:lstStyle>
            <a:lvl1pPr>
              <a:defRPr/>
            </a:lvl1pPr>
          </a:lstStyle>
          <a:p>
            <a:pPr>
              <a:defRPr/>
            </a:pPr>
            <a:fld id="{295E9E7C-DDD2-4CB6-9FE5-F940DCBB8C1A}" type="datetimeFigureOut">
              <a:rPr lang="en-US"/>
              <a:pPr>
                <a:defRPr/>
              </a:pPr>
              <a:t>4/25/2024</a:t>
            </a:fld>
            <a:endParaRPr lang="en-US"/>
          </a:p>
        </p:txBody>
      </p:sp>
      <p:sp>
        <p:nvSpPr>
          <p:cNvPr id="4" name="Footer Placeholder 2">
            <a:extLst>
              <a:ext uri="{FF2B5EF4-FFF2-40B4-BE49-F238E27FC236}">
                <a16:creationId xmlns:a16="http://schemas.microsoft.com/office/drawing/2014/main" id="{8E326148-D811-20E9-059A-DE350A12C3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A35FFB13-4304-C1FB-1366-66C21A8BAAE4}"/>
              </a:ext>
            </a:extLst>
          </p:cNvPr>
          <p:cNvSpPr>
            <a:spLocks noGrp="1"/>
          </p:cNvSpPr>
          <p:nvPr>
            <p:ph type="sldNum" sz="quarter" idx="12"/>
          </p:nvPr>
        </p:nvSpPr>
        <p:spPr/>
        <p:txBody>
          <a:bodyPr/>
          <a:lstStyle>
            <a:lvl1pPr>
              <a:defRPr/>
            </a:lvl1pPr>
          </a:lstStyle>
          <a:p>
            <a:pPr>
              <a:defRPr/>
            </a:pPr>
            <a:fld id="{0E367588-9AA0-408C-A703-6AC411682C88}" type="slidenum">
              <a:rPr lang="en-US" altLang="en-US"/>
              <a:pPr>
                <a:defRPr/>
              </a:pPr>
              <a:t>‹#›</a:t>
            </a:fld>
            <a:endParaRPr lang="en-US" altLang="en-US"/>
          </a:p>
        </p:txBody>
      </p:sp>
    </p:spTree>
    <p:extLst>
      <p:ext uri="{BB962C8B-B14F-4D97-AF65-F5344CB8AC3E}">
        <p14:creationId xmlns:p14="http://schemas.microsoft.com/office/powerpoint/2010/main" val="259354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E333C84A-C86D-C476-12DA-12888D320C3C}"/>
              </a:ext>
            </a:extLst>
          </p:cNvPr>
          <p:cNvSpPr>
            <a:spLocks noGrp="1"/>
          </p:cNvSpPr>
          <p:nvPr>
            <p:ph type="dt" sz="half" idx="10"/>
          </p:nvPr>
        </p:nvSpPr>
        <p:spPr/>
        <p:txBody>
          <a:bodyPr/>
          <a:lstStyle>
            <a:lvl1pPr>
              <a:defRPr/>
            </a:lvl1pPr>
          </a:lstStyle>
          <a:p>
            <a:pPr>
              <a:defRPr/>
            </a:pPr>
            <a:fld id="{5C532B10-2277-4D0C-B1D0-0E2E071BDA17}" type="datetimeFigureOut">
              <a:rPr lang="en-US"/>
              <a:pPr>
                <a:defRPr/>
              </a:pPr>
              <a:t>4/25/2024</a:t>
            </a:fld>
            <a:endParaRPr lang="en-US"/>
          </a:p>
        </p:txBody>
      </p:sp>
      <p:sp>
        <p:nvSpPr>
          <p:cNvPr id="4" name="Footer Placeholder 2">
            <a:extLst>
              <a:ext uri="{FF2B5EF4-FFF2-40B4-BE49-F238E27FC236}">
                <a16:creationId xmlns:a16="http://schemas.microsoft.com/office/drawing/2014/main" id="{ED101E3F-10DC-132A-3319-9D9146FD98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80D703F-5053-CEEA-2668-06C8C3C9517D}"/>
              </a:ext>
            </a:extLst>
          </p:cNvPr>
          <p:cNvSpPr>
            <a:spLocks noGrp="1"/>
          </p:cNvSpPr>
          <p:nvPr>
            <p:ph type="sldNum" sz="quarter" idx="12"/>
          </p:nvPr>
        </p:nvSpPr>
        <p:spPr/>
        <p:txBody>
          <a:bodyPr/>
          <a:lstStyle>
            <a:lvl1pPr>
              <a:defRPr/>
            </a:lvl1pPr>
          </a:lstStyle>
          <a:p>
            <a:pPr>
              <a:defRPr/>
            </a:pPr>
            <a:fld id="{C9FEECA3-A3E0-48F9-9051-E832A0DA4B90}" type="slidenum">
              <a:rPr lang="en-US" altLang="en-US"/>
              <a:pPr>
                <a:defRPr/>
              </a:pPr>
              <a:t>‹#›</a:t>
            </a:fld>
            <a:endParaRPr lang="en-US" altLang="en-US"/>
          </a:p>
        </p:txBody>
      </p:sp>
    </p:spTree>
    <p:extLst>
      <p:ext uri="{BB962C8B-B14F-4D97-AF65-F5344CB8AC3E}">
        <p14:creationId xmlns:p14="http://schemas.microsoft.com/office/powerpoint/2010/main" val="372592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C262E9CE-8C69-A375-7645-3018B3B2122C}"/>
              </a:ext>
            </a:extLst>
          </p:cNvPr>
          <p:cNvSpPr>
            <a:spLocks noGrp="1"/>
          </p:cNvSpPr>
          <p:nvPr>
            <p:ph type="dt" sz="half" idx="10"/>
          </p:nvPr>
        </p:nvSpPr>
        <p:spPr/>
        <p:txBody>
          <a:bodyPr rtlCol="0"/>
          <a:lstStyle>
            <a:lvl1pPr>
              <a:defRPr/>
            </a:lvl1pPr>
          </a:lstStyle>
          <a:p>
            <a:pPr>
              <a:defRPr/>
            </a:pPr>
            <a:fld id="{0479F076-01C0-405D-8F51-C7B64147A16A}" type="datetimeFigureOut">
              <a:rPr lang="en-US"/>
              <a:pPr>
                <a:defRPr/>
              </a:pPr>
              <a:t>4/25/2024</a:t>
            </a:fld>
            <a:endParaRPr lang="en-US"/>
          </a:p>
        </p:txBody>
      </p:sp>
      <p:sp>
        <p:nvSpPr>
          <p:cNvPr id="4" name="Slide Number Placeholder 6">
            <a:extLst>
              <a:ext uri="{FF2B5EF4-FFF2-40B4-BE49-F238E27FC236}">
                <a16:creationId xmlns:a16="http://schemas.microsoft.com/office/drawing/2014/main" id="{CEA3B42F-4FE8-488D-6ECE-EEBDC5B024E4}"/>
              </a:ext>
            </a:extLst>
          </p:cNvPr>
          <p:cNvSpPr>
            <a:spLocks noGrp="1"/>
          </p:cNvSpPr>
          <p:nvPr>
            <p:ph type="sldNum" sz="quarter" idx="11"/>
          </p:nvPr>
        </p:nvSpPr>
        <p:spPr/>
        <p:txBody>
          <a:bodyPr/>
          <a:lstStyle>
            <a:lvl1pPr>
              <a:defRPr smtClean="0"/>
            </a:lvl1pPr>
          </a:lstStyle>
          <a:p>
            <a:pPr>
              <a:defRPr/>
            </a:pPr>
            <a:fld id="{066459A5-0C9C-4DF0-9FA9-E0CC528E9EAC}" type="slidenum">
              <a:rPr lang="en-US" altLang="en-US"/>
              <a:pPr>
                <a:defRPr/>
              </a:pPr>
              <a:t>‹#›</a:t>
            </a:fld>
            <a:endParaRPr lang="en-US" altLang="en-US"/>
          </a:p>
        </p:txBody>
      </p:sp>
      <p:sp>
        <p:nvSpPr>
          <p:cNvPr id="5" name="Footer Placeholder 7">
            <a:extLst>
              <a:ext uri="{FF2B5EF4-FFF2-40B4-BE49-F238E27FC236}">
                <a16:creationId xmlns:a16="http://schemas.microsoft.com/office/drawing/2014/main" id="{1B9775FA-D982-AC2B-85D0-85DBC9C25996}"/>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8071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47649D8-648F-983C-8981-4F80686F4C3E}"/>
              </a:ext>
            </a:extLst>
          </p:cNvPr>
          <p:cNvSpPr>
            <a:spLocks noGrp="1"/>
          </p:cNvSpPr>
          <p:nvPr>
            <p:ph type="dt" sz="half" idx="10"/>
          </p:nvPr>
        </p:nvSpPr>
        <p:spPr/>
        <p:txBody>
          <a:bodyPr/>
          <a:lstStyle>
            <a:lvl1pPr>
              <a:defRPr/>
            </a:lvl1pPr>
          </a:lstStyle>
          <a:p>
            <a:pPr>
              <a:defRPr/>
            </a:pPr>
            <a:fld id="{E83FF821-F166-47BF-BDD9-1600D17EC72A}" type="datetimeFigureOut">
              <a:rPr lang="en-US"/>
              <a:pPr>
                <a:defRPr/>
              </a:pPr>
              <a:t>4/25/2024</a:t>
            </a:fld>
            <a:endParaRPr lang="en-US"/>
          </a:p>
        </p:txBody>
      </p:sp>
      <p:sp>
        <p:nvSpPr>
          <p:cNvPr id="3" name="Footer Placeholder 2">
            <a:extLst>
              <a:ext uri="{FF2B5EF4-FFF2-40B4-BE49-F238E27FC236}">
                <a16:creationId xmlns:a16="http://schemas.microsoft.com/office/drawing/2014/main" id="{1D308910-6FF7-EF7A-EAAE-D02A6712012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510CEC34-73BA-605E-B58C-547CD42C52C0}"/>
              </a:ext>
            </a:extLst>
          </p:cNvPr>
          <p:cNvSpPr>
            <a:spLocks noGrp="1"/>
          </p:cNvSpPr>
          <p:nvPr>
            <p:ph type="sldNum" sz="quarter" idx="12"/>
          </p:nvPr>
        </p:nvSpPr>
        <p:spPr/>
        <p:txBody>
          <a:bodyPr/>
          <a:lstStyle>
            <a:lvl1pPr>
              <a:defRPr/>
            </a:lvl1pPr>
          </a:lstStyle>
          <a:p>
            <a:pPr>
              <a:defRPr/>
            </a:pPr>
            <a:fld id="{BB5FAEDA-6E82-4685-B937-62B971D370D0}" type="slidenum">
              <a:rPr lang="en-US" altLang="en-US"/>
              <a:pPr>
                <a:defRPr/>
              </a:pPr>
              <a:t>‹#›</a:t>
            </a:fld>
            <a:endParaRPr lang="en-US" altLang="en-US"/>
          </a:p>
        </p:txBody>
      </p:sp>
    </p:spTree>
    <p:extLst>
      <p:ext uri="{BB962C8B-B14F-4D97-AF65-F5344CB8AC3E}">
        <p14:creationId xmlns:p14="http://schemas.microsoft.com/office/powerpoint/2010/main" val="125772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223456E2-8447-95DB-60D7-DA604166A766}"/>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 name="Straight Connector 4">
            <a:extLst>
              <a:ext uri="{FF2B5EF4-FFF2-40B4-BE49-F238E27FC236}">
                <a16:creationId xmlns:a16="http://schemas.microsoft.com/office/drawing/2014/main" id="{C9131F68-C89B-F2CC-A7FE-83A58F8A61BD}"/>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Straight Connector 17">
            <a:extLst>
              <a:ext uri="{FF2B5EF4-FFF2-40B4-BE49-F238E27FC236}">
                <a16:creationId xmlns:a16="http://schemas.microsoft.com/office/drawing/2014/main" id="{8FD0B231-4A21-D914-C71F-901B53B37156}"/>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8">
            <a:extLst>
              <a:ext uri="{FF2B5EF4-FFF2-40B4-BE49-F238E27FC236}">
                <a16:creationId xmlns:a16="http://schemas.microsoft.com/office/drawing/2014/main" id="{CE74BD98-3740-3602-66DC-9519F002AA68}"/>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FE5021F5-72D6-9189-7F98-5553C43AD268}"/>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20">
            <a:extLst>
              <a:ext uri="{FF2B5EF4-FFF2-40B4-BE49-F238E27FC236}">
                <a16:creationId xmlns:a16="http://schemas.microsoft.com/office/drawing/2014/main" id="{763520BA-A4B6-7106-6F12-55713626CBF6}"/>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48D5B6E1-45DF-BB2C-FB96-F02FB21E2378}"/>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4ECFF09F-CE58-AAD4-890B-C2E29A3340FB}"/>
              </a:ext>
            </a:extLst>
          </p:cNvPr>
          <p:cNvSpPr>
            <a:spLocks noGrp="1"/>
          </p:cNvSpPr>
          <p:nvPr>
            <p:ph type="dt" sz="half" idx="10"/>
          </p:nvPr>
        </p:nvSpPr>
        <p:spPr/>
        <p:txBody>
          <a:bodyPr rtlCol="0"/>
          <a:lstStyle>
            <a:lvl1pPr>
              <a:defRPr/>
            </a:lvl1pPr>
          </a:lstStyle>
          <a:p>
            <a:pPr>
              <a:defRPr/>
            </a:pPr>
            <a:fld id="{02673336-8A02-403C-8C8C-D3F848A2C770}" type="datetimeFigureOut">
              <a:rPr lang="en-US"/>
              <a:pPr>
                <a:defRPr/>
              </a:pPr>
              <a:t>4/25/2024</a:t>
            </a:fld>
            <a:endParaRPr lang="en-US"/>
          </a:p>
        </p:txBody>
      </p:sp>
      <p:sp>
        <p:nvSpPr>
          <p:cNvPr id="12" name="Slide Number Placeholder 21">
            <a:extLst>
              <a:ext uri="{FF2B5EF4-FFF2-40B4-BE49-F238E27FC236}">
                <a16:creationId xmlns:a16="http://schemas.microsoft.com/office/drawing/2014/main" id="{49F8E391-7CC9-F255-0784-9FFF925F64D2}"/>
              </a:ext>
            </a:extLst>
          </p:cNvPr>
          <p:cNvSpPr>
            <a:spLocks noGrp="1"/>
          </p:cNvSpPr>
          <p:nvPr>
            <p:ph type="sldNum" sz="quarter" idx="11"/>
          </p:nvPr>
        </p:nvSpPr>
        <p:spPr/>
        <p:txBody>
          <a:bodyPr/>
          <a:lstStyle>
            <a:lvl1pPr>
              <a:defRPr smtClean="0"/>
            </a:lvl1pPr>
          </a:lstStyle>
          <a:p>
            <a:pPr>
              <a:defRPr/>
            </a:pPr>
            <a:fld id="{BF174B4B-FD15-4BBE-B7C8-18503814838F}" type="slidenum">
              <a:rPr lang="en-US" altLang="en-US"/>
              <a:pPr>
                <a:defRPr/>
              </a:pPr>
              <a:t>‹#›</a:t>
            </a:fld>
            <a:endParaRPr lang="en-US" altLang="en-US"/>
          </a:p>
        </p:txBody>
      </p:sp>
      <p:sp>
        <p:nvSpPr>
          <p:cNvPr id="13" name="Footer Placeholder 22">
            <a:extLst>
              <a:ext uri="{FF2B5EF4-FFF2-40B4-BE49-F238E27FC236}">
                <a16:creationId xmlns:a16="http://schemas.microsoft.com/office/drawing/2014/main" id="{14D7553B-1CA7-2190-BDB4-B668E7F9292B}"/>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4197068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5E0C11A-CBB3-1B0E-0569-8463B8CD81B5}"/>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Oval 5">
            <a:extLst>
              <a:ext uri="{FF2B5EF4-FFF2-40B4-BE49-F238E27FC236}">
                <a16:creationId xmlns:a16="http://schemas.microsoft.com/office/drawing/2014/main" id="{182A06E7-0185-1B7E-D130-9A9DCBD2D07B}"/>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7">
            <a:extLst>
              <a:ext uri="{FF2B5EF4-FFF2-40B4-BE49-F238E27FC236}">
                <a16:creationId xmlns:a16="http://schemas.microsoft.com/office/drawing/2014/main" id="{10266E43-1A25-3417-A38B-294EFDD78087}"/>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32145980-942A-1683-A130-B5A45605A467}"/>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C75E9392-ADAC-F57F-31A0-84F34CAB2E32}"/>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EBB0032F-FEBE-A21B-03D7-4E7409B1AB0B}"/>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23">
            <a:extLst>
              <a:ext uri="{FF2B5EF4-FFF2-40B4-BE49-F238E27FC236}">
                <a16:creationId xmlns:a16="http://schemas.microsoft.com/office/drawing/2014/main" id="{0EE60679-445B-5B60-C58F-9569BA7F9E34}"/>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EBB1180F-658E-9AD9-0998-B95098852856}"/>
              </a:ext>
            </a:extLst>
          </p:cNvPr>
          <p:cNvSpPr>
            <a:spLocks noGrp="1"/>
          </p:cNvSpPr>
          <p:nvPr>
            <p:ph type="dt" sz="half" idx="10"/>
          </p:nvPr>
        </p:nvSpPr>
        <p:spPr/>
        <p:txBody>
          <a:bodyPr rtlCol="0"/>
          <a:lstStyle>
            <a:lvl1pPr>
              <a:defRPr/>
            </a:lvl1pPr>
          </a:lstStyle>
          <a:p>
            <a:pPr>
              <a:defRPr/>
            </a:pPr>
            <a:fld id="{CDD227A9-9A06-478E-B74E-03BD36804CA3}" type="datetimeFigureOut">
              <a:rPr lang="en-US"/>
              <a:pPr>
                <a:defRPr/>
              </a:pPr>
              <a:t>4/25/2024</a:t>
            </a:fld>
            <a:endParaRPr lang="en-US"/>
          </a:p>
        </p:txBody>
      </p:sp>
      <p:sp>
        <p:nvSpPr>
          <p:cNvPr id="13" name="Slide Number Placeholder 17">
            <a:extLst>
              <a:ext uri="{FF2B5EF4-FFF2-40B4-BE49-F238E27FC236}">
                <a16:creationId xmlns:a16="http://schemas.microsoft.com/office/drawing/2014/main" id="{0AE20482-6264-7FE0-5A02-6633F78411A1}"/>
              </a:ext>
            </a:extLst>
          </p:cNvPr>
          <p:cNvSpPr>
            <a:spLocks noGrp="1"/>
          </p:cNvSpPr>
          <p:nvPr>
            <p:ph type="sldNum" sz="quarter" idx="11"/>
          </p:nvPr>
        </p:nvSpPr>
        <p:spPr/>
        <p:txBody>
          <a:bodyPr/>
          <a:lstStyle>
            <a:lvl1pPr>
              <a:defRPr smtClean="0"/>
            </a:lvl1pPr>
          </a:lstStyle>
          <a:p>
            <a:pPr>
              <a:defRPr/>
            </a:pPr>
            <a:fld id="{8D0CCB18-1869-473C-9AF4-A12211762364}" type="slidenum">
              <a:rPr lang="en-US" altLang="en-US"/>
              <a:pPr>
                <a:defRPr/>
              </a:pPr>
              <a:t>‹#›</a:t>
            </a:fld>
            <a:endParaRPr lang="en-US" altLang="en-US"/>
          </a:p>
        </p:txBody>
      </p:sp>
      <p:sp>
        <p:nvSpPr>
          <p:cNvPr id="14" name="Footer Placeholder 20">
            <a:extLst>
              <a:ext uri="{FF2B5EF4-FFF2-40B4-BE49-F238E27FC236}">
                <a16:creationId xmlns:a16="http://schemas.microsoft.com/office/drawing/2014/main" id="{0468A30B-937F-E8FC-FA9E-180B1BB93129}"/>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2836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71A9CEDD-DC63-16F6-6EAF-BC2FF59835B6}"/>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Title Placeholder 21">
            <a:extLst>
              <a:ext uri="{FF2B5EF4-FFF2-40B4-BE49-F238E27FC236}">
                <a16:creationId xmlns:a16="http://schemas.microsoft.com/office/drawing/2014/main" id="{33C73D2F-274F-99E0-08C2-19B4EA55E04A}"/>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807BBC3A-2CF7-9F00-BA9B-5C218E1891C5}"/>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094B0874-A56D-2500-ED9B-9215436617A9}"/>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04250C61-9C1E-4E76-82A8-41ACF6B5A6C2}" type="datetimeFigureOut">
              <a:rPr lang="en-US"/>
              <a:pPr>
                <a:defRPr/>
              </a:pPr>
              <a:t>4/25/2024</a:t>
            </a:fld>
            <a:endParaRPr lang="en-US"/>
          </a:p>
        </p:txBody>
      </p:sp>
      <p:sp>
        <p:nvSpPr>
          <p:cNvPr id="3" name="Footer Placeholder 2">
            <a:extLst>
              <a:ext uri="{FF2B5EF4-FFF2-40B4-BE49-F238E27FC236}">
                <a16:creationId xmlns:a16="http://schemas.microsoft.com/office/drawing/2014/main" id="{FD8734F7-882D-DAD5-FD93-0CACD8671E4A}"/>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a:extLst>
              <a:ext uri="{FF2B5EF4-FFF2-40B4-BE49-F238E27FC236}">
                <a16:creationId xmlns:a16="http://schemas.microsoft.com/office/drawing/2014/main" id="{4E1B879C-88EC-A3A4-DB60-EDEA5B4540B1}"/>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32" name="Straight Connector 8">
            <a:extLst>
              <a:ext uri="{FF2B5EF4-FFF2-40B4-BE49-F238E27FC236}">
                <a16:creationId xmlns:a16="http://schemas.microsoft.com/office/drawing/2014/main" id="{EA783DB3-4540-6021-404F-2DFC44ED1F00}"/>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4A738ECE-CC8E-161D-65D7-87F3DDFE00A1}"/>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2B13E647-A53D-959D-F7FD-A57285BFD12B}"/>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F8BF5712-C27E-746A-2517-CCBDD151708E}"/>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91A02137-168F-FA86-7375-6E8E8AA59BE3}"/>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defRPr>
            </a:lvl1pPr>
          </a:lstStyle>
          <a:p>
            <a:pPr>
              <a:defRPr/>
            </a:pPr>
            <a:fld id="{ECDCF2D1-E3D4-40B8-B411-C2D65B2124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47" r:id="rId4"/>
    <p:sldLayoutId id="2147483748" r:id="rId5"/>
    <p:sldLayoutId id="2147483755" r:id="rId6"/>
    <p:sldLayoutId id="2147483749" r:id="rId7"/>
    <p:sldLayoutId id="2147483756" r:id="rId8"/>
    <p:sldLayoutId id="2147483757" r:id="rId9"/>
    <p:sldLayoutId id="2147483750" r:id="rId10"/>
    <p:sldLayoutId id="2147483751" r:id="rId11"/>
    <p:sldLayoutId id="2147483758"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44E4-E900-EB4C-B693-CD4682343A13}"/>
              </a:ext>
            </a:extLst>
          </p:cNvPr>
          <p:cNvSpPr>
            <a:spLocks noGrp="1"/>
          </p:cNvSpPr>
          <p:nvPr>
            <p:ph type="ctrTitle"/>
          </p:nvPr>
        </p:nvSpPr>
        <p:spPr>
          <a:xfrm>
            <a:off x="2057400" y="3657600"/>
            <a:ext cx="7086600" cy="1470025"/>
          </a:xfrm>
        </p:spPr>
        <p:txBody>
          <a:bodyPr>
            <a:noAutofit/>
          </a:bodyPr>
          <a:lstStyle/>
          <a:p>
            <a:pPr algn="ctr" eaLnBrk="1" fontAlgn="auto" hangingPunct="1">
              <a:spcAft>
                <a:spcPts val="0"/>
              </a:spcAft>
              <a:defRPr/>
            </a:pPr>
            <a:r>
              <a:rPr lang="en-US" sz="6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Bài</a:t>
            </a:r>
            <a:r>
              <a:rPr lang="en-US" sz="6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2 </a:t>
            </a:r>
            <a:br>
              <a:rPr lang="en-US" sz="6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en-US" sz="6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XÀ PHÒNG VÀ CHẤT GIẶT RỬA TỔNG HỢP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778DF3-4A59-FEB4-6ED9-267A4CB0917B}"/>
              </a:ext>
            </a:extLst>
          </p:cNvPr>
          <p:cNvSpPr>
            <a:spLocks noGrp="1" noChangeArrowheads="1"/>
          </p:cNvSpPr>
          <p:nvPr>
            <p:ph type="title"/>
          </p:nvPr>
        </p:nvSpPr>
        <p:spPr/>
        <p:txBody>
          <a:bodyPr>
            <a:normAutofit/>
          </a:bodyPr>
          <a:lstStyle/>
          <a:p>
            <a:pPr eaLnBrk="1" hangingPunct="1">
              <a:defRPr/>
            </a:pPr>
            <a:r>
              <a:rPr lang="en-US" altLang="en-US" sz="4500">
                <a:solidFill>
                  <a:srgbClr val="6600CC"/>
                </a:solidFill>
                <a:latin typeface="Times New Roman" panose="02020603050405020304" pitchFamily="18" charset="0"/>
                <a:cs typeface="Times New Roman" panose="02020603050405020304" pitchFamily="18" charset="0"/>
              </a:rPr>
              <a:t>Xà phòng và chất giặt rửa</a:t>
            </a:r>
          </a:p>
        </p:txBody>
      </p:sp>
      <p:sp>
        <p:nvSpPr>
          <p:cNvPr id="10243" name="Rectangle 3">
            <a:extLst>
              <a:ext uri="{FF2B5EF4-FFF2-40B4-BE49-F238E27FC236}">
                <a16:creationId xmlns:a16="http://schemas.microsoft.com/office/drawing/2014/main" id="{47EB3C96-5CDF-FD2E-BECC-DB4C5A81E409}"/>
              </a:ext>
            </a:extLst>
          </p:cNvPr>
          <p:cNvSpPr>
            <a:spLocks noGrp="1"/>
          </p:cNvSpPr>
          <p:nvPr>
            <p:ph sz="quarter" idx="1"/>
          </p:nvPr>
        </p:nvSpPr>
        <p:spPr>
          <a:xfrm>
            <a:off x="457200" y="1600200"/>
            <a:ext cx="7467600" cy="4873625"/>
          </a:xfrm>
        </p:spPr>
        <p:txBody>
          <a:bodyPr/>
          <a:lstStyle/>
          <a:p>
            <a:pPr marL="625475" indent="457200" eaLnBrk="1" hangingPunct="1">
              <a:buFont typeface="Wingdings" panose="05000000000000000000" pitchFamily="2" charset="2"/>
              <a:buChar char="v"/>
            </a:pPr>
            <a:r>
              <a:rPr lang="en-US" altLang="en-US" sz="3600" dirty="0" err="1">
                <a:latin typeface="Times New Roman" panose="02020603050405020304" pitchFamily="18" charset="0"/>
                <a:cs typeface="Times New Roman" panose="02020603050405020304" pitchFamily="18" charset="0"/>
              </a:rPr>
              <a:t>Xà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phòng</a:t>
            </a:r>
            <a:endParaRPr lang="en-US" altLang="en-US" sz="3600" dirty="0">
              <a:latin typeface="Times New Roman" panose="02020603050405020304" pitchFamily="18" charset="0"/>
              <a:cs typeface="Times New Roman" panose="02020603050405020304" pitchFamily="18" charset="0"/>
            </a:endParaRPr>
          </a:p>
          <a:p>
            <a:pPr marL="625475" indent="457200" eaLnBrk="1" hangingPunct="1">
              <a:buFont typeface="Wingdings" panose="05000000000000000000" pitchFamily="2" charset="2"/>
              <a:buNone/>
            </a:pPr>
            <a:endParaRPr lang="en-US" altLang="en-US" sz="1200" dirty="0">
              <a:latin typeface="Times New Roman" panose="02020603050405020304" pitchFamily="18" charset="0"/>
              <a:cs typeface="Times New Roman" panose="02020603050405020304" pitchFamily="18" charset="0"/>
            </a:endParaRPr>
          </a:p>
          <a:p>
            <a:pPr marL="625475" indent="457200" eaLnBrk="1" hangingPunct="1">
              <a:buFont typeface="Wingdings" panose="05000000000000000000" pitchFamily="2" charset="2"/>
              <a:buChar char="v"/>
            </a:pPr>
            <a:r>
              <a:rPr lang="en-US" altLang="en-US" sz="3600" dirty="0" err="1">
                <a:latin typeface="Times New Roman" panose="02020603050405020304" pitchFamily="18" charset="0"/>
                <a:cs typeface="Times New Roman" panose="02020603050405020304" pitchFamily="18" charset="0"/>
              </a:rPr>
              <a:t>Chất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rửa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tổng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endParaRPr lang="en-US" altLang="en-US" sz="3600" dirty="0">
              <a:latin typeface="Times New Roman" panose="02020603050405020304" pitchFamily="18" charset="0"/>
              <a:cs typeface="Times New Roman" panose="02020603050405020304" pitchFamily="18" charset="0"/>
            </a:endParaRPr>
          </a:p>
          <a:p>
            <a:pPr marL="625475" indent="457200" eaLnBrk="1" hangingPunct="1">
              <a:buFont typeface="Wingdings" panose="05000000000000000000" pitchFamily="2" charset="2"/>
              <a:buNone/>
            </a:pPr>
            <a:endParaRPr lang="en-US" altLang="en-US" sz="1200" dirty="0">
              <a:latin typeface="Times New Roman" panose="02020603050405020304" pitchFamily="18" charset="0"/>
              <a:cs typeface="Times New Roman" panose="02020603050405020304" pitchFamily="18" charset="0"/>
            </a:endParaRPr>
          </a:p>
          <a:p>
            <a:pPr marL="625475" indent="457200" eaLnBrk="1" hangingPunct="1">
              <a:buFont typeface="Wingdings" panose="05000000000000000000" pitchFamily="2" charset="2"/>
              <a:buChar char="v"/>
            </a:pP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biệt</a:t>
            </a:r>
            <a:endParaRPr lang="en-US" altLang="en-US" sz="3600" dirty="0">
              <a:latin typeface="Times New Roman" panose="02020603050405020304" pitchFamily="18" charset="0"/>
              <a:cs typeface="Times New Roman" panose="02020603050405020304" pitchFamily="18" charset="0"/>
            </a:endParaRPr>
          </a:p>
        </p:txBody>
      </p:sp>
      <p:sp>
        <p:nvSpPr>
          <p:cNvPr id="19461" name="Slide Number Placeholder 5">
            <a:extLst>
              <a:ext uri="{FF2B5EF4-FFF2-40B4-BE49-F238E27FC236}">
                <a16:creationId xmlns:a16="http://schemas.microsoft.com/office/drawing/2014/main" id="{F97A4A6B-58BB-55E8-7327-D0F127D0C82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3E2C349F-5ADF-488D-9BAD-B9BCED801DB8}" type="slidenum">
              <a:rPr lang="en-US" altLang="en-US">
                <a:solidFill>
                  <a:srgbClr val="FFFFFF"/>
                </a:solidFill>
                <a:latin typeface="Times New Roman" panose="02020603050405020304" pitchFamily="18" charset="0"/>
                <a:cs typeface="Times New Roman" panose="02020603050405020304" pitchFamily="18" charset="0"/>
              </a:rPr>
              <a:pPr/>
              <a:t>10</a:t>
            </a:fld>
            <a:endParaRPr lang="en-US" altLang="en-US">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DC7F5C4-8A7D-D465-2CEE-ACD771279989}"/>
              </a:ext>
            </a:extLst>
          </p:cNvPr>
          <p:cNvSpPr>
            <a:spLocks noGrp="1" noChangeArrowheads="1"/>
          </p:cNvSpPr>
          <p:nvPr>
            <p:ph type="title"/>
          </p:nvPr>
        </p:nvSpPr>
        <p:spPr/>
        <p:txBody>
          <a:bodyPr/>
          <a:lstStyle/>
          <a:p>
            <a:pPr eaLnBrk="1" hangingPunct="1">
              <a:defRPr/>
            </a:pPr>
            <a:r>
              <a:rPr lang="en-US" altLang="en-US" sz="4500">
                <a:solidFill>
                  <a:srgbClr val="006666"/>
                </a:solidFill>
                <a:latin typeface="Times New Roman" panose="02020603050405020304" pitchFamily="18" charset="0"/>
                <a:cs typeface="Times New Roman" panose="02020603050405020304" pitchFamily="18" charset="0"/>
              </a:rPr>
              <a:t>Xà phòng</a:t>
            </a:r>
          </a:p>
        </p:txBody>
      </p:sp>
      <p:sp>
        <p:nvSpPr>
          <p:cNvPr id="13315" name="Rectangle 3">
            <a:extLst>
              <a:ext uri="{FF2B5EF4-FFF2-40B4-BE49-F238E27FC236}">
                <a16:creationId xmlns:a16="http://schemas.microsoft.com/office/drawing/2014/main" id="{29005223-56EB-9ECF-AD92-6B72DDCD5947}"/>
              </a:ext>
            </a:extLst>
          </p:cNvPr>
          <p:cNvSpPr>
            <a:spLocks noGrp="1"/>
          </p:cNvSpPr>
          <p:nvPr>
            <p:ph sz="quarter" idx="1"/>
          </p:nvPr>
        </p:nvSpPr>
        <p:spPr>
          <a:xfrm>
            <a:off x="457200" y="1600200"/>
            <a:ext cx="7467600" cy="4873625"/>
          </a:xfrm>
        </p:spPr>
        <p:txBody>
          <a:bodyPr/>
          <a:lstStyle/>
          <a:p>
            <a:pPr marL="974725" indent="-395288" eaLnBrk="1" hangingPunct="1"/>
            <a:r>
              <a:rPr lang="en-US" altLang="en-US" sz="3600" dirty="0" err="1">
                <a:latin typeface="Times New Roman" panose="02020603050405020304" pitchFamily="18" charset="0"/>
                <a:cs typeface="Times New Roman" panose="02020603050405020304" pitchFamily="18" charset="0"/>
              </a:rPr>
              <a:t>Khái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niệm</a:t>
            </a:r>
            <a:endParaRPr lang="en-US" altLang="en-US" sz="3600" dirty="0">
              <a:latin typeface="Times New Roman" panose="02020603050405020304" pitchFamily="18" charset="0"/>
              <a:cs typeface="Times New Roman" panose="02020603050405020304" pitchFamily="18" charset="0"/>
            </a:endParaRPr>
          </a:p>
          <a:p>
            <a:pPr marL="974725" indent="-395288" eaLnBrk="1" hangingPunct="1">
              <a:buFontTx/>
              <a:buNone/>
            </a:pPr>
            <a:endParaRPr lang="en-US" altLang="en-US" sz="1200" dirty="0">
              <a:latin typeface="Times New Roman" panose="02020603050405020304" pitchFamily="18" charset="0"/>
              <a:cs typeface="Times New Roman" panose="02020603050405020304" pitchFamily="18" charset="0"/>
            </a:endParaRPr>
          </a:p>
          <a:p>
            <a:pPr marL="974725" indent="-395288" eaLnBrk="1" hangingPunct="1"/>
            <a:r>
              <a:rPr lang="en-US" altLang="en-US" sz="3600" dirty="0" err="1">
                <a:latin typeface="Times New Roman" panose="02020603050405020304" pitchFamily="18" charset="0"/>
                <a:cs typeface="Times New Roman" panose="02020603050405020304" pitchFamily="18" charset="0"/>
              </a:rPr>
              <a:t>Cơ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tẩy</a:t>
            </a:r>
            <a:endParaRPr lang="en-US" altLang="en-US" sz="3600" dirty="0">
              <a:latin typeface="Times New Roman" panose="02020603050405020304" pitchFamily="18" charset="0"/>
              <a:cs typeface="Times New Roman" panose="02020603050405020304" pitchFamily="18" charset="0"/>
            </a:endParaRPr>
          </a:p>
          <a:p>
            <a:pPr marL="974725" indent="-395288" eaLnBrk="1" hangingPunct="1">
              <a:buFontTx/>
              <a:buNone/>
            </a:pPr>
            <a:endParaRPr lang="en-US" altLang="en-US" sz="1200" dirty="0">
              <a:latin typeface="Times New Roman" panose="02020603050405020304" pitchFamily="18" charset="0"/>
              <a:cs typeface="Times New Roman" panose="02020603050405020304" pitchFamily="18" charset="0"/>
            </a:endParaRPr>
          </a:p>
          <a:p>
            <a:pPr marL="974725" indent="-395288" eaLnBrk="1" hangingPunct="1"/>
            <a:r>
              <a:rPr lang="en-US" altLang="en-US" sz="3600" dirty="0" err="1">
                <a:latin typeface="Times New Roman" panose="02020603050405020304" pitchFamily="18" charset="0"/>
                <a:cs typeface="Times New Roman" panose="02020603050405020304" pitchFamily="18" charset="0"/>
              </a:rPr>
              <a:t>Sử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dụng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phòng</a:t>
            </a:r>
            <a:endParaRPr lang="en-US" altLang="en-US" sz="3600" dirty="0">
              <a:latin typeface="Times New Roman" panose="02020603050405020304" pitchFamily="18" charset="0"/>
              <a:cs typeface="Times New Roman" panose="02020603050405020304" pitchFamily="18" charset="0"/>
            </a:endParaRPr>
          </a:p>
          <a:p>
            <a:pPr marL="974725" indent="-395288" eaLnBrk="1" hangingPunct="1">
              <a:buFontTx/>
              <a:buNone/>
            </a:pPr>
            <a:endParaRPr lang="en-US" altLang="en-US" sz="1200" dirty="0">
              <a:latin typeface="Times New Roman" panose="02020603050405020304" pitchFamily="18" charset="0"/>
              <a:cs typeface="Times New Roman" panose="02020603050405020304" pitchFamily="18" charset="0"/>
            </a:endParaRPr>
          </a:p>
          <a:p>
            <a:pPr marL="974725" indent="-395288" eaLnBrk="1" hangingPunct="1"/>
            <a:r>
              <a:rPr lang="en-US" altLang="en-US" sz="3600" dirty="0">
                <a:latin typeface="Times New Roman" panose="02020603050405020304" pitchFamily="18" charset="0"/>
                <a:cs typeface="Times New Roman" panose="02020603050405020304" pitchFamily="18" charset="0"/>
              </a:rPr>
              <a:t>Quy </a:t>
            </a:r>
            <a:r>
              <a:rPr lang="en-US" altLang="en-US" sz="3600" dirty="0" err="1">
                <a:latin typeface="Times New Roman" panose="02020603050405020304" pitchFamily="18" charset="0"/>
                <a:cs typeface="Times New Roman" panose="02020603050405020304" pitchFamily="18" charset="0"/>
              </a:rPr>
              <a:t>trình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sản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xuất</a:t>
            </a:r>
            <a:endParaRPr lang="en-US" altLang="en-US" sz="3600" dirty="0">
              <a:latin typeface="Times New Roman" panose="02020603050405020304" pitchFamily="18" charset="0"/>
              <a:cs typeface="Times New Roman" panose="02020603050405020304" pitchFamily="18" charset="0"/>
            </a:endParaRPr>
          </a:p>
        </p:txBody>
      </p:sp>
      <p:sp>
        <p:nvSpPr>
          <p:cNvPr id="20485" name="Slide Number Placeholder 5">
            <a:extLst>
              <a:ext uri="{FF2B5EF4-FFF2-40B4-BE49-F238E27FC236}">
                <a16:creationId xmlns:a16="http://schemas.microsoft.com/office/drawing/2014/main" id="{7C88FA46-4EEF-8267-5392-598E45C6AB4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38290F30-F623-4A42-95E1-7AAD6DA68ACE}" type="slidenum">
              <a:rPr lang="en-US" altLang="en-US">
                <a:solidFill>
                  <a:srgbClr val="FFFFFF"/>
                </a:solidFill>
                <a:latin typeface="Times New Roman" panose="02020603050405020304" pitchFamily="18" charset="0"/>
                <a:cs typeface="Times New Roman" panose="02020603050405020304" pitchFamily="18" charset="0"/>
              </a:rPr>
              <a:pPr/>
              <a:t>11</a:t>
            </a:fld>
            <a:endParaRPr lang="en-US" altLang="en-US">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CE87FA1-664C-F97D-18AD-D5DAEE92C840}"/>
              </a:ext>
            </a:extLst>
          </p:cNvPr>
          <p:cNvSpPr>
            <a:spLocks noGrp="1" noChangeArrowheads="1"/>
          </p:cNvSpPr>
          <p:nvPr>
            <p:ph type="title"/>
          </p:nvPr>
        </p:nvSpPr>
        <p:spPr>
          <a:xfrm>
            <a:off x="1066800" y="381000"/>
            <a:ext cx="7772400" cy="1143000"/>
          </a:xfrm>
        </p:spPr>
        <p:txBody>
          <a:bodyPr/>
          <a:lstStyle/>
          <a:p>
            <a:pPr eaLnBrk="1" hangingPunct="1">
              <a:defRPr/>
            </a:pPr>
            <a:r>
              <a:rPr lang="en-US" altLang="en-US" sz="4800" b="1">
                <a:solidFill>
                  <a:srgbClr val="FFCC00"/>
                </a:solidFill>
                <a:latin typeface="Times New Roman" panose="02020603050405020304" pitchFamily="18" charset="0"/>
                <a:cs typeface="Times New Roman" panose="02020603050405020304" pitchFamily="18" charset="0"/>
              </a:rPr>
              <a:t>Xà phòng – Khái niệm</a:t>
            </a:r>
          </a:p>
        </p:txBody>
      </p:sp>
      <p:sp>
        <p:nvSpPr>
          <p:cNvPr id="22531" name="Rectangle 3">
            <a:extLst>
              <a:ext uri="{FF2B5EF4-FFF2-40B4-BE49-F238E27FC236}">
                <a16:creationId xmlns:a16="http://schemas.microsoft.com/office/drawing/2014/main" id="{0F61DAC9-7645-50CD-6694-01AB201D3515}"/>
              </a:ext>
            </a:extLst>
          </p:cNvPr>
          <p:cNvSpPr>
            <a:spLocks noGrp="1"/>
          </p:cNvSpPr>
          <p:nvPr>
            <p:ph sz="quarter" idx="1"/>
          </p:nvPr>
        </p:nvSpPr>
        <p:spPr>
          <a:xfrm>
            <a:off x="881063" y="1752600"/>
            <a:ext cx="7162800" cy="4724400"/>
          </a:xfrm>
        </p:spPr>
        <p:txBody>
          <a:bodyPr/>
          <a:lstStyle/>
          <a:p>
            <a:pPr marL="60325" indent="61913" eaLnBrk="1" hangingPunct="1">
              <a:buFontTx/>
              <a:buBlip>
                <a:blip r:embed="rId2"/>
              </a:buBlip>
            </a:pPr>
            <a:r>
              <a:rPr lang="en-US" altLang="en-US" sz="2800">
                <a:latin typeface="Times New Roman" panose="02020603050405020304" pitchFamily="18" charset="0"/>
                <a:cs typeface="Times New Roman" panose="02020603050405020304" pitchFamily="18" charset="0"/>
              </a:rPr>
              <a:t>  Xà phòng là hỗn hợp của muối sodium hoặc potassium của acid béo.</a:t>
            </a:r>
          </a:p>
          <a:p>
            <a:pPr marL="60325" indent="61913" eaLnBrk="1" hangingPunct="1">
              <a:buFontTx/>
              <a:buNone/>
            </a:pPr>
            <a:endParaRPr lang="en-US" altLang="en-US" sz="2800">
              <a:latin typeface="Times New Roman" panose="02020603050405020304" pitchFamily="18" charset="0"/>
              <a:cs typeface="Times New Roman" panose="02020603050405020304" pitchFamily="18" charset="0"/>
            </a:endParaRPr>
          </a:p>
          <a:p>
            <a:pPr marL="60325" indent="61913" eaLnBrk="1" hangingPunct="1">
              <a:buFontTx/>
              <a:buBlip>
                <a:blip r:embed="rId2"/>
              </a:buBlip>
            </a:pPr>
            <a:r>
              <a:rPr lang="en-US" altLang="en-US" sz="2800">
                <a:latin typeface="Times New Roman" panose="02020603050405020304" pitchFamily="18" charset="0"/>
                <a:cs typeface="Times New Roman" panose="02020603050405020304" pitchFamily="18" charset="0"/>
              </a:rPr>
              <a:t>  Chúng ta sẽ xem xét kĩ hơn về các thành phần cấu tạo nên xà phòng: acid béo, dung dịch kiềm và một số chất phụ gia.</a:t>
            </a:r>
          </a:p>
        </p:txBody>
      </p:sp>
      <p:sp>
        <p:nvSpPr>
          <p:cNvPr id="21508" name="Slide Number Placeholder 5">
            <a:extLst>
              <a:ext uri="{FF2B5EF4-FFF2-40B4-BE49-F238E27FC236}">
                <a16:creationId xmlns:a16="http://schemas.microsoft.com/office/drawing/2014/main" id="{4B7E23FD-A975-C288-C0E8-26A745E3402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F1B9AC52-401A-435B-BDBF-0D2E2B0DB3F7}" type="slidenum">
              <a:rPr lang="en-US" altLang="en-US" sz="1600">
                <a:solidFill>
                  <a:srgbClr val="FFFFFF"/>
                </a:solidFill>
                <a:latin typeface="Times New Roman" panose="02020603050405020304" pitchFamily="18" charset="0"/>
                <a:cs typeface="Times New Roman" panose="02020603050405020304" pitchFamily="18" charset="0"/>
              </a:rPr>
              <a:pPr/>
              <a:t>12</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strVal val="#ppt_w*2.5"/>
                                          </p:val>
                                        </p:tav>
                                        <p:tav tm="100000">
                                          <p:val>
                                            <p:strVal val="#ppt_w"/>
                                          </p:val>
                                        </p:tav>
                                      </p:tavLst>
                                    </p:anim>
                                    <p:anim calcmode="lin" valueType="num">
                                      <p:cBhvr>
                                        <p:cTn id="8" dur="2000" fill="hold"/>
                                        <p:tgtEl>
                                          <p:spTgt spid="22530"/>
                                        </p:tgtEl>
                                        <p:attrNameLst>
                                          <p:attrName>ppt_h</p:attrName>
                                        </p:attrNameLst>
                                      </p:cBhvr>
                                      <p:tavLst>
                                        <p:tav tm="0">
                                          <p:val>
                                            <p:strVal val="#ppt_h"/>
                                          </p:val>
                                        </p:tav>
                                        <p:tav tm="100000">
                                          <p:val>
                                            <p:strVal val="#ppt_h"/>
                                          </p:val>
                                        </p:tav>
                                      </p:tavLst>
                                    </p:anim>
                                    <p:anim calcmode="lin" valueType="num">
                                      <p:cBhvr>
                                        <p:cTn id="9" dur="2000" fill="hold"/>
                                        <p:tgtEl>
                                          <p:spTgt spid="225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25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25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2531">
                                            <p:txEl>
                                              <p:pRg st="0" end="0"/>
                                            </p:txEl>
                                          </p:spTgt>
                                        </p:tgtEl>
                                        <p:attrNameLst>
                                          <p:attrName>style.visibility</p:attrName>
                                        </p:attrNameLst>
                                      </p:cBhvr>
                                      <p:to>
                                        <p:strVal val="visible"/>
                                      </p:to>
                                    </p:set>
                                    <p:animEffect transition="in" filter="wipe(left)">
                                      <p:cBhvr>
                                        <p:cTn id="16" dur="500"/>
                                        <p:tgtEl>
                                          <p:spTgt spid="225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wipe(left)">
                                      <p:cBhvr>
                                        <p:cTn id="21"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0CD5B74-18A8-9273-5482-62F27E24768F}"/>
              </a:ext>
            </a:extLst>
          </p:cNvPr>
          <p:cNvSpPr>
            <a:spLocks noGrp="1" noChangeArrowheads="1"/>
          </p:cNvSpPr>
          <p:nvPr>
            <p:ph type="title"/>
          </p:nvPr>
        </p:nvSpPr>
        <p:spPr/>
        <p:txBody>
          <a:bodyPr/>
          <a:lstStyle/>
          <a:p>
            <a:pPr eaLnBrk="1" hangingPunct="1">
              <a:defRPr/>
            </a:pPr>
            <a:r>
              <a:rPr lang="en-US" altLang="en-US" sz="4900" b="1" dirty="0" err="1">
                <a:solidFill>
                  <a:srgbClr val="FF0000"/>
                </a:solidFill>
                <a:latin typeface="Times New Roman" panose="02020603050405020304" pitchFamily="18" charset="0"/>
                <a:cs typeface="Times New Roman" panose="02020603050405020304" pitchFamily="18" charset="0"/>
              </a:rPr>
              <a:t>Xà</a:t>
            </a:r>
            <a:r>
              <a:rPr lang="en-US" altLang="en-US" sz="4900" b="1" dirty="0">
                <a:solidFill>
                  <a:srgbClr val="FF0000"/>
                </a:solidFill>
                <a:latin typeface="Times New Roman" panose="02020603050405020304" pitchFamily="18" charset="0"/>
                <a:cs typeface="Times New Roman" panose="02020603050405020304" pitchFamily="18" charset="0"/>
              </a:rPr>
              <a:t> </a:t>
            </a:r>
            <a:r>
              <a:rPr lang="en-US" altLang="en-US" sz="4900" b="1" dirty="0" err="1">
                <a:solidFill>
                  <a:srgbClr val="FF0000"/>
                </a:solidFill>
                <a:latin typeface="Times New Roman" panose="02020603050405020304" pitchFamily="18" charset="0"/>
                <a:cs typeface="Times New Roman" panose="02020603050405020304" pitchFamily="18" charset="0"/>
              </a:rPr>
              <a:t>phòng</a:t>
            </a:r>
            <a:r>
              <a:rPr lang="en-US" altLang="en-US" sz="4900" b="1" dirty="0">
                <a:solidFill>
                  <a:srgbClr val="FF0000"/>
                </a:solidFill>
                <a:latin typeface="Times New Roman" panose="02020603050405020304" pitchFamily="18" charset="0"/>
                <a:cs typeface="Times New Roman" panose="02020603050405020304" pitchFamily="18" charset="0"/>
              </a:rPr>
              <a:t> – </a:t>
            </a:r>
            <a:r>
              <a:rPr lang="en-US" altLang="en-US" sz="4900" b="1" dirty="0" err="1">
                <a:solidFill>
                  <a:srgbClr val="FF0000"/>
                </a:solidFill>
                <a:latin typeface="Times New Roman" panose="02020603050405020304" pitchFamily="18" charset="0"/>
                <a:cs typeface="Times New Roman" panose="02020603050405020304" pitchFamily="18" charset="0"/>
              </a:rPr>
              <a:t>Khái</a:t>
            </a:r>
            <a:r>
              <a:rPr lang="en-US" altLang="en-US" sz="4900" b="1" dirty="0">
                <a:solidFill>
                  <a:srgbClr val="FF0000"/>
                </a:solidFill>
                <a:latin typeface="Times New Roman" panose="02020603050405020304" pitchFamily="18" charset="0"/>
                <a:cs typeface="Times New Roman" panose="02020603050405020304" pitchFamily="18" charset="0"/>
              </a:rPr>
              <a:t> </a:t>
            </a:r>
            <a:r>
              <a:rPr lang="en-US" altLang="en-US" sz="4900" b="1" dirty="0" err="1">
                <a:solidFill>
                  <a:srgbClr val="FF0000"/>
                </a:solidFill>
                <a:latin typeface="Times New Roman" panose="02020603050405020304" pitchFamily="18" charset="0"/>
                <a:cs typeface="Times New Roman" panose="02020603050405020304" pitchFamily="18" charset="0"/>
              </a:rPr>
              <a:t>niệm</a:t>
            </a:r>
            <a:endParaRPr lang="en-US" altLang="en-US" sz="4900" b="1" dirty="0">
              <a:solidFill>
                <a:srgbClr val="FF0000"/>
              </a:solidFill>
              <a:latin typeface="Times New Roman" panose="02020603050405020304" pitchFamily="18" charset="0"/>
              <a:cs typeface="Times New Roman" panose="02020603050405020304" pitchFamily="18" charset="0"/>
            </a:endParaRPr>
          </a:p>
        </p:txBody>
      </p:sp>
      <p:sp>
        <p:nvSpPr>
          <p:cNvPr id="14341" name="Rectangle 5">
            <a:extLst>
              <a:ext uri="{FF2B5EF4-FFF2-40B4-BE49-F238E27FC236}">
                <a16:creationId xmlns:a16="http://schemas.microsoft.com/office/drawing/2014/main" id="{7B6B4B0D-0252-8FFB-10A1-E999CC44963F}"/>
              </a:ext>
            </a:extLst>
          </p:cNvPr>
          <p:cNvSpPr>
            <a:spLocks noGrp="1"/>
          </p:cNvSpPr>
          <p:nvPr>
            <p:ph sz="quarter" idx="1"/>
          </p:nvPr>
        </p:nvSpPr>
        <p:spPr>
          <a:xfrm>
            <a:off x="152400" y="1600200"/>
            <a:ext cx="8763000" cy="4953000"/>
          </a:xfrm>
        </p:spPr>
        <p:txBody>
          <a:bodyPr/>
          <a:lstStyle/>
          <a:p>
            <a:pPr marL="60325" indent="168275" eaLnBrk="1" hangingPunct="1">
              <a:buFontTx/>
              <a:buBlip>
                <a:blip r:embed="rId2"/>
              </a:buBlip>
            </a:pPr>
            <a:r>
              <a:rPr lang="en-US" altLang="en-US">
                <a:latin typeface="Times New Roman" panose="02020603050405020304" pitchFamily="18" charset="0"/>
                <a:cs typeface="Times New Roman" panose="02020603050405020304" pitchFamily="18" charset="0"/>
              </a:rPr>
              <a:t>  </a:t>
            </a:r>
            <a:r>
              <a:rPr lang="en-US" altLang="en-US">
                <a:solidFill>
                  <a:srgbClr val="6600CC"/>
                </a:solidFill>
                <a:latin typeface="Times New Roman" panose="02020603050405020304" pitchFamily="18" charset="0"/>
                <a:cs typeface="Times New Roman" panose="02020603050405020304" pitchFamily="18" charset="0"/>
              </a:rPr>
              <a:t>Acid béo</a:t>
            </a:r>
            <a:r>
              <a:rPr lang="en-US" altLang="en-US">
                <a:solidFill>
                  <a:srgbClr val="CC3399"/>
                </a:solidFill>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Đó là các acid hữu cơ có nguồn gốc từ dầu thực vật và mỡ động vật ,có nguồn gốc Hydrocarbon dài và thẳng)</a:t>
            </a:r>
          </a:p>
          <a:p>
            <a:pPr marL="60325" indent="168275" eaLnBrk="1" hangingPunct="1">
              <a:buFontTx/>
              <a:buBlip>
                <a:blip r:embed="rId2"/>
              </a:buBlip>
            </a:pPr>
            <a:r>
              <a:rPr lang="en-US" altLang="en-US">
                <a:latin typeface="Times New Roman" panose="02020603050405020304" pitchFamily="18" charset="0"/>
                <a:cs typeface="Times New Roman" panose="02020603050405020304" pitchFamily="18" charset="0"/>
              </a:rPr>
              <a:t>  Ví dụ: Acid Panmitic (C</a:t>
            </a:r>
            <a:r>
              <a:rPr lang="en-US" altLang="en-US" baseline="-25000">
                <a:latin typeface="Times New Roman" panose="02020603050405020304" pitchFamily="18" charset="0"/>
                <a:cs typeface="Times New Roman" panose="02020603050405020304" pitchFamily="18" charset="0"/>
              </a:rPr>
              <a:t>15</a:t>
            </a:r>
            <a:r>
              <a:rPr lang="en-US" altLang="en-US">
                <a:latin typeface="Times New Roman" panose="02020603050405020304" pitchFamily="18" charset="0"/>
                <a:cs typeface="Times New Roman" panose="02020603050405020304" pitchFamily="18" charset="0"/>
              </a:rPr>
              <a:t>H</a:t>
            </a:r>
            <a:r>
              <a:rPr lang="en-US" altLang="en-US" baseline="-25000">
                <a:latin typeface="Times New Roman" panose="02020603050405020304" pitchFamily="18" charset="0"/>
                <a:cs typeface="Times New Roman" panose="02020603050405020304" pitchFamily="18" charset="0"/>
              </a:rPr>
              <a:t>31</a:t>
            </a:r>
            <a:r>
              <a:rPr lang="en-US" altLang="en-US">
                <a:latin typeface="Times New Roman" panose="02020603050405020304" pitchFamily="18" charset="0"/>
                <a:cs typeface="Times New Roman" panose="02020603050405020304" pitchFamily="18" charset="0"/>
              </a:rPr>
              <a:t>COOH)</a:t>
            </a:r>
          </a:p>
          <a:p>
            <a:pPr marL="60325" indent="168275" eaLnBrk="1" hangingPunct="1">
              <a:buFontTx/>
              <a:buNone/>
            </a:pPr>
            <a:r>
              <a:rPr lang="en-US" altLang="en-US">
                <a:latin typeface="Times New Roman" panose="02020603050405020304" pitchFamily="18" charset="0"/>
                <a:cs typeface="Times New Roman" panose="02020603050405020304" pitchFamily="18" charset="0"/>
              </a:rPr>
              <a:t>              Acid Oleic ( C</a:t>
            </a:r>
            <a:r>
              <a:rPr lang="en-US" altLang="en-US" baseline="-25000">
                <a:latin typeface="Times New Roman" panose="02020603050405020304" pitchFamily="18" charset="0"/>
                <a:cs typeface="Times New Roman" panose="02020603050405020304" pitchFamily="18" charset="0"/>
              </a:rPr>
              <a:t>17</a:t>
            </a:r>
            <a:r>
              <a:rPr lang="en-US" altLang="en-US">
                <a:latin typeface="Times New Roman" panose="02020603050405020304" pitchFamily="18" charset="0"/>
                <a:cs typeface="Times New Roman" panose="02020603050405020304" pitchFamily="18" charset="0"/>
              </a:rPr>
              <a:t>H</a:t>
            </a:r>
            <a:r>
              <a:rPr lang="en-US" altLang="en-US" baseline="-25000">
                <a:latin typeface="Times New Roman" panose="02020603050405020304" pitchFamily="18" charset="0"/>
                <a:cs typeface="Times New Roman" panose="02020603050405020304" pitchFamily="18" charset="0"/>
              </a:rPr>
              <a:t>33</a:t>
            </a:r>
            <a:r>
              <a:rPr lang="en-US" altLang="en-US">
                <a:latin typeface="Times New Roman" panose="02020603050405020304" pitchFamily="18" charset="0"/>
                <a:cs typeface="Times New Roman" panose="02020603050405020304" pitchFamily="18" charset="0"/>
              </a:rPr>
              <a:t>COOH) </a:t>
            </a:r>
          </a:p>
          <a:p>
            <a:pPr marL="60325" indent="168275" eaLnBrk="1" hangingPunct="1">
              <a:buFontTx/>
              <a:buNone/>
            </a:pPr>
            <a:endParaRPr lang="en-US" altLang="en-US">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042DD104-D25A-D43A-082B-BC86AAC06AFB}"/>
              </a:ext>
            </a:extLst>
          </p:cNvPr>
          <p:cNvSpPr>
            <a:spLocks noGrp="1"/>
          </p:cNvSpPr>
          <p:nvPr>
            <p:ph type="dt" sz="quarter" idx="10"/>
          </p:nvPr>
        </p:nvSpPr>
        <p:spPr/>
        <p:txBody>
          <a:bodyPr/>
          <a:lstStyle/>
          <a:p>
            <a:pPr>
              <a:defRPr/>
            </a:pPr>
            <a:r>
              <a:rPr lang="en-US" altLang="en-US">
                <a:latin typeface="Times New Roman" panose="02020603050405020304" pitchFamily="18" charset="0"/>
                <a:cs typeface="Times New Roman" panose="02020603050405020304" pitchFamily="18" charset="0"/>
              </a:rPr>
              <a:t>1</a:t>
            </a:r>
          </a:p>
        </p:txBody>
      </p:sp>
      <p:sp>
        <p:nvSpPr>
          <p:cNvPr id="22533" name="Slide Number Placeholder 5">
            <a:extLst>
              <a:ext uri="{FF2B5EF4-FFF2-40B4-BE49-F238E27FC236}">
                <a16:creationId xmlns:a16="http://schemas.microsoft.com/office/drawing/2014/main" id="{C13DCE3F-79E0-6C6F-2975-B3AC0D0510B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F5522E08-9AD6-4989-A000-2C35E6D83FDE}" type="slidenum">
              <a:rPr lang="en-US" altLang="en-US">
                <a:solidFill>
                  <a:srgbClr val="FFFFFF"/>
                </a:solidFill>
                <a:latin typeface="Times New Roman" panose="02020603050405020304" pitchFamily="18" charset="0"/>
                <a:cs typeface="Times New Roman" panose="02020603050405020304" pitchFamily="18" charset="0"/>
              </a:rPr>
              <a:pPr/>
              <a:t>13</a:t>
            </a:fld>
            <a:endParaRPr lang="en-US" altLang="en-US">
              <a:solidFill>
                <a:srgbClr val="FFFFFF"/>
              </a:solidFill>
              <a:latin typeface="Times New Roman" panose="02020603050405020304" pitchFamily="18" charset="0"/>
              <a:cs typeface="Times New Roman" panose="02020603050405020304" pitchFamily="18" charset="0"/>
            </a:endParaRPr>
          </a:p>
        </p:txBody>
      </p:sp>
      <p:pic>
        <p:nvPicPr>
          <p:cNvPr id="22534" name="Picture 14">
            <a:extLst>
              <a:ext uri="{FF2B5EF4-FFF2-40B4-BE49-F238E27FC236}">
                <a16:creationId xmlns:a16="http://schemas.microsoft.com/office/drawing/2014/main" id="{C678B090-A71B-F303-55DA-6C86C40E8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0"/>
            <a:ext cx="6261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600">
                                          <p:stCondLst>
                                            <p:cond delay="0"/>
                                          </p:stCondLst>
                                        </p:cTn>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randombar(horizontal)">
                                      <p:cBhvr>
                                        <p:cTn id="12" dur="500"/>
                                        <p:tgtEl>
                                          <p:spTgt spid="143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4341">
                                            <p:txEl>
                                              <p:pRg st="1" end="1"/>
                                            </p:txEl>
                                          </p:spTgt>
                                        </p:tgtEl>
                                        <p:attrNameLst>
                                          <p:attrName>style.visibility</p:attrName>
                                        </p:attrNameLst>
                                      </p:cBhvr>
                                      <p:to>
                                        <p:strVal val="visible"/>
                                      </p:to>
                                    </p:set>
                                    <p:animEffect transition="in" filter="randombar(horizontal)">
                                      <p:cBhvr>
                                        <p:cTn id="17" dur="500"/>
                                        <p:tgtEl>
                                          <p:spTgt spid="1434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4341">
                                            <p:txEl>
                                              <p:pRg st="2" end="2"/>
                                            </p:txEl>
                                          </p:spTgt>
                                        </p:tgtEl>
                                        <p:attrNameLst>
                                          <p:attrName>style.visibility</p:attrName>
                                        </p:attrNameLst>
                                      </p:cBhvr>
                                      <p:to>
                                        <p:strVal val="visible"/>
                                      </p:to>
                                    </p:set>
                                    <p:animEffect transition="in" filter="randombar(horizontal)">
                                      <p:cBhvr>
                                        <p:cTn id="22" dur="500"/>
                                        <p:tgtEl>
                                          <p:spTgt spid="143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0E5526E-D761-AF2F-92F2-381A829898BC}"/>
              </a:ext>
            </a:extLst>
          </p:cNvPr>
          <p:cNvSpPr>
            <a:spLocks noGrp="1" noChangeArrowheads="1"/>
          </p:cNvSpPr>
          <p:nvPr>
            <p:ph type="title"/>
          </p:nvPr>
        </p:nvSpPr>
        <p:spPr>
          <a:xfrm>
            <a:off x="609600" y="381000"/>
            <a:ext cx="7772400" cy="1143000"/>
          </a:xfrm>
        </p:spPr>
        <p:txBody>
          <a:bodyPr/>
          <a:lstStyle/>
          <a:p>
            <a:pPr eaLnBrk="1" hangingPunct="1">
              <a:defRPr/>
            </a:pPr>
            <a:r>
              <a:rPr lang="en-US" altLang="en-US" sz="4800" b="1" dirty="0" err="1">
                <a:latin typeface="Times New Roman" panose="02020603050405020304" pitchFamily="18" charset="0"/>
                <a:cs typeface="Times New Roman" panose="02020603050405020304" pitchFamily="18" charset="0"/>
              </a:rPr>
              <a:t>Xà</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phòng</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Khái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niệm</a:t>
            </a:r>
            <a:endParaRPr lang="en-US" altLang="en-US" sz="4800" b="1" dirty="0">
              <a:latin typeface="Times New Roman" panose="02020603050405020304" pitchFamily="18" charset="0"/>
              <a:cs typeface="Times New Roman" panose="02020603050405020304" pitchFamily="18" charset="0"/>
            </a:endParaRPr>
          </a:p>
        </p:txBody>
      </p:sp>
      <p:sp>
        <p:nvSpPr>
          <p:cNvPr id="27651" name="Rectangle 3">
            <a:extLst>
              <a:ext uri="{FF2B5EF4-FFF2-40B4-BE49-F238E27FC236}">
                <a16:creationId xmlns:a16="http://schemas.microsoft.com/office/drawing/2014/main" id="{BB8537D6-F84F-7AF5-D6A7-DC6267C8D039}"/>
              </a:ext>
            </a:extLst>
          </p:cNvPr>
          <p:cNvSpPr>
            <a:spLocks noGrp="1"/>
          </p:cNvSpPr>
          <p:nvPr>
            <p:ph sz="quarter" idx="1"/>
          </p:nvPr>
        </p:nvSpPr>
        <p:spPr>
          <a:xfrm>
            <a:off x="533400" y="1524000"/>
            <a:ext cx="7924800" cy="4572000"/>
          </a:xfrm>
        </p:spPr>
        <p:txBody>
          <a:bodyPr/>
          <a:lstStyle/>
          <a:p>
            <a:pPr eaLnBrk="1" hangingPunct="1"/>
            <a:r>
              <a:rPr lang="en-US" altLang="en-US" sz="2800">
                <a:latin typeface="Times New Roman" panose="02020603050405020304" pitchFamily="18" charset="0"/>
                <a:cs typeface="Times New Roman" panose="02020603050405020304" pitchFamily="18" charset="0"/>
              </a:rPr>
              <a:t>Dung dịch kiềm: </a:t>
            </a:r>
            <a:r>
              <a:rPr lang="en-US" altLang="en-US" sz="2800">
                <a:solidFill>
                  <a:srgbClr val="6600FF"/>
                </a:solidFill>
                <a:latin typeface="Times New Roman" panose="02020603050405020304" pitchFamily="18" charset="0"/>
                <a:cs typeface="Times New Roman" panose="02020603050405020304" pitchFamily="18" charset="0"/>
              </a:rPr>
              <a:t>dung dịch KOH, NaOH.</a:t>
            </a:r>
          </a:p>
          <a:p>
            <a:pPr eaLnBrk="1" hangingPunct="1"/>
            <a:r>
              <a:rPr lang="en-US" altLang="en-US" sz="2800">
                <a:latin typeface="Times New Roman" panose="02020603050405020304" pitchFamily="18" charset="0"/>
                <a:cs typeface="Times New Roman" panose="02020603050405020304" pitchFamily="18" charset="0"/>
              </a:rPr>
              <a:t>Nếu dùng </a:t>
            </a:r>
            <a:r>
              <a:rPr lang="en-US" altLang="en-US" sz="2800">
                <a:solidFill>
                  <a:srgbClr val="6600FF"/>
                </a:solidFill>
                <a:latin typeface="Times New Roman" panose="02020603050405020304" pitchFamily="18" charset="0"/>
                <a:cs typeface="Times New Roman" panose="02020603050405020304" pitchFamily="18" charset="0"/>
              </a:rPr>
              <a:t>dd NaOH</a:t>
            </a:r>
            <a:r>
              <a:rPr lang="en-US" altLang="en-US" sz="2800">
                <a:latin typeface="Times New Roman" panose="02020603050405020304" pitchFamily="18" charset="0"/>
                <a:cs typeface="Times New Roman" panose="02020603050405020304" pitchFamily="18" charset="0"/>
              </a:rPr>
              <a:t> ta thu được xà phòng cứng.</a:t>
            </a:r>
          </a:p>
          <a:p>
            <a:pPr eaLnBrk="1" hangingPunct="1"/>
            <a:r>
              <a:rPr lang="en-US" altLang="en-US" sz="2800">
                <a:latin typeface="Times New Roman" panose="02020603050405020304" pitchFamily="18" charset="0"/>
                <a:cs typeface="Times New Roman" panose="02020603050405020304" pitchFamily="18" charset="0"/>
              </a:rPr>
              <a:t>Còn dùng </a:t>
            </a:r>
            <a:r>
              <a:rPr lang="en-US" altLang="en-US" sz="2800">
                <a:solidFill>
                  <a:srgbClr val="6600FF"/>
                </a:solidFill>
                <a:latin typeface="Times New Roman" panose="02020603050405020304" pitchFamily="18" charset="0"/>
                <a:cs typeface="Times New Roman" panose="02020603050405020304" pitchFamily="18" charset="0"/>
              </a:rPr>
              <a:t>dd KOH</a:t>
            </a:r>
            <a:r>
              <a:rPr lang="en-US" altLang="en-US" sz="2800">
                <a:latin typeface="Times New Roman" panose="02020603050405020304" pitchFamily="18" charset="0"/>
                <a:cs typeface="Times New Roman" panose="02020603050405020304" pitchFamily="18" charset="0"/>
              </a:rPr>
              <a:t> ta thu được xà phòng mềm.</a:t>
            </a:r>
          </a:p>
          <a:p>
            <a:pPr eaLnBrk="1" hangingPunct="1"/>
            <a:r>
              <a:rPr lang="en-US" altLang="en-US" sz="2800">
                <a:latin typeface="Times New Roman" panose="02020603050405020304" pitchFamily="18" charset="0"/>
                <a:cs typeface="Times New Roman" panose="02020603050405020304" pitchFamily="18" charset="0"/>
              </a:rPr>
              <a:t>Chất phụ gia: </a:t>
            </a:r>
            <a:r>
              <a:rPr lang="en-US" altLang="en-US" sz="2800">
                <a:solidFill>
                  <a:srgbClr val="6600FF"/>
                </a:solidFill>
                <a:latin typeface="Times New Roman" panose="02020603050405020304" pitchFamily="18" charset="0"/>
                <a:cs typeface="Times New Roman" panose="02020603050405020304" pitchFamily="18" charset="0"/>
              </a:rPr>
              <a:t>Chất tạo màu, chất tạo mùi thơm, chất tạo bọt và chất độn.</a:t>
            </a:r>
          </a:p>
        </p:txBody>
      </p:sp>
      <p:sp>
        <p:nvSpPr>
          <p:cNvPr id="2" name="Date Placeholder 3">
            <a:extLst>
              <a:ext uri="{FF2B5EF4-FFF2-40B4-BE49-F238E27FC236}">
                <a16:creationId xmlns:a16="http://schemas.microsoft.com/office/drawing/2014/main" id="{9DC8E75C-09B3-3D81-410D-DB59D5215E00}"/>
              </a:ext>
            </a:extLst>
          </p:cNvPr>
          <p:cNvSpPr>
            <a:spLocks noGrp="1"/>
          </p:cNvSpPr>
          <p:nvPr>
            <p:ph type="dt" sz="quarter" idx="10"/>
          </p:nvPr>
        </p:nvSpPr>
        <p:spPr/>
        <p:txBody>
          <a:bodyPr/>
          <a:lstStyle/>
          <a:p>
            <a:pPr>
              <a:defRPr/>
            </a:pPr>
            <a:r>
              <a:rPr lang="en-US" altLang="en-US" sz="1400">
                <a:latin typeface="Times New Roman" panose="02020603050405020304" pitchFamily="18" charset="0"/>
                <a:cs typeface="Times New Roman" panose="02020603050405020304" pitchFamily="18" charset="0"/>
              </a:rPr>
              <a:t>1</a:t>
            </a:r>
          </a:p>
        </p:txBody>
      </p:sp>
      <p:sp>
        <p:nvSpPr>
          <p:cNvPr id="23557" name="Slide Number Placeholder 5">
            <a:extLst>
              <a:ext uri="{FF2B5EF4-FFF2-40B4-BE49-F238E27FC236}">
                <a16:creationId xmlns:a16="http://schemas.microsoft.com/office/drawing/2014/main" id="{A61689BA-4B9D-B55F-0377-54CF7BA7405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66A4644D-95FA-4954-9B8E-1F505A683338}" type="slidenum">
              <a:rPr lang="en-US" altLang="en-US" sz="1600">
                <a:solidFill>
                  <a:srgbClr val="FFFFFF"/>
                </a:solidFill>
                <a:latin typeface="Times New Roman" panose="02020603050405020304" pitchFamily="18" charset="0"/>
                <a:cs typeface="Times New Roman" panose="02020603050405020304" pitchFamily="18" charset="0"/>
              </a:rPr>
              <a:pPr/>
              <a:t>14</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898" decel="100000" fill="hold"/>
                                        <p:tgtEl>
                                          <p:spTgt spid="276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fade">
                                      <p:cBhvr>
                                        <p:cTn id="15" dur="1000"/>
                                        <p:tgtEl>
                                          <p:spTgt spid="27651">
                                            <p:txEl>
                                              <p:pRg st="0" end="0"/>
                                            </p:txEl>
                                          </p:spTgt>
                                        </p:tgtEl>
                                      </p:cBhvr>
                                    </p:animEffect>
                                    <p:anim calcmode="lin" valueType="num">
                                      <p:cBhvr>
                                        <p:cTn id="16"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animEffect transition="in" filter="fade">
                                      <p:cBhvr>
                                        <p:cTn id="23" dur="1000"/>
                                        <p:tgtEl>
                                          <p:spTgt spid="27651">
                                            <p:txEl>
                                              <p:pRg st="1" end="1"/>
                                            </p:txEl>
                                          </p:spTgt>
                                        </p:tgtEl>
                                      </p:cBhvr>
                                    </p:animEffect>
                                    <p:anim calcmode="lin" valueType="num">
                                      <p:cBhvr>
                                        <p:cTn id="24"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765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76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27651">
                                            <p:txEl>
                                              <p:pRg st="2" end="2"/>
                                            </p:txEl>
                                          </p:spTgt>
                                        </p:tgtEl>
                                        <p:attrNameLst>
                                          <p:attrName>style.visibility</p:attrName>
                                        </p:attrNameLst>
                                      </p:cBhvr>
                                      <p:to>
                                        <p:strVal val="visible"/>
                                      </p:to>
                                    </p:set>
                                    <p:animEffect transition="in" filter="fade">
                                      <p:cBhvr>
                                        <p:cTn id="31" dur="1000"/>
                                        <p:tgtEl>
                                          <p:spTgt spid="27651">
                                            <p:txEl>
                                              <p:pRg st="2" end="2"/>
                                            </p:txEl>
                                          </p:spTgt>
                                        </p:tgtEl>
                                      </p:cBhvr>
                                    </p:animEffect>
                                    <p:anim calcmode="lin" valueType="num">
                                      <p:cBhvr>
                                        <p:cTn id="32"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76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27651">
                                            <p:txEl>
                                              <p:pRg st="3" end="3"/>
                                            </p:txEl>
                                          </p:spTgt>
                                        </p:tgtEl>
                                        <p:attrNameLst>
                                          <p:attrName>style.visibility</p:attrName>
                                        </p:attrNameLst>
                                      </p:cBhvr>
                                      <p:to>
                                        <p:strVal val="visible"/>
                                      </p:to>
                                    </p:set>
                                    <p:animEffect transition="in" filter="fade">
                                      <p:cBhvr>
                                        <p:cTn id="39" dur="1000"/>
                                        <p:tgtEl>
                                          <p:spTgt spid="27651">
                                            <p:txEl>
                                              <p:pRg st="3" end="3"/>
                                            </p:txEl>
                                          </p:spTgt>
                                        </p:tgtEl>
                                      </p:cBhvr>
                                    </p:animEffect>
                                    <p:anim calcmode="lin" valueType="num">
                                      <p:cBhvr>
                                        <p:cTn id="40"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765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765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105AFA9-8B95-A1FB-35B9-D6177DAAFCBB}"/>
              </a:ext>
            </a:extLst>
          </p:cNvPr>
          <p:cNvSpPr>
            <a:spLocks noGrp="1" noChangeArrowheads="1"/>
          </p:cNvSpPr>
          <p:nvPr>
            <p:ph type="title"/>
          </p:nvPr>
        </p:nvSpPr>
        <p:spPr>
          <a:xfrm>
            <a:off x="898525" y="169863"/>
            <a:ext cx="7696200" cy="841375"/>
          </a:xfrm>
        </p:spPr>
        <p:txBody>
          <a:bodyPr>
            <a:normAutofit fontScale="90000"/>
          </a:bodyPr>
          <a:lstStyle/>
          <a:p>
            <a:pPr eaLnBrk="1" hangingPunct="1">
              <a:defRPr/>
            </a:pPr>
            <a:r>
              <a:rPr lang="en-US" altLang="en-US" sz="4800" b="1" dirty="0" err="1">
                <a:solidFill>
                  <a:srgbClr val="990000"/>
                </a:solidFill>
                <a:latin typeface="Times New Roman" panose="02020603050405020304" pitchFamily="18" charset="0"/>
                <a:cs typeface="Times New Roman" panose="02020603050405020304" pitchFamily="18" charset="0"/>
              </a:rPr>
              <a:t>Xà</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phòng</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Cơ</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chế</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tẩy</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rửa</a:t>
            </a:r>
            <a:endParaRPr lang="en-US" altLang="en-US" sz="4800" b="1" dirty="0">
              <a:solidFill>
                <a:srgbClr val="990000"/>
              </a:solidFill>
              <a:latin typeface="Times New Roman" panose="02020603050405020304" pitchFamily="18" charset="0"/>
              <a:cs typeface="Times New Roman" panose="02020603050405020304" pitchFamily="18" charset="0"/>
            </a:endParaRPr>
          </a:p>
        </p:txBody>
      </p:sp>
      <p:sp>
        <p:nvSpPr>
          <p:cNvPr id="28675" name="Rectangle 3">
            <a:extLst>
              <a:ext uri="{FF2B5EF4-FFF2-40B4-BE49-F238E27FC236}">
                <a16:creationId xmlns:a16="http://schemas.microsoft.com/office/drawing/2014/main" id="{5654BE2F-8307-01F6-BF8D-2EFE59D44629}"/>
              </a:ext>
            </a:extLst>
          </p:cNvPr>
          <p:cNvSpPr>
            <a:spLocks noGrp="1"/>
          </p:cNvSpPr>
          <p:nvPr>
            <p:ph sz="quarter" idx="1"/>
          </p:nvPr>
        </p:nvSpPr>
        <p:spPr>
          <a:xfrm>
            <a:off x="608013" y="1108075"/>
            <a:ext cx="7848600" cy="5943600"/>
          </a:xfrm>
        </p:spPr>
        <p:txBody>
          <a:bodyPr/>
          <a:lstStyle/>
          <a:p>
            <a:pPr marL="168275" indent="-168275" eaLnBrk="1" hangingPunct="1">
              <a:buFontTx/>
              <a:buBlip>
                <a:blip r:embed="rId2"/>
              </a:buBlip>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cấu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a:t>
            </a:r>
          </a:p>
          <a:p>
            <a:pPr marL="168275" indent="-168275" eaLnBrk="1" hangingPunct="1">
              <a:buFontTx/>
              <a:buBlip>
                <a:blip r:embed="rId2"/>
              </a:buBlip>
            </a:pPr>
            <a:endParaRPr lang="en-US" altLang="en-US" sz="2800" dirty="0">
              <a:latin typeface="Times New Roman" panose="02020603050405020304" pitchFamily="18" charset="0"/>
              <a:cs typeface="Times New Roman" panose="02020603050405020304" pitchFamily="18" charset="0"/>
            </a:endParaRPr>
          </a:p>
          <a:p>
            <a:pPr marL="168275" indent="-168275" eaLnBrk="1" hangingPunct="1">
              <a:buFontTx/>
              <a:buNone/>
            </a:pPr>
            <a:endParaRPr lang="en-US" altLang="en-US" sz="2800" dirty="0">
              <a:latin typeface="Times New Roman" panose="02020603050405020304" pitchFamily="18" charset="0"/>
              <a:cs typeface="Times New Roman" panose="02020603050405020304" pitchFamily="18" charset="0"/>
            </a:endParaRPr>
          </a:p>
          <a:p>
            <a:pPr marL="168275" indent="-168275" eaLnBrk="1" hangingPunct="1">
              <a:buFontTx/>
              <a:buNone/>
            </a:pPr>
            <a:endParaRPr lang="en-US" altLang="en-US" sz="2800" dirty="0">
              <a:latin typeface="Times New Roman" panose="02020603050405020304" pitchFamily="18" charset="0"/>
              <a:cs typeface="Times New Roman" panose="02020603050405020304" pitchFamily="18" charset="0"/>
            </a:endParaRPr>
          </a:p>
          <a:p>
            <a:pPr marL="168275" indent="-168275" eaLnBrk="1" hangingPunct="1">
              <a:buFontTx/>
              <a:buNone/>
            </a:pPr>
            <a:endParaRPr lang="en-US" altLang="en-US" sz="2800" dirty="0">
              <a:latin typeface="Times New Roman" panose="02020603050405020304" pitchFamily="18" charset="0"/>
              <a:cs typeface="Times New Roman" panose="02020603050405020304" pitchFamily="18" charset="0"/>
            </a:endParaRPr>
          </a:p>
          <a:p>
            <a:pPr marL="168275" indent="-168275" eaLnBrk="1" hangingPunct="1">
              <a:buFontTx/>
              <a:buNone/>
            </a:pPr>
            <a:endParaRPr lang="en-US" altLang="en-US" sz="2800" dirty="0">
              <a:latin typeface="Times New Roman" panose="02020603050405020304" pitchFamily="18" charset="0"/>
              <a:cs typeface="Times New Roman" panose="02020603050405020304" pitchFamily="18" charset="0"/>
            </a:endParaRPr>
          </a:p>
          <a:p>
            <a:pPr marL="168275" indent="-168275" eaLnBrk="1" hangingPunct="1">
              <a:buFontTx/>
              <a:buBlip>
                <a:blip r:embed="rId3"/>
              </a:buBlip>
            </a:pP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Phần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ưa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nhóm</a:t>
            </a:r>
            <a:r>
              <a:rPr lang="en-US" altLang="en-US" sz="2800" dirty="0">
                <a:latin typeface="Times New Roman" panose="02020603050405020304" pitchFamily="18" charset="0"/>
                <a:cs typeface="Times New Roman" panose="02020603050405020304" pitchFamily="18" charset="0"/>
              </a:rPr>
              <a:t> </a:t>
            </a:r>
          </a:p>
          <a:p>
            <a:pPr marL="168275" indent="-168275" eaLnBrk="1" hangingPunct="1">
              <a:buFontTx/>
              <a:buNone/>
            </a:pPr>
            <a:r>
              <a:rPr lang="en-US" altLang="en-US" sz="2800" dirty="0">
                <a:latin typeface="Times New Roman" panose="02020603050405020304" pitchFamily="18" charset="0"/>
                <a:cs typeface="Times New Roman" panose="02020603050405020304" pitchFamily="18" charset="0"/>
              </a:rPr>
              <a:t>–COO</a:t>
            </a:r>
            <a:r>
              <a:rPr lang="en-US" altLang="en-US" sz="2800" baseline="30000"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dễ</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kéo</a:t>
            </a:r>
            <a:r>
              <a:rPr lang="en-US" altLang="en-US" sz="2800" dirty="0">
                <a:latin typeface="Times New Roman" panose="02020603050405020304" pitchFamily="18" charset="0"/>
                <a:cs typeface="Times New Roman" panose="02020603050405020304" pitchFamily="18" charset="0"/>
              </a:rPr>
              <a:t>”.</a:t>
            </a:r>
          </a:p>
          <a:p>
            <a:pPr marL="168275" indent="-168275" algn="just" eaLnBrk="1" hangingPunct="1">
              <a:buFontTx/>
              <a:buBlip>
                <a:blip r:embed="rId3"/>
              </a:buBlip>
            </a:pP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Phần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kị</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Hydrocarbon.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tan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tan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mỡ</a:t>
            </a:r>
            <a:r>
              <a:rPr lang="en-US" altLang="en-US" sz="2800" dirty="0">
                <a:latin typeface="Times New Roman" panose="02020603050405020304" pitchFamily="18" charset="0"/>
                <a:cs typeface="Times New Roman" panose="02020603050405020304" pitchFamily="18" charset="0"/>
              </a:rPr>
              <a:t>.</a:t>
            </a:r>
          </a:p>
        </p:txBody>
      </p:sp>
      <p:sp>
        <p:nvSpPr>
          <p:cNvPr id="2" name="Date Placeholder 3">
            <a:extLst>
              <a:ext uri="{FF2B5EF4-FFF2-40B4-BE49-F238E27FC236}">
                <a16:creationId xmlns:a16="http://schemas.microsoft.com/office/drawing/2014/main" id="{91DD1F38-27EB-CBC0-798E-0051FD82EDC5}"/>
              </a:ext>
            </a:extLst>
          </p:cNvPr>
          <p:cNvSpPr>
            <a:spLocks noGrp="1"/>
          </p:cNvSpPr>
          <p:nvPr>
            <p:ph type="dt" sz="quarter" idx="10"/>
          </p:nvPr>
        </p:nvSpPr>
        <p:spPr/>
        <p:txBody>
          <a:bodyPr/>
          <a:lstStyle/>
          <a:p>
            <a:pPr>
              <a:defRPr/>
            </a:pPr>
            <a:r>
              <a:rPr lang="en-US" altLang="en-US" sz="1400">
                <a:latin typeface="Times New Roman" panose="02020603050405020304" pitchFamily="18" charset="0"/>
                <a:cs typeface="Times New Roman" panose="02020603050405020304" pitchFamily="18" charset="0"/>
              </a:rPr>
              <a:t>1</a:t>
            </a:r>
          </a:p>
        </p:txBody>
      </p:sp>
      <p:sp>
        <p:nvSpPr>
          <p:cNvPr id="24581" name="Slide Number Placeholder 5">
            <a:extLst>
              <a:ext uri="{FF2B5EF4-FFF2-40B4-BE49-F238E27FC236}">
                <a16:creationId xmlns:a16="http://schemas.microsoft.com/office/drawing/2014/main" id="{7F82A790-BD1D-5005-57B7-FFA20892B6B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6729999A-025A-441C-B451-0C24591619B7}" type="slidenum">
              <a:rPr lang="en-US" altLang="en-US" sz="1600">
                <a:solidFill>
                  <a:srgbClr val="FFFFFF"/>
                </a:solidFill>
                <a:latin typeface="Times New Roman" panose="02020603050405020304" pitchFamily="18" charset="0"/>
                <a:cs typeface="Times New Roman" panose="02020603050405020304" pitchFamily="18" charset="0"/>
              </a:rPr>
              <a:pPr/>
              <a:t>15</a:t>
            </a:fld>
            <a:endParaRPr lang="en-US" altLang="en-US" sz="1600">
              <a:solidFill>
                <a:srgbClr val="FFFFFF"/>
              </a:solidFill>
              <a:latin typeface="Times New Roman" panose="02020603050405020304" pitchFamily="18" charset="0"/>
              <a:cs typeface="Times New Roman" panose="02020603050405020304" pitchFamily="18" charset="0"/>
            </a:endParaRPr>
          </a:p>
        </p:txBody>
      </p:sp>
      <p:pic>
        <p:nvPicPr>
          <p:cNvPr id="24582" name="Picture 4">
            <a:extLst>
              <a:ext uri="{FF2B5EF4-FFF2-40B4-BE49-F238E27FC236}">
                <a16:creationId xmlns:a16="http://schemas.microsoft.com/office/drawing/2014/main" id="{B0312ECA-6DB0-701E-D226-5AD1DCFBB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363" y="1905000"/>
            <a:ext cx="35972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 calcmode="lin" valueType="num">
                                      <p:cBhvr>
                                        <p:cTn id="9" dur="500" fill="hold"/>
                                        <p:tgtEl>
                                          <p:spTgt spid="28674"/>
                                        </p:tgtEl>
                                        <p:attrNameLst>
                                          <p:attrName>style.rotation</p:attrName>
                                        </p:attrNameLst>
                                      </p:cBhvr>
                                      <p:tavLst>
                                        <p:tav tm="0">
                                          <p:val>
                                            <p:fltVal val="360"/>
                                          </p:val>
                                        </p:tav>
                                        <p:tav tm="100000">
                                          <p:val>
                                            <p:fltVal val="0"/>
                                          </p:val>
                                        </p:tav>
                                      </p:tavLst>
                                    </p:anim>
                                    <p:animEffect transition="in" filter="fade">
                                      <p:cBhvr>
                                        <p:cTn id="10" dur="5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iterate type="lt">
                                    <p:tmPct val="10000"/>
                                  </p:iterate>
                                  <p:childTnLst>
                                    <p:set>
                                      <p:cBhvr>
                                        <p:cTn id="14" dur="1" fill="hold">
                                          <p:stCondLst>
                                            <p:cond delay="0"/>
                                          </p:stCondLst>
                                        </p:cTn>
                                        <p:tgtEl>
                                          <p:spTgt spid="28675">
                                            <p:txEl>
                                              <p:pRg st="0" end="0"/>
                                            </p:txEl>
                                          </p:spTgt>
                                        </p:tgtEl>
                                        <p:attrNameLst>
                                          <p:attrName>style.visibility</p:attrName>
                                        </p:attrNameLst>
                                      </p:cBhvr>
                                      <p:to>
                                        <p:strVal val="visible"/>
                                      </p:to>
                                    </p:set>
                                    <p:anim calcmode="lin" valueType="num">
                                      <p:cBhvr>
                                        <p:cTn id="15"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86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86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iterate type="lt">
                                    <p:tmPct val="10000"/>
                                  </p:iterate>
                                  <p:childTnLst>
                                    <p:set>
                                      <p:cBhvr>
                                        <p:cTn id="22" dur="1" fill="hold">
                                          <p:stCondLst>
                                            <p:cond delay="0"/>
                                          </p:stCondLst>
                                        </p:cTn>
                                        <p:tgtEl>
                                          <p:spTgt spid="28675">
                                            <p:txEl>
                                              <p:pRg st="6" end="6"/>
                                            </p:txEl>
                                          </p:spTgt>
                                        </p:tgtEl>
                                        <p:attrNameLst>
                                          <p:attrName>style.visibility</p:attrName>
                                        </p:attrNameLst>
                                      </p:cBhvr>
                                      <p:to>
                                        <p:strVal val="visible"/>
                                      </p:to>
                                    </p:set>
                                    <p:anim calcmode="lin" valueType="num">
                                      <p:cBhvr>
                                        <p:cTn id="23"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28675">
                                            <p:txEl>
                                              <p:pRg st="6" end="6"/>
                                            </p:txEl>
                                          </p:spTgt>
                                        </p:tgtEl>
                                        <p:attrNameLst>
                                          <p:attrName>ppt_h</p:attrName>
                                        </p:attrNameLst>
                                      </p:cBhvr>
                                      <p:tavLst>
                                        <p:tav tm="0">
                                          <p:val>
                                            <p:fltVal val="0"/>
                                          </p:val>
                                        </p:tav>
                                        <p:tav tm="100000">
                                          <p:val>
                                            <p:strVal val="#ppt_h"/>
                                          </p:val>
                                        </p:tav>
                                      </p:tavLst>
                                    </p:anim>
                                    <p:anim calcmode="lin" valueType="num">
                                      <p:cBhvr>
                                        <p:cTn id="25" dur="500" fill="hold"/>
                                        <p:tgtEl>
                                          <p:spTgt spid="28675">
                                            <p:txEl>
                                              <p:pRg st="6" end="6"/>
                                            </p:txEl>
                                          </p:spTgt>
                                        </p:tgtEl>
                                        <p:attrNameLst>
                                          <p:attrName>style.rotation</p:attrName>
                                        </p:attrNameLst>
                                      </p:cBhvr>
                                      <p:tavLst>
                                        <p:tav tm="0">
                                          <p:val>
                                            <p:fltVal val="360"/>
                                          </p:val>
                                        </p:tav>
                                        <p:tav tm="100000">
                                          <p:val>
                                            <p:fltVal val="0"/>
                                          </p:val>
                                        </p:tav>
                                      </p:tavLst>
                                    </p:anim>
                                    <p:animEffect transition="in" filter="fade">
                                      <p:cBhvr>
                                        <p:cTn id="26" dur="500"/>
                                        <p:tgtEl>
                                          <p:spTgt spid="2867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iterate type="lt">
                                    <p:tmPct val="10000"/>
                                  </p:iterate>
                                  <p:childTnLst>
                                    <p:set>
                                      <p:cBhvr>
                                        <p:cTn id="30" dur="1" fill="hold">
                                          <p:stCondLst>
                                            <p:cond delay="0"/>
                                          </p:stCondLst>
                                        </p:cTn>
                                        <p:tgtEl>
                                          <p:spTgt spid="28675">
                                            <p:txEl>
                                              <p:pRg st="7" end="7"/>
                                            </p:txEl>
                                          </p:spTgt>
                                        </p:tgtEl>
                                        <p:attrNameLst>
                                          <p:attrName>style.visibility</p:attrName>
                                        </p:attrNameLst>
                                      </p:cBhvr>
                                      <p:to>
                                        <p:strVal val="visible"/>
                                      </p:to>
                                    </p:set>
                                    <p:anim calcmode="lin" valueType="num">
                                      <p:cBhvr>
                                        <p:cTn id="31" dur="500" fill="hold"/>
                                        <p:tgtEl>
                                          <p:spTgt spid="28675">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8675">
                                            <p:txEl>
                                              <p:pRg st="7" end="7"/>
                                            </p:txEl>
                                          </p:spTgt>
                                        </p:tgtEl>
                                        <p:attrNameLst>
                                          <p:attrName>ppt_h</p:attrName>
                                        </p:attrNameLst>
                                      </p:cBhvr>
                                      <p:tavLst>
                                        <p:tav tm="0">
                                          <p:val>
                                            <p:fltVal val="0"/>
                                          </p:val>
                                        </p:tav>
                                        <p:tav tm="100000">
                                          <p:val>
                                            <p:strVal val="#ppt_h"/>
                                          </p:val>
                                        </p:tav>
                                      </p:tavLst>
                                    </p:anim>
                                    <p:anim calcmode="lin" valueType="num">
                                      <p:cBhvr>
                                        <p:cTn id="33" dur="500" fill="hold"/>
                                        <p:tgtEl>
                                          <p:spTgt spid="28675">
                                            <p:txEl>
                                              <p:pRg st="7" end="7"/>
                                            </p:txEl>
                                          </p:spTgt>
                                        </p:tgtEl>
                                        <p:attrNameLst>
                                          <p:attrName>style.rotation</p:attrName>
                                        </p:attrNameLst>
                                      </p:cBhvr>
                                      <p:tavLst>
                                        <p:tav tm="0">
                                          <p:val>
                                            <p:fltVal val="360"/>
                                          </p:val>
                                        </p:tav>
                                        <p:tav tm="100000">
                                          <p:val>
                                            <p:fltVal val="0"/>
                                          </p:val>
                                        </p:tav>
                                      </p:tavLst>
                                    </p:anim>
                                    <p:animEffect transition="in" filter="fade">
                                      <p:cBhvr>
                                        <p:cTn id="34" dur="500"/>
                                        <p:tgtEl>
                                          <p:spTgt spid="28675">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iterate type="lt">
                                    <p:tmPct val="10000"/>
                                  </p:iterate>
                                  <p:childTnLst>
                                    <p:set>
                                      <p:cBhvr>
                                        <p:cTn id="38" dur="1" fill="hold">
                                          <p:stCondLst>
                                            <p:cond delay="0"/>
                                          </p:stCondLst>
                                        </p:cTn>
                                        <p:tgtEl>
                                          <p:spTgt spid="28675">
                                            <p:txEl>
                                              <p:pRg st="8" end="8"/>
                                            </p:txEl>
                                          </p:spTgt>
                                        </p:tgtEl>
                                        <p:attrNameLst>
                                          <p:attrName>style.visibility</p:attrName>
                                        </p:attrNameLst>
                                      </p:cBhvr>
                                      <p:to>
                                        <p:strVal val="visible"/>
                                      </p:to>
                                    </p:set>
                                    <p:anim calcmode="lin" valueType="num">
                                      <p:cBhvr>
                                        <p:cTn id="39" dur="500" fill="hold"/>
                                        <p:tgtEl>
                                          <p:spTgt spid="28675">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28675">
                                            <p:txEl>
                                              <p:pRg st="8" end="8"/>
                                            </p:txEl>
                                          </p:spTgt>
                                        </p:tgtEl>
                                        <p:attrNameLst>
                                          <p:attrName>ppt_h</p:attrName>
                                        </p:attrNameLst>
                                      </p:cBhvr>
                                      <p:tavLst>
                                        <p:tav tm="0">
                                          <p:val>
                                            <p:fltVal val="0"/>
                                          </p:val>
                                        </p:tav>
                                        <p:tav tm="100000">
                                          <p:val>
                                            <p:strVal val="#ppt_h"/>
                                          </p:val>
                                        </p:tav>
                                      </p:tavLst>
                                    </p:anim>
                                    <p:anim calcmode="lin" valueType="num">
                                      <p:cBhvr>
                                        <p:cTn id="41" dur="500" fill="hold"/>
                                        <p:tgtEl>
                                          <p:spTgt spid="28675">
                                            <p:txEl>
                                              <p:pRg st="8" end="8"/>
                                            </p:txEl>
                                          </p:spTgt>
                                        </p:tgtEl>
                                        <p:attrNameLst>
                                          <p:attrName>style.rotation</p:attrName>
                                        </p:attrNameLst>
                                      </p:cBhvr>
                                      <p:tavLst>
                                        <p:tav tm="0">
                                          <p:val>
                                            <p:fltVal val="360"/>
                                          </p:val>
                                        </p:tav>
                                        <p:tav tm="100000">
                                          <p:val>
                                            <p:fltVal val="0"/>
                                          </p:val>
                                        </p:tav>
                                      </p:tavLst>
                                    </p:anim>
                                    <p:animEffect transition="in" filter="fade">
                                      <p:cBhvr>
                                        <p:cTn id="42"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9EC53E9-3B39-A33F-1CCC-D6186D73B64E}"/>
              </a:ext>
            </a:extLst>
          </p:cNvPr>
          <p:cNvSpPr>
            <a:spLocks noGrp="1" noChangeArrowheads="1"/>
          </p:cNvSpPr>
          <p:nvPr>
            <p:ph type="title"/>
          </p:nvPr>
        </p:nvSpPr>
        <p:spPr>
          <a:xfrm>
            <a:off x="533400" y="838200"/>
            <a:ext cx="8186738" cy="838200"/>
          </a:xfrm>
        </p:spPr>
        <p:txBody>
          <a:bodyPr/>
          <a:lstStyle/>
          <a:p>
            <a:pPr eaLnBrk="1" hangingPunct="1">
              <a:defRPr/>
            </a:pPr>
            <a:r>
              <a:rPr lang="en-US" altLang="en-US" sz="4500" b="1">
                <a:solidFill>
                  <a:srgbClr val="009900"/>
                </a:solidFill>
                <a:latin typeface="Times New Roman" panose="02020603050405020304" pitchFamily="18" charset="0"/>
                <a:cs typeface="Times New Roman" panose="02020603050405020304" pitchFamily="18" charset="0"/>
              </a:rPr>
              <a:t>Xà phòng: Cơ chế tẩy rửa</a:t>
            </a:r>
          </a:p>
        </p:txBody>
      </p:sp>
      <p:pic>
        <p:nvPicPr>
          <p:cNvPr id="25603" name="Picture 4">
            <a:extLst>
              <a:ext uri="{FF2B5EF4-FFF2-40B4-BE49-F238E27FC236}">
                <a16:creationId xmlns:a16="http://schemas.microsoft.com/office/drawing/2014/main" id="{6D3784C3-EC43-DFF3-1E41-2AB87BA0B7D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95400" y="1828800"/>
            <a:ext cx="7108825" cy="1722438"/>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Date Placeholder 3">
            <a:extLst>
              <a:ext uri="{FF2B5EF4-FFF2-40B4-BE49-F238E27FC236}">
                <a16:creationId xmlns:a16="http://schemas.microsoft.com/office/drawing/2014/main" id="{F5A60C83-71E1-4013-AF2F-3D8CD35C8FC1}"/>
              </a:ext>
            </a:extLst>
          </p:cNvPr>
          <p:cNvSpPr>
            <a:spLocks noGrp="1"/>
          </p:cNvSpPr>
          <p:nvPr>
            <p:ph type="dt" sz="quarter" idx="10"/>
          </p:nvPr>
        </p:nvSpPr>
        <p:spPr/>
        <p:txBody>
          <a:bodyPr/>
          <a:lstStyle/>
          <a:p>
            <a:pPr>
              <a:defRPr/>
            </a:pPr>
            <a:r>
              <a:rPr lang="en-US" altLang="en-US">
                <a:latin typeface="Times New Roman" panose="02020603050405020304" pitchFamily="18" charset="0"/>
                <a:cs typeface="Times New Roman" panose="02020603050405020304" pitchFamily="18" charset="0"/>
              </a:rPr>
              <a:t>1</a:t>
            </a:r>
          </a:p>
        </p:txBody>
      </p:sp>
      <p:sp>
        <p:nvSpPr>
          <p:cNvPr id="25605" name="Slide Number Placeholder 5">
            <a:extLst>
              <a:ext uri="{FF2B5EF4-FFF2-40B4-BE49-F238E27FC236}">
                <a16:creationId xmlns:a16="http://schemas.microsoft.com/office/drawing/2014/main" id="{290969CE-91A8-1AD5-8588-74416335C88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E0DDCD37-D2A6-4013-A82C-FABE606442E1}" type="slidenum">
              <a:rPr lang="en-US" altLang="en-US">
                <a:solidFill>
                  <a:srgbClr val="FFFFFF"/>
                </a:solidFill>
                <a:latin typeface="Times New Roman" panose="02020603050405020304" pitchFamily="18" charset="0"/>
                <a:cs typeface="Times New Roman" panose="02020603050405020304" pitchFamily="18" charset="0"/>
              </a:rPr>
              <a:pPr/>
              <a:t>16</a:t>
            </a:fld>
            <a:endParaRPr lang="en-US" altLang="en-US">
              <a:solidFill>
                <a:srgbClr val="FFFFFF"/>
              </a:solidFill>
              <a:latin typeface="Times New Roman" panose="02020603050405020304" pitchFamily="18" charset="0"/>
              <a:cs typeface="Times New Roman" panose="02020603050405020304" pitchFamily="18" charset="0"/>
            </a:endParaRPr>
          </a:p>
        </p:txBody>
      </p:sp>
      <p:pic>
        <p:nvPicPr>
          <p:cNvPr id="25606" name="Picture 5">
            <a:extLst>
              <a:ext uri="{FF2B5EF4-FFF2-40B4-BE49-F238E27FC236}">
                <a16:creationId xmlns:a16="http://schemas.microsoft.com/office/drawing/2014/main" id="{62983F2D-CA85-9A38-A382-A40933D63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71628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F84D30-465E-5360-D99B-16537AF4D332}"/>
              </a:ext>
            </a:extLst>
          </p:cNvPr>
          <p:cNvSpPr>
            <a:spLocks noGrp="1" noChangeArrowheads="1"/>
          </p:cNvSpPr>
          <p:nvPr>
            <p:ph type="title"/>
          </p:nvPr>
        </p:nvSpPr>
        <p:spPr>
          <a:xfrm>
            <a:off x="609600" y="228600"/>
            <a:ext cx="8129588" cy="831850"/>
          </a:xfrm>
        </p:spPr>
        <p:txBody>
          <a:bodyPr>
            <a:normAutofit fontScale="90000"/>
          </a:bodyPr>
          <a:lstStyle/>
          <a:p>
            <a:pPr eaLnBrk="1" hangingPunct="1">
              <a:defRPr/>
            </a:pPr>
            <a:r>
              <a:rPr lang="en-US" altLang="en-US" sz="4800" b="1" dirty="0" err="1">
                <a:solidFill>
                  <a:srgbClr val="FF0000"/>
                </a:solidFill>
                <a:latin typeface="Times New Roman" panose="02020603050405020304" pitchFamily="18" charset="0"/>
                <a:cs typeface="Times New Roman" panose="02020603050405020304" pitchFamily="18" charset="0"/>
              </a:rPr>
              <a:t>Xà</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phòng</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Sử</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dụng</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xà</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phòng</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31747" name="Rectangle 3">
            <a:extLst>
              <a:ext uri="{FF2B5EF4-FFF2-40B4-BE49-F238E27FC236}">
                <a16:creationId xmlns:a16="http://schemas.microsoft.com/office/drawing/2014/main" id="{4480DDE9-7A40-8789-DBD5-06DAA093EDDE}"/>
              </a:ext>
            </a:extLst>
          </p:cNvPr>
          <p:cNvSpPr>
            <a:spLocks noGrp="1"/>
          </p:cNvSpPr>
          <p:nvPr>
            <p:ph sz="quarter" idx="1"/>
          </p:nvPr>
        </p:nvSpPr>
        <p:spPr>
          <a:xfrm>
            <a:off x="533400" y="1066800"/>
            <a:ext cx="7924800" cy="4191000"/>
          </a:xfrm>
        </p:spPr>
        <p:txBody>
          <a:bodyPr/>
          <a:lstStyle/>
          <a:p>
            <a:pPr algn="just" eaLnBrk="1" hangingPunct="1">
              <a:lnSpc>
                <a:spcPct val="90000"/>
              </a:lnSpc>
            </a:pPr>
            <a:r>
              <a:rPr lang="nl-NL" altLang="en-US" sz="2800" dirty="0">
                <a:latin typeface="Times New Roman" panose="02020603050405020304" pitchFamily="18" charset="0"/>
                <a:cs typeface="Times New Roman" panose="02020603050405020304" pitchFamily="18" charset="0"/>
              </a:rPr>
              <a:t> </a:t>
            </a:r>
            <a:r>
              <a:rPr lang="nl-NL" altLang="en-US" sz="2800" dirty="0">
                <a:solidFill>
                  <a:srgbClr val="009900"/>
                </a:solidFill>
                <a:latin typeface="Times New Roman" panose="02020603050405020304" pitchFamily="18" charset="0"/>
                <a:cs typeface="Times New Roman" panose="02020603050405020304" pitchFamily="18" charset="0"/>
              </a:rPr>
              <a:t>Ưu điểm</a:t>
            </a:r>
            <a:r>
              <a:rPr lang="nl-NL" altLang="en-US" sz="2800" dirty="0">
                <a:solidFill>
                  <a:srgbClr val="0033CC"/>
                </a:solidFill>
                <a:latin typeface="Times New Roman" panose="02020603050405020304" pitchFamily="18" charset="0"/>
                <a:cs typeface="Times New Roman" panose="02020603050405020304" pitchFamily="18" charset="0"/>
              </a:rPr>
              <a:t>: xà phòng dùng trong tắm gội, giặt giũ,... không gây hại cho da, cho môi trường (vì dễ bị phân hủy bởi vi sinh vật có trong thiên nhiên).</a:t>
            </a:r>
          </a:p>
          <a:p>
            <a:pPr algn="just" eaLnBrk="1" hangingPunct="1">
              <a:lnSpc>
                <a:spcPct val="90000"/>
              </a:lnSpc>
            </a:pPr>
            <a:r>
              <a:rPr lang="nl-NL" altLang="en-US" sz="2800" dirty="0">
                <a:solidFill>
                  <a:srgbClr val="0033CC"/>
                </a:solidFill>
                <a:latin typeface="Times New Roman" panose="02020603050405020304" pitchFamily="18" charset="0"/>
                <a:cs typeface="Times New Roman" panose="02020603050405020304" pitchFamily="18" charset="0"/>
              </a:rPr>
              <a:t> </a:t>
            </a:r>
            <a:r>
              <a:rPr lang="nl-NL" altLang="en-US" sz="2800" dirty="0">
                <a:solidFill>
                  <a:srgbClr val="009900"/>
                </a:solidFill>
                <a:latin typeface="Times New Roman" panose="02020603050405020304" pitchFamily="18" charset="0"/>
                <a:cs typeface="Times New Roman" panose="02020603050405020304" pitchFamily="18" charset="0"/>
              </a:rPr>
              <a:t>Nhược điểm</a:t>
            </a:r>
            <a:r>
              <a:rPr lang="nl-NL" altLang="en-US" sz="2800" dirty="0">
                <a:solidFill>
                  <a:srgbClr val="0033CC"/>
                </a:solidFill>
                <a:latin typeface="Times New Roman" panose="02020603050405020304" pitchFamily="18" charset="0"/>
                <a:cs typeface="Times New Roman" panose="02020603050405020304" pitchFamily="18" charset="0"/>
              </a:rPr>
              <a:t>: Tạo kết tủa </a:t>
            </a:r>
            <a:r>
              <a:rPr lang="nl-NL" altLang="en-US" sz="2800" dirty="0">
                <a:solidFill>
                  <a:srgbClr val="FF66FF"/>
                </a:solidFill>
                <a:latin typeface="Times New Roman" panose="02020603050405020304" pitchFamily="18" charset="0"/>
                <a:cs typeface="Times New Roman" panose="02020603050405020304" pitchFamily="18" charset="0"/>
              </a:rPr>
              <a:t>calcium stearate,</a:t>
            </a:r>
            <a:r>
              <a:rPr lang="nl-NL" altLang="en-US" sz="2800" dirty="0">
                <a:solidFill>
                  <a:srgbClr val="0033CC"/>
                </a:solidFill>
                <a:latin typeface="Times New Roman" panose="02020603050405020304" pitchFamily="18" charset="0"/>
                <a:cs typeface="Times New Roman" panose="02020603050405020304" pitchFamily="18" charset="0"/>
              </a:rPr>
              <a:t> </a:t>
            </a:r>
            <a:r>
              <a:rPr lang="nl-NL" altLang="en-US" sz="2800" dirty="0">
                <a:solidFill>
                  <a:srgbClr val="FF66FF"/>
                </a:solidFill>
                <a:latin typeface="Times New Roman" panose="02020603050405020304" pitchFamily="18" charset="0"/>
                <a:cs typeface="Times New Roman" panose="02020603050405020304" pitchFamily="18" charset="0"/>
              </a:rPr>
              <a:t>calcium panmitate</a:t>
            </a:r>
            <a:r>
              <a:rPr lang="nl-NL" altLang="en-US" sz="2800" dirty="0">
                <a:solidFill>
                  <a:srgbClr val="0033CC"/>
                </a:solidFill>
                <a:latin typeface="Times New Roman" panose="02020603050405020304" pitchFamily="18" charset="0"/>
                <a:cs typeface="Times New Roman" panose="02020603050405020304" pitchFamily="18" charset="0"/>
              </a:rPr>
              <a:t>,... trong nước cứng (nước có chứa nhiều ion </a:t>
            </a:r>
            <a:r>
              <a:rPr lang="nl-NL" altLang="en-US" sz="2800" dirty="0">
                <a:solidFill>
                  <a:srgbClr val="FF66FF"/>
                </a:solidFill>
                <a:latin typeface="Times New Roman" panose="02020603050405020304" pitchFamily="18" charset="0"/>
                <a:cs typeface="Times New Roman" panose="02020603050405020304" pitchFamily="18" charset="0"/>
              </a:rPr>
              <a:t>Ca</a:t>
            </a:r>
            <a:r>
              <a:rPr lang="nl-NL" altLang="en-US" sz="2800" baseline="30000" dirty="0">
                <a:solidFill>
                  <a:srgbClr val="FF66FF"/>
                </a:solidFill>
                <a:latin typeface="Times New Roman" panose="02020603050405020304" pitchFamily="18" charset="0"/>
                <a:cs typeface="Times New Roman" panose="02020603050405020304" pitchFamily="18" charset="0"/>
              </a:rPr>
              <a:t>2+</a:t>
            </a:r>
            <a:r>
              <a:rPr lang="nl-NL" altLang="en-US" sz="2800" baseline="30000" dirty="0">
                <a:solidFill>
                  <a:srgbClr val="0033CC"/>
                </a:solidFill>
                <a:latin typeface="Times New Roman" panose="02020603050405020304" pitchFamily="18" charset="0"/>
                <a:cs typeface="Times New Roman" panose="02020603050405020304" pitchFamily="18" charset="0"/>
              </a:rPr>
              <a:t> </a:t>
            </a:r>
            <a:r>
              <a:rPr lang="nl-NL" altLang="en-US" sz="2800" dirty="0">
                <a:solidFill>
                  <a:srgbClr val="0033CC"/>
                </a:solidFill>
                <a:latin typeface="Times New Roman" panose="02020603050405020304" pitchFamily="18" charset="0"/>
                <a:cs typeface="Times New Roman" panose="02020603050405020304" pitchFamily="18" charset="0"/>
              </a:rPr>
              <a:t>và </a:t>
            </a:r>
            <a:r>
              <a:rPr lang="nl-NL" altLang="en-US" sz="2800" dirty="0">
                <a:solidFill>
                  <a:srgbClr val="FF66FF"/>
                </a:solidFill>
                <a:latin typeface="Times New Roman" panose="02020603050405020304" pitchFamily="18" charset="0"/>
                <a:cs typeface="Times New Roman" panose="02020603050405020304" pitchFamily="18" charset="0"/>
              </a:rPr>
              <a:t>Mg</a:t>
            </a:r>
            <a:r>
              <a:rPr lang="nl-NL" altLang="en-US" sz="2800" baseline="30000" dirty="0">
                <a:solidFill>
                  <a:srgbClr val="FF66FF"/>
                </a:solidFill>
                <a:latin typeface="Times New Roman" panose="02020603050405020304" pitchFamily="18" charset="0"/>
                <a:cs typeface="Times New Roman" panose="02020603050405020304" pitchFamily="18" charset="0"/>
              </a:rPr>
              <a:t>2+</a:t>
            </a:r>
            <a:r>
              <a:rPr lang="nl-NL" altLang="en-US" sz="2800" dirty="0">
                <a:solidFill>
                  <a:srgbClr val="FF66FF"/>
                </a:solidFill>
                <a:latin typeface="Times New Roman" panose="02020603050405020304" pitchFamily="18" charset="0"/>
                <a:cs typeface="Times New Roman" panose="02020603050405020304" pitchFamily="18" charset="0"/>
              </a:rPr>
              <a:t>)</a:t>
            </a:r>
            <a:r>
              <a:rPr lang="nl-NL" altLang="en-US" sz="2800" dirty="0">
                <a:solidFill>
                  <a:srgbClr val="0033CC"/>
                </a:solidFill>
                <a:latin typeface="Times New Roman" panose="02020603050405020304" pitchFamily="18" charset="0"/>
                <a:cs typeface="Times New Roman" panose="02020603050405020304" pitchFamily="18" charset="0"/>
              </a:rPr>
              <a:t> giảm tác dụng giặt rửa và ảnh hưởng đến chất lượng vải sợi.</a:t>
            </a:r>
            <a:endParaRPr lang="en-US" altLang="en-US" sz="2800" dirty="0">
              <a:solidFill>
                <a:srgbClr val="0033CC"/>
              </a:solidFill>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9FC079EE-07A3-37FF-6F1C-5DFC14753541}"/>
              </a:ext>
            </a:extLst>
          </p:cNvPr>
          <p:cNvSpPr>
            <a:spLocks noGrp="1"/>
          </p:cNvSpPr>
          <p:nvPr>
            <p:ph type="dt" sz="quarter" idx="10"/>
          </p:nvPr>
        </p:nvSpPr>
        <p:spPr/>
        <p:txBody>
          <a:bodyPr/>
          <a:lstStyle/>
          <a:p>
            <a:pPr>
              <a:defRPr/>
            </a:pPr>
            <a:r>
              <a:rPr lang="en-US" altLang="en-US" sz="1400">
                <a:latin typeface="Times New Roman" panose="02020603050405020304" pitchFamily="18" charset="0"/>
                <a:cs typeface="Times New Roman" panose="02020603050405020304" pitchFamily="18" charset="0"/>
              </a:rPr>
              <a:t>1</a:t>
            </a:r>
          </a:p>
        </p:txBody>
      </p:sp>
      <p:sp>
        <p:nvSpPr>
          <p:cNvPr id="26629" name="Slide Number Placeholder 5">
            <a:extLst>
              <a:ext uri="{FF2B5EF4-FFF2-40B4-BE49-F238E27FC236}">
                <a16:creationId xmlns:a16="http://schemas.microsoft.com/office/drawing/2014/main" id="{E253EE38-A2A8-619E-127E-37BA4355C76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F467A070-613A-4125-A2E8-24FF4CAC5039}" type="slidenum">
              <a:rPr lang="en-US" altLang="en-US" sz="1600">
                <a:solidFill>
                  <a:srgbClr val="FFFFFF"/>
                </a:solidFill>
                <a:latin typeface="Times New Roman" panose="02020603050405020304" pitchFamily="18" charset="0"/>
                <a:cs typeface="Times New Roman" panose="02020603050405020304" pitchFamily="18" charset="0"/>
              </a:rPr>
              <a:pPr/>
              <a:t>17</a:t>
            </a:fld>
            <a:endParaRPr lang="en-US" altLang="en-US" sz="1600">
              <a:solidFill>
                <a:srgbClr val="FFFFFF"/>
              </a:solidFill>
              <a:latin typeface="Times New Roman" panose="02020603050405020304" pitchFamily="18" charset="0"/>
              <a:cs typeface="Times New Roman" panose="02020603050405020304" pitchFamily="18" charset="0"/>
            </a:endParaRPr>
          </a:p>
        </p:txBody>
      </p:sp>
      <p:pic>
        <p:nvPicPr>
          <p:cNvPr id="26630" name="Picture 4">
            <a:extLst>
              <a:ext uri="{FF2B5EF4-FFF2-40B4-BE49-F238E27FC236}">
                <a16:creationId xmlns:a16="http://schemas.microsoft.com/office/drawing/2014/main" id="{F95A7D81-C053-CE09-7C0B-17BE51F35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937" y="3962400"/>
            <a:ext cx="37449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iterate type="lt">
                                    <p:tmPct val="10000"/>
                                  </p:iterate>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iterate type="lt">
                                    <p:tmPct val="10000"/>
                                  </p:iterate>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674B31D-1E56-96B1-587A-A3F7FC0F458F}"/>
              </a:ext>
            </a:extLst>
          </p:cNvPr>
          <p:cNvSpPr>
            <a:spLocks noGrp="1" noChangeArrowheads="1"/>
          </p:cNvSpPr>
          <p:nvPr>
            <p:ph type="title"/>
          </p:nvPr>
        </p:nvSpPr>
        <p:spPr/>
        <p:txBody>
          <a:bodyPr/>
          <a:lstStyle/>
          <a:p>
            <a:pPr eaLnBrk="1" hangingPunct="1">
              <a:defRPr/>
            </a:pPr>
            <a:r>
              <a:rPr lang="en-US" altLang="en-US" sz="4000">
                <a:latin typeface="Times New Roman" panose="02020603050405020304" pitchFamily="18" charset="0"/>
                <a:cs typeface="Times New Roman" panose="02020603050405020304" pitchFamily="18" charset="0"/>
              </a:rPr>
              <a:t>Xà phòng: Quy trình sản xuất </a:t>
            </a:r>
          </a:p>
        </p:txBody>
      </p:sp>
      <p:pic>
        <p:nvPicPr>
          <p:cNvPr id="27651" name="Picture 4">
            <a:extLst>
              <a:ext uri="{FF2B5EF4-FFF2-40B4-BE49-F238E27FC236}">
                <a16:creationId xmlns:a16="http://schemas.microsoft.com/office/drawing/2014/main" id="{A9C4EA04-D7CF-6949-0D7E-64EE1528DBF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63563" y="1717675"/>
            <a:ext cx="7254875" cy="4638675"/>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3">
            <a:extLst>
              <a:ext uri="{FF2B5EF4-FFF2-40B4-BE49-F238E27FC236}">
                <a16:creationId xmlns:a16="http://schemas.microsoft.com/office/drawing/2014/main" id="{4144FA1F-70CA-9F76-13B9-D90849BDE9FF}"/>
              </a:ext>
            </a:extLst>
          </p:cNvPr>
          <p:cNvSpPr>
            <a:spLocks noGrp="1"/>
          </p:cNvSpPr>
          <p:nvPr>
            <p:ph type="dt" sz="quarter" idx="10"/>
          </p:nvPr>
        </p:nvSpPr>
        <p:spPr/>
        <p:txBody>
          <a:bodyPr/>
          <a:lstStyle/>
          <a:p>
            <a:pPr>
              <a:defRPr/>
            </a:pPr>
            <a:r>
              <a:rPr lang="en-US" altLang="en-US" sz="1800">
                <a:latin typeface="Times New Roman" panose="02020603050405020304" pitchFamily="18" charset="0"/>
                <a:cs typeface="Times New Roman" panose="02020603050405020304" pitchFamily="18" charset="0"/>
              </a:rPr>
              <a:t>1</a:t>
            </a:r>
          </a:p>
        </p:txBody>
      </p:sp>
      <p:sp>
        <p:nvSpPr>
          <p:cNvPr id="27653" name="Slide Number Placeholder 5">
            <a:extLst>
              <a:ext uri="{FF2B5EF4-FFF2-40B4-BE49-F238E27FC236}">
                <a16:creationId xmlns:a16="http://schemas.microsoft.com/office/drawing/2014/main" id="{C23BA36C-7402-92AF-7369-177C649F99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545CB24F-5D34-4C91-B184-D72BA53C523E}" type="slidenum">
              <a:rPr lang="en-US" altLang="en-US" sz="2000">
                <a:solidFill>
                  <a:srgbClr val="FFFFFF"/>
                </a:solidFill>
                <a:latin typeface="Times New Roman" panose="02020603050405020304" pitchFamily="18" charset="0"/>
                <a:cs typeface="Times New Roman" panose="02020603050405020304" pitchFamily="18" charset="0"/>
              </a:rPr>
              <a:pPr/>
              <a:t>18</a:t>
            </a:fld>
            <a:endParaRPr lang="en-US" altLang="en-US" sz="20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stCondLst>
                                            <p:cond delay="0"/>
                                          </p:stCondLst>
                                        </p:cTn>
                                        <p:tgtEl>
                                          <p:spTgt spid="327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27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27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27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27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xit" presetSubtype="0" fill="hold" nodeType="clickEffect">
                                  <p:stCondLst>
                                    <p:cond delay="0"/>
                                  </p:stCondLst>
                                  <p:childTnLst>
                                    <p:anim calcmode="lin" valueType="num">
                                      <p:cBhvr>
                                        <p:cTn id="15" dur="2000" fill="hold"/>
                                        <p:tgtEl>
                                          <p:spTgt spid="32770"/>
                                        </p:tgtEl>
                                        <p:attrNameLst>
                                          <p:attrName>style.rotation</p:attrName>
                                        </p:attrNameLst>
                                      </p:cBhvr>
                                      <p:tavLst>
                                        <p:tav tm="0">
                                          <p:val>
                                            <p:fltVal val="0"/>
                                          </p:val>
                                        </p:tav>
                                        <p:tav tm="100000">
                                          <p:val>
                                            <p:fltVal val="-90"/>
                                          </p:val>
                                        </p:tav>
                                      </p:tavLst>
                                    </p:anim>
                                    <p:anim calcmode="lin" valueType="num">
                                      <p:cBhvr>
                                        <p:cTn id="16" dur="2000" fill="hold"/>
                                        <p:tgtEl>
                                          <p:spTgt spid="32770"/>
                                        </p:tgtEl>
                                        <p:attrNameLst>
                                          <p:attrName>ppt_w</p:attrName>
                                        </p:attrNameLst>
                                      </p:cBhvr>
                                      <p:tavLst>
                                        <p:tav tm="0">
                                          <p:val>
                                            <p:strVal val="ppt_w"/>
                                          </p:val>
                                        </p:tav>
                                        <p:tav tm="50000">
                                          <p:val>
                                            <p:strVal val="ppt_w-.5"/>
                                          </p:val>
                                        </p:tav>
                                        <p:tav tm="100000">
                                          <p:val>
                                            <p:strVal val="ppt_w-.5"/>
                                          </p:val>
                                        </p:tav>
                                      </p:tavLst>
                                    </p:anim>
                                    <p:anim calcmode="lin" valueType="num">
                                      <p:cBhvr>
                                        <p:cTn id="17" dur="2000" fill="hold"/>
                                        <p:tgtEl>
                                          <p:spTgt spid="32770"/>
                                        </p:tgtEl>
                                        <p:attrNameLst>
                                          <p:attrName>ppt_h</p:attrName>
                                        </p:attrNameLst>
                                      </p:cBhvr>
                                      <p:tavLst>
                                        <p:tav tm="0">
                                          <p:val>
                                            <p:strVal val="ppt_h"/>
                                          </p:val>
                                        </p:tav>
                                        <p:tav tm="100000">
                                          <p:val>
                                            <p:strVal val="ppt_h"/>
                                          </p:val>
                                        </p:tav>
                                      </p:tavLst>
                                    </p:anim>
                                    <p:anim calcmode="lin" valueType="num">
                                      <p:cBhvr>
                                        <p:cTn id="18" dur="2000" fill="hold"/>
                                        <p:tgtEl>
                                          <p:spTgt spid="32770"/>
                                        </p:tgtEl>
                                        <p:attrNameLst>
                                          <p:attrName>ppt_x</p:attrName>
                                        </p:attrNameLst>
                                      </p:cBhvr>
                                      <p:tavLst>
                                        <p:tav tm="0">
                                          <p:val>
                                            <p:strVal val="ppt_x"/>
                                          </p:val>
                                        </p:tav>
                                        <p:tav tm="100000">
                                          <p:val>
                                            <p:strVal val="ppt_x+.4"/>
                                          </p:val>
                                        </p:tav>
                                      </p:tavLst>
                                    </p:anim>
                                    <p:anim calcmode="lin" valueType="num">
                                      <p:cBhvr>
                                        <p:cTn id="19" dur="2000" fill="hold"/>
                                        <p:tgtEl>
                                          <p:spTgt spid="32770"/>
                                        </p:tgtEl>
                                        <p:attrNameLst>
                                          <p:attrName>ppt_y</p:attrName>
                                        </p:attrNameLst>
                                      </p:cBhvr>
                                      <p:tavLst>
                                        <p:tav tm="0">
                                          <p:val>
                                            <p:strVal val="ppt_y"/>
                                          </p:val>
                                        </p:tav>
                                        <p:tav tm="50000">
                                          <p:val>
                                            <p:strVal val="ppt_y+.1"/>
                                          </p:val>
                                        </p:tav>
                                        <p:tav tm="100000">
                                          <p:val>
                                            <p:strVal val="ppt_y-.2"/>
                                          </p:val>
                                        </p:tav>
                                      </p:tavLst>
                                    </p:anim>
                                    <p:set>
                                      <p:cBhvr>
                                        <p:cTn id="20" dur="1" fill="hold">
                                          <p:stCondLst>
                                            <p:cond delay="1998"/>
                                          </p:stCondLst>
                                        </p:cTn>
                                        <p:tgtEl>
                                          <p:spTgt spid="327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8B3A784-D2DC-249D-EF5C-9724E1B82DD5}"/>
              </a:ext>
            </a:extLst>
          </p:cNvPr>
          <p:cNvSpPr>
            <a:spLocks noGrp="1" noChangeArrowheads="1"/>
          </p:cNvSpPr>
          <p:nvPr>
            <p:ph type="title"/>
          </p:nvPr>
        </p:nvSpPr>
        <p:spPr>
          <a:xfrm>
            <a:off x="1219200" y="0"/>
            <a:ext cx="7696200" cy="839788"/>
          </a:xfrm>
        </p:spPr>
        <p:txBody>
          <a:bodyPr/>
          <a:lstStyle/>
          <a:p>
            <a:pPr eaLnBrk="1" hangingPunct="1">
              <a:defRPr/>
            </a:pPr>
            <a:r>
              <a:rPr lang="en-US" altLang="en-US" sz="3600">
                <a:solidFill>
                  <a:srgbClr val="009900"/>
                </a:solidFill>
                <a:latin typeface="Times New Roman" panose="02020603050405020304" pitchFamily="18" charset="0"/>
                <a:cs typeface="Times New Roman" panose="02020603050405020304" pitchFamily="18" charset="0"/>
              </a:rPr>
              <a:t>Xà phòng: Quy trình sản xuất</a:t>
            </a:r>
          </a:p>
        </p:txBody>
      </p:sp>
      <p:sp>
        <p:nvSpPr>
          <p:cNvPr id="35843" name="Rectangle 3">
            <a:extLst>
              <a:ext uri="{FF2B5EF4-FFF2-40B4-BE49-F238E27FC236}">
                <a16:creationId xmlns:a16="http://schemas.microsoft.com/office/drawing/2014/main" id="{CE5D4482-1C05-A1E7-7924-A720043EA035}"/>
              </a:ext>
            </a:extLst>
          </p:cNvPr>
          <p:cNvSpPr>
            <a:spLocks noGrp="1"/>
          </p:cNvSpPr>
          <p:nvPr>
            <p:ph sz="quarter" idx="1"/>
          </p:nvPr>
        </p:nvSpPr>
        <p:spPr>
          <a:xfrm>
            <a:off x="490538" y="990600"/>
            <a:ext cx="7696200" cy="5715000"/>
          </a:xfrm>
        </p:spPr>
        <p:txBody>
          <a:bodyPr/>
          <a:lstStyle/>
          <a:p>
            <a:pPr eaLnBrk="1" hangingPunct="1"/>
            <a:r>
              <a:rPr lang="en-US" altLang="en-US">
                <a:latin typeface="Times New Roman" panose="02020603050405020304" pitchFamily="18" charset="0"/>
                <a:cs typeface="Times New Roman" panose="02020603050405020304" pitchFamily="18" charset="0"/>
              </a:rPr>
              <a:t>Máy sản xuất xà phòng</a:t>
            </a: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buFontTx/>
              <a:buNone/>
            </a:pPr>
            <a:endParaRPr lang="en-US" altLang="en-US">
              <a:latin typeface="Times New Roman" panose="02020603050405020304" pitchFamily="18" charset="0"/>
              <a:cs typeface="Times New Roman" panose="02020603050405020304" pitchFamily="18" charset="0"/>
            </a:endParaRPr>
          </a:p>
          <a:p>
            <a:pPr eaLnBrk="1" hangingPunct="1">
              <a:buFontTx/>
              <a:buNone/>
            </a:pPr>
            <a:endParaRPr lang="en-US" altLang="en-US" sz="2000">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Nhà máy sản xuất xà phòng</a:t>
            </a:r>
          </a:p>
        </p:txBody>
      </p:sp>
      <p:sp>
        <p:nvSpPr>
          <p:cNvPr id="28676" name="Slide Number Placeholder 5">
            <a:extLst>
              <a:ext uri="{FF2B5EF4-FFF2-40B4-BE49-F238E27FC236}">
                <a16:creationId xmlns:a16="http://schemas.microsoft.com/office/drawing/2014/main" id="{56132B47-FCDA-6ED1-70BB-6D6FAD68555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DFEBA71B-7C2C-4A55-827A-F87C0F51974D}" type="slidenum">
              <a:rPr lang="en-US" altLang="en-US">
                <a:solidFill>
                  <a:srgbClr val="FFFFFF"/>
                </a:solidFill>
                <a:latin typeface="Times New Roman" panose="02020603050405020304" pitchFamily="18" charset="0"/>
                <a:cs typeface="Times New Roman" panose="02020603050405020304" pitchFamily="18" charset="0"/>
              </a:rPr>
              <a:pPr/>
              <a:t>19</a:t>
            </a:fld>
            <a:endParaRPr lang="en-US" altLang="en-US">
              <a:solidFill>
                <a:srgbClr val="FFFFFF"/>
              </a:solidFill>
              <a:latin typeface="Times New Roman" panose="02020603050405020304" pitchFamily="18" charset="0"/>
              <a:cs typeface="Times New Roman" panose="02020603050405020304" pitchFamily="18" charset="0"/>
            </a:endParaRPr>
          </a:p>
        </p:txBody>
      </p:sp>
      <p:pic>
        <p:nvPicPr>
          <p:cNvPr id="28677" name="Picture 5">
            <a:extLst>
              <a:ext uri="{FF2B5EF4-FFF2-40B4-BE49-F238E27FC236}">
                <a16:creationId xmlns:a16="http://schemas.microsoft.com/office/drawing/2014/main" id="{F6A2ADDC-EF47-4F08-5DBC-9F54DA37E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582738"/>
            <a:ext cx="31242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a16="http://schemas.microsoft.com/office/drawing/2014/main" id="{D04B120A-186F-B43A-E024-58777C302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4162425"/>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a:extLst>
              <a:ext uri="{FF2B5EF4-FFF2-40B4-BE49-F238E27FC236}">
                <a16:creationId xmlns:a16="http://schemas.microsoft.com/office/drawing/2014/main" id="{1699D00E-569D-72FD-2C4B-37BD79390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8" y="1703388"/>
            <a:ext cx="266541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a:extLst>
              <a:ext uri="{FF2B5EF4-FFF2-40B4-BE49-F238E27FC236}">
                <a16:creationId xmlns:a16="http://schemas.microsoft.com/office/drawing/2014/main" id="{2E77C03D-7946-22B1-E207-687ED3A94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4224338"/>
            <a:ext cx="23622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gtEl>
                                        <p:attrNameLst>
                                          <p:attrName>style.visibility</p:attrName>
                                        </p:attrNameLst>
                                      </p:cBhvr>
                                      <p:to>
                                        <p:strVal val="visible"/>
                                      </p:to>
                                    </p:set>
                                    <p:animEffect transition="in" filter="fade">
                                      <p:cBhvr>
                                        <p:cTn id="10"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EF872EB-9271-6C76-03E8-5D84699F0E66}"/>
              </a:ext>
            </a:extLst>
          </p:cNvPr>
          <p:cNvSpPr>
            <a:spLocks noGrp="1" noChangeArrowheads="1"/>
          </p:cNvSpPr>
          <p:nvPr>
            <p:ph type="title"/>
          </p:nvPr>
        </p:nvSpPr>
        <p:spPr/>
        <p:txBody>
          <a:bodyPr/>
          <a:lstStyle/>
          <a:p>
            <a:pPr eaLnBrk="1" hangingPunct="1">
              <a:defRPr/>
            </a:pPr>
            <a:r>
              <a:rPr lang="en-US" altLang="en-US" sz="3600" b="1" dirty="0" err="1">
                <a:latin typeface="Times New Roman" panose="02020603050405020304" pitchFamily="18" charset="0"/>
                <a:cs typeface="Times New Roman" panose="02020603050405020304" pitchFamily="18" charset="0"/>
              </a:rPr>
              <a:t>Chất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giặt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rửa</a:t>
            </a:r>
            <a:endParaRPr lang="en-US" altLang="en-US" sz="3600" b="1" dirty="0">
              <a:latin typeface="Times New Roman" panose="02020603050405020304" pitchFamily="18" charset="0"/>
              <a:cs typeface="Times New Roman" panose="02020603050405020304" pitchFamily="18" charset="0"/>
            </a:endParaRPr>
          </a:p>
        </p:txBody>
      </p:sp>
      <p:sp>
        <p:nvSpPr>
          <p:cNvPr id="12291" name="Rectangle 3">
            <a:extLst>
              <a:ext uri="{FF2B5EF4-FFF2-40B4-BE49-F238E27FC236}">
                <a16:creationId xmlns:a16="http://schemas.microsoft.com/office/drawing/2014/main" id="{29EF0BB4-A474-5E40-8877-FB4026EA5963}"/>
              </a:ext>
            </a:extLst>
          </p:cNvPr>
          <p:cNvSpPr>
            <a:spLocks noGrp="1"/>
          </p:cNvSpPr>
          <p:nvPr>
            <p:ph sz="quarter" idx="1"/>
          </p:nvPr>
        </p:nvSpPr>
        <p:spPr>
          <a:xfrm>
            <a:off x="457200" y="1600200"/>
            <a:ext cx="8281988" cy="4873625"/>
          </a:xfrm>
        </p:spPr>
        <p:txBody>
          <a:bodyPr/>
          <a:lstStyle/>
          <a:p>
            <a:pPr eaLnBrk="1" hangingPunct="1">
              <a:buFontTx/>
              <a:buBlip>
                <a:blip r:embed="rId2"/>
              </a:buBlip>
            </a:pPr>
            <a:r>
              <a:rPr lang="en-US" altLang="en-US" sz="3600">
                <a:latin typeface="Times New Roman" panose="02020603050405020304" pitchFamily="18" charset="0"/>
                <a:cs typeface="Times New Roman" panose="02020603050405020304" pitchFamily="18" charset="0"/>
              </a:rPr>
              <a:t>Khái niệm chất giặt rửa</a:t>
            </a:r>
          </a:p>
          <a:p>
            <a:pPr eaLnBrk="1" hangingPunct="1">
              <a:buFontTx/>
              <a:buBlip>
                <a:blip r:embed="rId2"/>
              </a:buBlip>
            </a:pPr>
            <a:r>
              <a:rPr lang="en-US" altLang="en-US" sz="3600">
                <a:latin typeface="Times New Roman" panose="02020603050405020304" pitchFamily="18" charset="0"/>
                <a:cs typeface="Times New Roman" panose="02020603050405020304" pitchFamily="18" charset="0"/>
              </a:rPr>
              <a:t>Tính chất giặt rửa</a:t>
            </a:r>
          </a:p>
          <a:p>
            <a:pPr eaLnBrk="1" hangingPunct="1">
              <a:buFontTx/>
              <a:buBlip>
                <a:blip r:embed="rId3"/>
              </a:buBlip>
            </a:pPr>
            <a:r>
              <a:rPr lang="en-US" altLang="en-US" sz="3600">
                <a:solidFill>
                  <a:srgbClr val="0E013F"/>
                </a:solidFill>
                <a:latin typeface="Times New Roman" panose="02020603050405020304" pitchFamily="18" charset="0"/>
                <a:cs typeface="Times New Roman" panose="02020603050405020304" pitchFamily="18" charset="0"/>
              </a:rPr>
              <a:t>Khái niệm liên quan</a:t>
            </a:r>
          </a:p>
          <a:p>
            <a:pPr eaLnBrk="1" hangingPunct="1">
              <a:buFontTx/>
              <a:buBlip>
                <a:blip r:embed="rId3"/>
              </a:buBlip>
            </a:pPr>
            <a:r>
              <a:rPr lang="en-US" altLang="en-US" sz="3600">
                <a:solidFill>
                  <a:srgbClr val="0E013F"/>
                </a:solidFill>
                <a:latin typeface="Times New Roman" panose="02020603050405020304" pitchFamily="18" charset="0"/>
                <a:cs typeface="Times New Roman" panose="02020603050405020304" pitchFamily="18" charset="0"/>
              </a:rPr>
              <a:t>Đặc điểm cấu trúc phân tử muối sodium của acid béo</a:t>
            </a:r>
          </a:p>
          <a:p>
            <a:pPr eaLnBrk="1" hangingPunct="1">
              <a:buFontTx/>
              <a:buBlip>
                <a:blip r:embed="rId3"/>
              </a:buBlip>
            </a:pPr>
            <a:r>
              <a:rPr lang="en-US" altLang="en-US" sz="3600">
                <a:solidFill>
                  <a:srgbClr val="0E013F"/>
                </a:solidFill>
                <a:latin typeface="Times New Roman" panose="02020603050405020304" pitchFamily="18" charset="0"/>
                <a:cs typeface="Times New Roman" panose="02020603050405020304" pitchFamily="18" charset="0"/>
              </a:rPr>
              <a:t>Cơ chế hoạt động</a:t>
            </a:r>
          </a:p>
        </p:txBody>
      </p:sp>
      <p:sp>
        <p:nvSpPr>
          <p:cNvPr id="11268" name="Slide Number Placeholder 5">
            <a:extLst>
              <a:ext uri="{FF2B5EF4-FFF2-40B4-BE49-F238E27FC236}">
                <a16:creationId xmlns:a16="http://schemas.microsoft.com/office/drawing/2014/main" id="{F7188FE0-4BF5-AEA3-1574-8DDD3F1CAAE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9F237C2D-EE19-4833-8ECA-94C303E0FCCC}" type="slidenum">
              <a:rPr lang="en-US" altLang="en-US" sz="1800">
                <a:solidFill>
                  <a:srgbClr val="FFFFFF"/>
                </a:solidFill>
                <a:latin typeface="Times New Roman" panose="02020603050405020304" pitchFamily="18" charset="0"/>
                <a:cs typeface="Times New Roman" panose="02020603050405020304" pitchFamily="18" charset="0"/>
              </a:rPr>
              <a:pPr/>
              <a:t>2</a:t>
            </a:fld>
            <a:endParaRPr lang="en-US" altLang="en-US" sz="18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5B62FD1-D33F-8DA8-BE13-840A1B6CD51E}"/>
              </a:ext>
            </a:extLst>
          </p:cNvPr>
          <p:cNvSpPr>
            <a:spLocks noGrp="1" noChangeArrowheads="1"/>
          </p:cNvSpPr>
          <p:nvPr>
            <p:ph type="title"/>
          </p:nvPr>
        </p:nvSpPr>
        <p:spPr>
          <a:xfrm>
            <a:off x="685800" y="228600"/>
            <a:ext cx="8458200" cy="915988"/>
          </a:xfrm>
        </p:spPr>
        <p:txBody>
          <a:bodyPr>
            <a:normAutofit fontScale="90000"/>
          </a:bodyPr>
          <a:lstStyle/>
          <a:p>
            <a:pPr eaLnBrk="1" hangingPunct="1">
              <a:defRPr/>
            </a:pPr>
            <a:r>
              <a:rPr lang="en-US" altLang="en-US" sz="4800" b="1" dirty="0" err="1">
                <a:latin typeface="Times New Roman" panose="02020603050405020304" pitchFamily="18" charset="0"/>
                <a:cs typeface="Times New Roman" panose="02020603050405020304" pitchFamily="18" charset="0"/>
              </a:rPr>
              <a:t>Xà</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phòng</a:t>
            </a:r>
            <a:r>
              <a:rPr lang="en-US" altLang="en-US" sz="4800" b="1" dirty="0">
                <a:latin typeface="Times New Roman" panose="02020603050405020304" pitchFamily="18" charset="0"/>
                <a:cs typeface="Times New Roman" panose="02020603050405020304" pitchFamily="18" charset="0"/>
              </a:rPr>
              <a:t>: Quy </a:t>
            </a:r>
            <a:r>
              <a:rPr lang="en-US" altLang="en-US" sz="4800" b="1" dirty="0" err="1">
                <a:latin typeface="Times New Roman" panose="02020603050405020304" pitchFamily="18" charset="0"/>
                <a:cs typeface="Times New Roman" panose="02020603050405020304" pitchFamily="18" charset="0"/>
              </a:rPr>
              <a:t>trình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sản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xuất</a:t>
            </a:r>
            <a:endParaRPr lang="en-US" altLang="en-US" sz="4800" b="1" dirty="0">
              <a:latin typeface="Times New Roman" panose="02020603050405020304" pitchFamily="18" charset="0"/>
              <a:cs typeface="Times New Roman" panose="02020603050405020304" pitchFamily="18" charset="0"/>
            </a:endParaRPr>
          </a:p>
        </p:txBody>
      </p:sp>
      <p:sp>
        <p:nvSpPr>
          <p:cNvPr id="33795" name="Rectangle 3">
            <a:extLst>
              <a:ext uri="{FF2B5EF4-FFF2-40B4-BE49-F238E27FC236}">
                <a16:creationId xmlns:a16="http://schemas.microsoft.com/office/drawing/2014/main" id="{0B980907-BDD2-6EE4-5E5F-45FE3595553E}"/>
              </a:ext>
            </a:extLst>
          </p:cNvPr>
          <p:cNvSpPr>
            <a:spLocks noGrp="1"/>
          </p:cNvSpPr>
          <p:nvPr>
            <p:ph sz="quarter" idx="1"/>
          </p:nvPr>
        </p:nvSpPr>
        <p:spPr>
          <a:xfrm>
            <a:off x="452438" y="1219200"/>
            <a:ext cx="8081962" cy="5257800"/>
          </a:xfrm>
        </p:spPr>
        <p:txBody>
          <a:bodyPr/>
          <a:lstStyle/>
          <a:p>
            <a:pPr algn="just"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nay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xà</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phòng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hóa</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chất</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béo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9900"/>
                </a:solidFill>
                <a:latin typeface="Times New Roman" panose="02020603050405020304" pitchFamily="18" charset="0"/>
                <a:cs typeface="Times New Roman" panose="02020603050405020304" pitchFamily="18" charset="0"/>
              </a:rPr>
              <a:t>ester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9900"/>
                </a:solidFill>
                <a:latin typeface="Times New Roman" panose="02020603050405020304" pitchFamily="18" charset="0"/>
                <a:cs typeface="Times New Roman" panose="02020603050405020304" pitchFamily="18" charset="0"/>
              </a:rPr>
              <a:t>Glycerine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9900"/>
                </a:solidFill>
                <a:latin typeface="Times New Roman" panose="02020603050405020304" pitchFamily="18" charset="0"/>
                <a:cs typeface="Times New Roman" panose="02020603050405020304" pitchFamily="18" charset="0"/>
              </a:rPr>
              <a:t>acid </a:t>
            </a:r>
            <a:r>
              <a:rPr lang="en-US" altLang="en-US" sz="2800" dirty="0" err="1">
                <a:solidFill>
                  <a:srgbClr val="009900"/>
                </a:solidFill>
                <a:latin typeface="Times New Roman" panose="02020603050405020304" pitchFamily="18" charset="0"/>
                <a:cs typeface="Times New Roman" panose="02020603050405020304" pitchFamily="18" charset="0"/>
              </a:rPr>
              <a:t>béo</a:t>
            </a:r>
            <a:r>
              <a:rPr lang="en-US" altLang="en-US" sz="2800" dirty="0">
                <a:latin typeface="Times New Roman" panose="02020603050405020304" pitchFamily="18" charset="0"/>
                <a:cs typeface="Times New Roman" panose="02020603050405020304" pitchFamily="18" charset="0"/>
              </a:rPr>
              <a:t>)</a:t>
            </a:r>
          </a:p>
          <a:p>
            <a:pPr algn="just" eaLnBrk="1" hangingPunct="1"/>
            <a:r>
              <a:rPr lang="en-US" altLang="en-US" sz="2800" dirty="0">
                <a:latin typeface="Times New Roman" panose="02020603050405020304" pitchFamily="18" charset="0"/>
                <a:cs typeface="Times New Roman" panose="02020603050405020304" pitchFamily="18" charset="0"/>
              </a:rPr>
              <a:t> Khi </a:t>
            </a:r>
            <a:r>
              <a:rPr lang="en-US" altLang="en-US" sz="2800" dirty="0" err="1">
                <a:latin typeface="Times New Roman" panose="02020603050405020304" pitchFamily="18" charset="0"/>
                <a:cs typeface="Times New Roman" panose="02020603050405020304" pitchFamily="18" charset="0"/>
              </a:rPr>
              <a:t>đun</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chất</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béo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33CC"/>
                </a:solidFill>
                <a:latin typeface="Times New Roman" panose="02020603050405020304" pitchFamily="18" charset="0"/>
                <a:cs typeface="Times New Roman" panose="02020603050405020304" pitchFamily="18" charset="0"/>
              </a:rPr>
              <a:t>dung </a:t>
            </a:r>
            <a:r>
              <a:rPr lang="en-US" altLang="en-US" sz="2800" dirty="0" err="1">
                <a:solidFill>
                  <a:srgbClr val="0033CC"/>
                </a:solidFill>
                <a:latin typeface="Times New Roman" panose="02020603050405020304" pitchFamily="18" charset="0"/>
                <a:cs typeface="Times New Roman" panose="02020603050405020304" pitchFamily="18" charset="0"/>
              </a:rPr>
              <a:t>dịch</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kiềm</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9900"/>
                </a:solidFill>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9900"/>
                </a:solidFill>
                <a:latin typeface="Times New Roman" panose="02020603050405020304" pitchFamily="18" charset="0"/>
                <a:cs typeface="Times New Roman" panose="02020603050405020304" pitchFamily="18" charset="0"/>
              </a:rPr>
              <a:t>Glycerine</a:t>
            </a:r>
            <a:r>
              <a:rPr lang="en-US" altLang="en-US" sz="2800" dirty="0">
                <a:latin typeface="Times New Roman" panose="02020603050405020304" pitchFamily="18" charset="0"/>
                <a:cs typeface="Times New Roman" panose="02020603050405020304" pitchFamily="18" charset="0"/>
              </a:rPr>
              <a:t>.</a:t>
            </a:r>
          </a:p>
        </p:txBody>
      </p:sp>
      <p:sp>
        <p:nvSpPr>
          <p:cNvPr id="29700" name="Slide Number Placeholder 5">
            <a:extLst>
              <a:ext uri="{FF2B5EF4-FFF2-40B4-BE49-F238E27FC236}">
                <a16:creationId xmlns:a16="http://schemas.microsoft.com/office/drawing/2014/main" id="{A3E60405-E155-AB9B-B5CC-7A981B60131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F8E590DE-F8E4-49C8-9FCF-DFA3D3A778B4}" type="slidenum">
              <a:rPr lang="en-US" altLang="en-US" sz="1600">
                <a:solidFill>
                  <a:srgbClr val="FFFFFF"/>
                </a:solidFill>
                <a:latin typeface="Times New Roman" panose="02020603050405020304" pitchFamily="18" charset="0"/>
                <a:cs typeface="Times New Roman" panose="02020603050405020304" pitchFamily="18" charset="0"/>
              </a:rPr>
              <a:pPr/>
              <a:t>20</a:t>
            </a:fld>
            <a:endParaRPr lang="en-US" altLang="en-US" sz="1600">
              <a:solidFill>
                <a:srgbClr val="FFFFFF"/>
              </a:solidFill>
              <a:latin typeface="Times New Roman" panose="02020603050405020304" pitchFamily="18" charset="0"/>
              <a:cs typeface="Times New Roman" panose="02020603050405020304" pitchFamily="18" charset="0"/>
            </a:endParaRPr>
          </a:p>
        </p:txBody>
      </p:sp>
      <p:pic>
        <p:nvPicPr>
          <p:cNvPr id="29701" name="Picture 4">
            <a:extLst>
              <a:ext uri="{FF2B5EF4-FFF2-40B4-BE49-F238E27FC236}">
                <a16:creationId xmlns:a16="http://schemas.microsoft.com/office/drawing/2014/main" id="{0B4F2A5E-A1D0-311C-F839-933F369FD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971925"/>
            <a:ext cx="79819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 calcmode="lin" valueType="num">
                                      <p:cBhvr additive="base">
                                        <p:cTn id="14" dur="1000" fill="hold">
                                          <p:stCondLst>
                                            <p:cond delay="0"/>
                                          </p:stCondLst>
                                        </p:cTn>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337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33795">
                                            <p:txEl>
                                              <p:pRg st="0" end="0"/>
                                            </p:txEl>
                                          </p:spTgt>
                                        </p:tgtEl>
                                        <p:attrNameLst>
                                          <p:attrName>style.visibility</p:attrName>
                                        </p:attrNameLst>
                                      </p:cBhvr>
                                      <p:to>
                                        <p:strVal val="visible"/>
                                      </p:to>
                                    </p:set>
                                    <p:anim calcmode="lin" valueType="num">
                                      <p:cBhvr additive="base">
                                        <p:cTn id="20" dur="1000" fill="hold">
                                          <p:stCondLst>
                                            <p:cond delay="0"/>
                                          </p:stCondLst>
                                        </p:cTn>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3379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rev="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035CC99-97A1-C70F-8B7A-2FE86359FE8C}"/>
              </a:ext>
            </a:extLst>
          </p:cNvPr>
          <p:cNvSpPr>
            <a:spLocks noGrp="1" noChangeArrowheads="1"/>
          </p:cNvSpPr>
          <p:nvPr>
            <p:ph type="title"/>
          </p:nvPr>
        </p:nvSpPr>
        <p:spPr>
          <a:xfrm>
            <a:off x="914400" y="304800"/>
            <a:ext cx="7696200" cy="1020763"/>
          </a:xfrm>
        </p:spPr>
        <p:txBody>
          <a:bodyPr/>
          <a:lstStyle/>
          <a:p>
            <a:pPr eaLnBrk="1" hangingPunct="1">
              <a:defRPr/>
            </a:pPr>
            <a:r>
              <a:rPr lang="en-US" altLang="en-US" sz="4100" b="1">
                <a:latin typeface="Times New Roman" panose="02020603050405020304" pitchFamily="18" charset="0"/>
                <a:cs typeface="Times New Roman" panose="02020603050405020304" pitchFamily="18" charset="0"/>
              </a:rPr>
              <a:t>Xà phòng: Quy trình sản xuất</a:t>
            </a:r>
          </a:p>
        </p:txBody>
      </p:sp>
      <p:sp>
        <p:nvSpPr>
          <p:cNvPr id="34819" name="Rectangle 3">
            <a:extLst>
              <a:ext uri="{FF2B5EF4-FFF2-40B4-BE49-F238E27FC236}">
                <a16:creationId xmlns:a16="http://schemas.microsoft.com/office/drawing/2014/main" id="{944B9F49-A617-CCAB-B9B9-6368AAA2149B}"/>
              </a:ext>
            </a:extLst>
          </p:cNvPr>
          <p:cNvSpPr>
            <a:spLocks noGrp="1"/>
          </p:cNvSpPr>
          <p:nvPr>
            <p:ph sz="quarter" idx="1"/>
          </p:nvPr>
        </p:nvSpPr>
        <p:spPr>
          <a:xfrm>
            <a:off x="304800" y="1524000"/>
            <a:ext cx="8458200" cy="4953000"/>
          </a:xfrm>
        </p:spPr>
        <p:txBody>
          <a:bodyPr/>
          <a:lstStyle/>
          <a:p>
            <a:pPr eaLnBrk="1" hangingPunct="1">
              <a:buFontTx/>
              <a:buBlip>
                <a:blip r:embed="rId2"/>
              </a:buBlip>
            </a:pPr>
            <a:r>
              <a:rPr lang="en-US" altLang="en-US" dirty="0" err="1">
                <a:latin typeface="Times New Roman" panose="02020603050405020304" pitchFamily="18" charset="0"/>
                <a:cs typeface="Times New Roman" panose="02020603050405020304" pitchFamily="18" charset="0"/>
              </a:rPr>
              <a:t>Ngoài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2 </a:t>
            </a:r>
            <a:r>
              <a:rPr lang="en-US" altLang="en-US" dirty="0" err="1">
                <a:latin typeface="Times New Roman" panose="02020603050405020304" pitchFamily="18" charset="0"/>
                <a:cs typeface="Times New Roman" panose="02020603050405020304" pitchFamily="18" charset="0"/>
              </a:rPr>
              <a:t>phương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a:t>
            </a:r>
          </a:p>
          <a:p>
            <a:pPr eaLnBrk="1" hangingPunct="1">
              <a:buFontTx/>
              <a:buBlip>
                <a:blip r:embed="rId3"/>
              </a:buBlip>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Thủy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acid </a:t>
            </a:r>
            <a:r>
              <a:rPr lang="en-US" altLang="en-US" dirty="0" err="1">
                <a:latin typeface="Times New Roman" panose="02020603050405020304" pitchFamily="18" charset="0"/>
                <a:cs typeface="Times New Roman" panose="02020603050405020304" pitchFamily="18" charset="0"/>
              </a:rPr>
              <a:t>béo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chế</a:t>
            </a:r>
            <a:r>
              <a:rPr lang="en-US" altLang="en-US" dirty="0">
                <a:latin typeface="Times New Roman" panose="02020603050405020304" pitchFamily="18" charset="0"/>
                <a:cs typeface="Times New Roman" panose="02020603050405020304" pitchFamily="18" charset="0"/>
              </a:rPr>
              <a:t> acid </a:t>
            </a:r>
            <a:r>
              <a:rPr lang="en-US" altLang="en-US" dirty="0" err="1">
                <a:latin typeface="Times New Roman" panose="02020603050405020304" pitchFamily="18" charset="0"/>
                <a:cs typeface="Times New Roman" panose="02020603050405020304" pitchFamily="18" charset="0"/>
              </a:rPr>
              <a:t>béo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rồi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hòa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dung </a:t>
            </a:r>
            <a:r>
              <a:rPr lang="en-US" altLang="en-US" dirty="0" err="1">
                <a:latin typeface="Times New Roman" panose="02020603050405020304" pitchFamily="18" charset="0"/>
                <a:cs typeface="Times New Roman" panose="02020603050405020304" pitchFamily="18" charset="0"/>
              </a:rPr>
              <a:t>dịch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kiềm</a:t>
            </a:r>
            <a:r>
              <a:rPr lang="en-US" altLang="en-US" dirty="0">
                <a:latin typeface="Times New Roman" panose="02020603050405020304" pitchFamily="18" charset="0"/>
                <a:cs typeface="Times New Roman" panose="02020603050405020304" pitchFamily="18" charset="0"/>
              </a:rPr>
              <a:t>.</a:t>
            </a:r>
          </a:p>
          <a:p>
            <a:pPr eaLnBrk="1" hangingPunct="1">
              <a:buFontTx/>
              <a:buBlip>
                <a:blip r:embed="rId3"/>
              </a:buBlip>
            </a:pPr>
            <a:r>
              <a:rPr lang="en-US" altLang="en-US" dirty="0">
                <a:latin typeface="Times New Roman" panose="02020603050405020304" pitchFamily="18" charset="0"/>
                <a:cs typeface="Times New Roman" panose="02020603050405020304" pitchFamily="18" charset="0"/>
              </a:rPr>
              <a:t>   Oxi </a:t>
            </a:r>
            <a:r>
              <a:rPr lang="en-US" altLang="en-US" dirty="0" err="1">
                <a:latin typeface="Times New Roman" panose="02020603050405020304" pitchFamily="18" charset="0"/>
                <a:cs typeface="Times New Roman" panose="02020603050405020304" pitchFamily="18" charset="0"/>
              </a:rPr>
              <a:t>hóa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Parafin</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thu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nhờ</a:t>
            </a:r>
            <a:r>
              <a:rPr lang="en-US" altLang="en-US" dirty="0">
                <a:latin typeface="Times New Roman" panose="02020603050405020304" pitchFamily="18" charset="0"/>
                <a:cs typeface="Times New Roman" panose="02020603050405020304" pitchFamily="18" charset="0"/>
              </a:rPr>
              <a:t> oxide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khí</a:t>
            </a:r>
            <a:r>
              <a:rPr lang="en-US" altLang="en-US" dirty="0">
                <a:latin typeface="Times New Roman" panose="02020603050405020304" pitchFamily="18" charset="0"/>
                <a:cs typeface="Times New Roman" panose="02020603050405020304" pitchFamily="18" charset="0"/>
              </a:rPr>
              <a:t>, t</a:t>
            </a:r>
            <a:r>
              <a:rPr lang="en-US" altLang="en-US" baseline="30000" dirty="0">
                <a:latin typeface="Times New Roman" panose="02020603050405020304" pitchFamily="18" charset="0"/>
                <a:cs typeface="Times New Roman" panose="02020603050405020304" pitchFamily="18" charset="0"/>
              </a:rPr>
              <a:t>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r>
              <a:rPr lang="en-US" altLang="en-US" dirty="0">
                <a:latin typeface="Times New Roman" panose="02020603050405020304" pitchFamily="18" charset="0"/>
                <a:cs typeface="Times New Roman" panose="02020603050405020304" pitchFamily="18" charset="0"/>
              </a:rPr>
              <a:t>, Mn</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acid </a:t>
            </a:r>
            <a:r>
              <a:rPr lang="en-US" altLang="en-US" dirty="0" err="1">
                <a:latin typeface="Times New Roman" panose="02020603050405020304" pitchFamily="18" charset="0"/>
                <a:cs typeface="Times New Roman" panose="02020603050405020304" pitchFamily="18" charset="0"/>
              </a:rPr>
              <a:t>béo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kiềm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hóa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a:t>
            </a:r>
          </a:p>
          <a:p>
            <a:pPr eaLnBrk="1" hangingPunct="1">
              <a:buFontTx/>
              <a:buNone/>
            </a:pPr>
            <a:r>
              <a:rPr lang="en-US" altLang="en-US" sz="3000" dirty="0">
                <a:latin typeface="Times New Roman" panose="02020603050405020304" pitchFamily="18" charset="0"/>
                <a:cs typeface="Times New Roman" panose="02020603050405020304" pitchFamily="18" charset="0"/>
              </a:rPr>
              <a:t>    R-CH</a:t>
            </a:r>
            <a:r>
              <a:rPr lang="en-US" altLang="en-US" sz="3000" baseline="-25000" dirty="0">
                <a:latin typeface="Times New Roman" panose="02020603050405020304" pitchFamily="18" charset="0"/>
                <a:cs typeface="Times New Roman" panose="02020603050405020304" pitchFamily="18" charset="0"/>
              </a:rPr>
              <a:t>2</a:t>
            </a:r>
            <a:r>
              <a:rPr lang="en-US" altLang="en-US" sz="3000" dirty="0">
                <a:latin typeface="Times New Roman" panose="02020603050405020304" pitchFamily="18" charset="0"/>
                <a:cs typeface="Times New Roman" panose="02020603050405020304" pitchFamily="18" charset="0"/>
              </a:rPr>
              <a:t>-CH</a:t>
            </a:r>
            <a:r>
              <a:rPr lang="en-US" altLang="en-US" sz="3000" baseline="-25000" dirty="0">
                <a:latin typeface="Times New Roman" panose="02020603050405020304" pitchFamily="18" charset="0"/>
                <a:cs typeface="Times New Roman" panose="02020603050405020304" pitchFamily="18" charset="0"/>
              </a:rPr>
              <a:t>2</a:t>
            </a:r>
            <a:r>
              <a:rPr lang="en-US" altLang="en-US" sz="3000" dirty="0">
                <a:latin typeface="Times New Roman" panose="02020603050405020304" pitchFamily="18" charset="0"/>
                <a:cs typeface="Times New Roman" panose="02020603050405020304" pitchFamily="18" charset="0"/>
              </a:rPr>
              <a:t>-R’</a:t>
            </a:r>
            <a:r>
              <a:rPr lang="en-US" alt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000" dirty="0">
                <a:latin typeface="Times New Roman" panose="02020603050405020304" pitchFamily="18" charset="0"/>
                <a:cs typeface="Times New Roman" panose="02020603050405020304" pitchFamily="18" charset="0"/>
              </a:rPr>
              <a:t> R-COOH+ R’-COOH</a:t>
            </a:r>
            <a:r>
              <a:rPr lang="en-US" alt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000" dirty="0">
                <a:latin typeface="Times New Roman" panose="02020603050405020304" pitchFamily="18" charset="0"/>
                <a:cs typeface="Times New Roman" panose="02020603050405020304" pitchFamily="18" charset="0"/>
              </a:rPr>
              <a:t> </a:t>
            </a:r>
          </a:p>
          <a:p>
            <a:pPr eaLnBrk="1" hangingPunct="1">
              <a:buFontTx/>
              <a:buNone/>
            </a:pPr>
            <a:r>
              <a:rPr lang="en-US" altLang="en-US" sz="3000" dirty="0">
                <a:latin typeface="Times New Roman" panose="02020603050405020304" pitchFamily="18" charset="0"/>
                <a:cs typeface="Times New Roman" panose="02020603050405020304" pitchFamily="18" charset="0"/>
              </a:rPr>
              <a:t>    R-</a:t>
            </a:r>
            <a:r>
              <a:rPr lang="en-US" altLang="en-US" sz="3000" dirty="0" err="1">
                <a:latin typeface="Times New Roman" panose="02020603050405020304" pitchFamily="18" charset="0"/>
                <a:cs typeface="Times New Roman" panose="02020603050405020304" pitchFamily="18" charset="0"/>
              </a:rPr>
              <a:t>COONa</a:t>
            </a:r>
            <a:r>
              <a:rPr lang="en-US" altLang="en-US" sz="3000" dirty="0">
                <a:latin typeface="Times New Roman" panose="02020603050405020304" pitchFamily="18" charset="0"/>
                <a:cs typeface="Times New Roman" panose="02020603050405020304" pitchFamily="18" charset="0"/>
              </a:rPr>
              <a:t>+ R’-</a:t>
            </a:r>
            <a:r>
              <a:rPr lang="en-US" altLang="en-US" sz="3000" dirty="0" err="1">
                <a:latin typeface="Times New Roman" panose="02020603050405020304" pitchFamily="18" charset="0"/>
                <a:cs typeface="Times New Roman" panose="02020603050405020304" pitchFamily="18" charset="0"/>
              </a:rPr>
              <a:t>COONa</a:t>
            </a:r>
            <a:endParaRPr lang="en-US" altLang="en-US" sz="3000" dirty="0">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46E3E6AF-5C8D-B41F-9368-D21B58316DEE}"/>
              </a:ext>
            </a:extLst>
          </p:cNvPr>
          <p:cNvSpPr>
            <a:spLocks noGrp="1"/>
          </p:cNvSpPr>
          <p:nvPr>
            <p:ph type="dt" sz="quarter" idx="10"/>
          </p:nvPr>
        </p:nvSpPr>
        <p:spPr/>
        <p:txBody>
          <a:bodyPr/>
          <a:lstStyle/>
          <a:p>
            <a:pPr>
              <a:defRPr/>
            </a:pPr>
            <a:r>
              <a:rPr lang="en-US" altLang="en-US">
                <a:latin typeface="Times New Roman" panose="02020603050405020304" pitchFamily="18" charset="0"/>
                <a:cs typeface="Times New Roman" panose="02020603050405020304" pitchFamily="18" charset="0"/>
              </a:rPr>
              <a:t>1</a:t>
            </a:r>
          </a:p>
        </p:txBody>
      </p:sp>
      <p:sp>
        <p:nvSpPr>
          <p:cNvPr id="30725" name="Slide Number Placeholder 5">
            <a:extLst>
              <a:ext uri="{FF2B5EF4-FFF2-40B4-BE49-F238E27FC236}">
                <a16:creationId xmlns:a16="http://schemas.microsoft.com/office/drawing/2014/main" id="{1A192A5D-A0C1-C3DA-FBE2-64318D058AD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67E8C2A0-054D-459B-895F-97DED79620E1}" type="slidenum">
              <a:rPr lang="en-US" altLang="en-US">
                <a:solidFill>
                  <a:srgbClr val="FFFFFF"/>
                </a:solidFill>
                <a:latin typeface="Times New Roman" panose="02020603050405020304" pitchFamily="18" charset="0"/>
                <a:cs typeface="Times New Roman" panose="02020603050405020304" pitchFamily="18" charset="0"/>
              </a:rPr>
              <a:pPr/>
              <a:t>21</a:t>
            </a:fld>
            <a:endParaRPr lang="en-US" altLang="en-US">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nodeType="clickEffect">
                                  <p:stCondLst>
                                    <p:cond delay="0"/>
                                  </p:stCondLst>
                                  <p:childTnLst>
                                    <p:set>
                                      <p:cBhvr>
                                        <p:cTn id="20" dur="1" fill="hold">
                                          <p:stCondLst>
                                            <p:cond delay="0"/>
                                          </p:stCondLst>
                                        </p:cTn>
                                        <p:tgtEl>
                                          <p:spTgt spid="34819">
                                            <p:txEl>
                                              <p:pRg st="1" end="1"/>
                                            </p:txEl>
                                          </p:spTgt>
                                        </p:tgtEl>
                                        <p:attrNameLst>
                                          <p:attrName>style.visibility</p:attrName>
                                        </p:attrNameLst>
                                      </p:cBhvr>
                                      <p:to>
                                        <p:strVal val="visible"/>
                                      </p:to>
                                    </p:set>
                                    <p:animEffect transition="in" filter="fade">
                                      <p:cBhvr>
                                        <p:cTn id="21" dur="500"/>
                                        <p:tgtEl>
                                          <p:spTgt spid="34819">
                                            <p:txEl>
                                              <p:pRg st="1" end="1"/>
                                            </p:txEl>
                                          </p:spTgt>
                                        </p:tgtEl>
                                      </p:cBhvr>
                                    </p:animEffect>
                                    <p:anim calcmode="lin" valueType="num">
                                      <p:cBhvr>
                                        <p:cTn id="22"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48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nodeType="clickEffect">
                                  <p:stCondLst>
                                    <p:cond delay="0"/>
                                  </p:stCondLst>
                                  <p:childTnLst>
                                    <p:set>
                                      <p:cBhvr>
                                        <p:cTn id="27" dur="1" fill="hold">
                                          <p:stCondLst>
                                            <p:cond delay="0"/>
                                          </p:stCondLst>
                                        </p:cTn>
                                        <p:tgtEl>
                                          <p:spTgt spid="34819">
                                            <p:txEl>
                                              <p:pRg st="2" end="2"/>
                                            </p:txEl>
                                          </p:spTgt>
                                        </p:tgtEl>
                                        <p:attrNameLst>
                                          <p:attrName>style.visibility</p:attrName>
                                        </p:attrNameLst>
                                      </p:cBhvr>
                                      <p:to>
                                        <p:strVal val="visible"/>
                                      </p:to>
                                    </p:set>
                                    <p:animEffect transition="in" filter="fade">
                                      <p:cBhvr>
                                        <p:cTn id="28" dur="500"/>
                                        <p:tgtEl>
                                          <p:spTgt spid="34819">
                                            <p:txEl>
                                              <p:pRg st="2" end="2"/>
                                            </p:txEl>
                                          </p:spTgt>
                                        </p:tgtEl>
                                      </p:cBhvr>
                                    </p:animEffect>
                                    <p:anim calcmode="lin" valueType="num">
                                      <p:cBhvr>
                                        <p:cTn id="2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48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nodeType="clickEffect">
                                  <p:stCondLst>
                                    <p:cond delay="0"/>
                                  </p:stCondLst>
                                  <p:childTnLst>
                                    <p:set>
                                      <p:cBhvr>
                                        <p:cTn id="34" dur="1" fill="hold">
                                          <p:stCondLst>
                                            <p:cond delay="0"/>
                                          </p:stCondLst>
                                        </p:cTn>
                                        <p:tgtEl>
                                          <p:spTgt spid="34819">
                                            <p:txEl>
                                              <p:pRg st="3" end="3"/>
                                            </p:txEl>
                                          </p:spTgt>
                                        </p:tgtEl>
                                        <p:attrNameLst>
                                          <p:attrName>style.visibility</p:attrName>
                                        </p:attrNameLst>
                                      </p:cBhvr>
                                      <p:to>
                                        <p:strVal val="visible"/>
                                      </p:to>
                                    </p:set>
                                    <p:animEffect transition="in" filter="fade">
                                      <p:cBhvr>
                                        <p:cTn id="35" dur="500"/>
                                        <p:tgtEl>
                                          <p:spTgt spid="34819">
                                            <p:txEl>
                                              <p:pRg st="3" end="3"/>
                                            </p:txEl>
                                          </p:spTgt>
                                        </p:tgtEl>
                                      </p:cBhvr>
                                    </p:animEffect>
                                    <p:anim calcmode="lin" valueType="num">
                                      <p:cBhvr>
                                        <p:cTn id="36"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48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nodeType="clickEffect">
                                  <p:stCondLst>
                                    <p:cond delay="0"/>
                                  </p:stCondLst>
                                  <p:childTnLst>
                                    <p:set>
                                      <p:cBhvr>
                                        <p:cTn id="41" dur="1" fill="hold">
                                          <p:stCondLst>
                                            <p:cond delay="0"/>
                                          </p:stCondLst>
                                        </p:cTn>
                                        <p:tgtEl>
                                          <p:spTgt spid="34819">
                                            <p:txEl>
                                              <p:pRg st="4" end="4"/>
                                            </p:txEl>
                                          </p:spTgt>
                                        </p:tgtEl>
                                        <p:attrNameLst>
                                          <p:attrName>style.visibility</p:attrName>
                                        </p:attrNameLst>
                                      </p:cBhvr>
                                      <p:to>
                                        <p:strVal val="visible"/>
                                      </p:to>
                                    </p:set>
                                    <p:animEffect transition="in" filter="fade">
                                      <p:cBhvr>
                                        <p:cTn id="42" dur="500"/>
                                        <p:tgtEl>
                                          <p:spTgt spid="34819">
                                            <p:txEl>
                                              <p:pRg st="4" end="4"/>
                                            </p:txEl>
                                          </p:spTgt>
                                        </p:tgtEl>
                                      </p:cBhvr>
                                    </p:animEffect>
                                    <p:anim calcmode="lin" valueType="num">
                                      <p:cBhvr>
                                        <p:cTn id="43"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48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DA5A9A60-C547-C9E8-1903-3562F96CBFE0}"/>
              </a:ext>
            </a:extLst>
          </p:cNvPr>
          <p:cNvSpPr>
            <a:spLocks noGrp="1" noChangeArrowheads="1"/>
          </p:cNvSpPr>
          <p:nvPr>
            <p:ph type="title"/>
          </p:nvPr>
        </p:nvSpPr>
        <p:spPr>
          <a:xfrm>
            <a:off x="609600" y="0"/>
            <a:ext cx="8153400" cy="838200"/>
          </a:xfrm>
        </p:spPr>
        <p:txBody>
          <a:bodyPr>
            <a:normAutofit fontScale="90000"/>
          </a:bodyPr>
          <a:lstStyle/>
          <a:p>
            <a:pPr eaLnBrk="1" hangingPunct="1">
              <a:defRPr/>
            </a:pPr>
            <a:r>
              <a:rPr lang="en-US" altLang="en-US" sz="4400" b="1"/>
              <a:t>Quy trình sản xuất xà phòng</a:t>
            </a:r>
          </a:p>
        </p:txBody>
      </p:sp>
      <p:sp>
        <p:nvSpPr>
          <p:cNvPr id="31747" name="Rectangle 3">
            <a:extLst>
              <a:ext uri="{FF2B5EF4-FFF2-40B4-BE49-F238E27FC236}">
                <a16:creationId xmlns:a16="http://schemas.microsoft.com/office/drawing/2014/main" id="{529F3243-6B8E-B0E3-A8DA-A2BAD3FEA025}"/>
              </a:ext>
            </a:extLst>
          </p:cNvPr>
          <p:cNvSpPr>
            <a:spLocks noGrp="1"/>
          </p:cNvSpPr>
          <p:nvPr>
            <p:ph sz="quarter" idx="1"/>
          </p:nvPr>
        </p:nvSpPr>
        <p:spPr>
          <a:xfrm>
            <a:off x="228600" y="838200"/>
            <a:ext cx="8915400" cy="5715000"/>
          </a:xfrm>
        </p:spPr>
        <p:txBody>
          <a:bodyPr/>
          <a:lstStyle/>
          <a:p>
            <a:pPr eaLnBrk="1" hangingPunct="1">
              <a:lnSpc>
                <a:spcPct val="90000"/>
              </a:lnSpc>
            </a:pPr>
            <a:r>
              <a:rPr lang="en-US" altLang="en-US" sz="2600" b="1" dirty="0">
                <a:latin typeface="Times New Roman" panose="02020603050405020304" pitchFamily="18" charset="0"/>
                <a:cs typeface="Times New Roman" panose="02020603050405020304" pitchFamily="18" charset="0"/>
              </a:rPr>
              <a:t>1. </a:t>
            </a:r>
            <a:r>
              <a:rPr lang="en-US" altLang="en-US" sz="2600" b="1" dirty="0" err="1">
                <a:latin typeface="Times New Roman" panose="02020603050405020304" pitchFamily="18" charset="0"/>
                <a:cs typeface="Times New Roman" panose="02020603050405020304" pitchFamily="18" charset="0"/>
              </a:rPr>
              <a:t>Xà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phòng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hóa</a:t>
            </a:r>
            <a:r>
              <a:rPr lang="en-US" altLang="en-US" sz="2600" dirty="0">
                <a:latin typeface="Times New Roman" panose="02020603050405020304" pitchFamily="18" charset="0"/>
                <a:cs typeface="Times New Roman" panose="02020603050405020304" pitchFamily="18" charset="0"/>
              </a:rPr>
              <a:t> </a:t>
            </a:r>
            <a:br>
              <a:rPr lang="en-US" altLang="en-US" sz="2600" dirty="0">
                <a:latin typeface="Times New Roman" panose="02020603050405020304" pitchFamily="18" charset="0"/>
                <a:cs typeface="Times New Roman" panose="02020603050405020304" pitchFamily="18" charset="0"/>
              </a:rPr>
            </a:br>
            <a:r>
              <a:rPr lang="en-US" altLang="en-US" sz="2500" dirty="0" err="1">
                <a:latin typeface="Times New Roman" panose="02020603050405020304" pitchFamily="18" charset="0"/>
                <a:cs typeface="Times New Roman" panose="02020603050405020304" pitchFamily="18" charset="0"/>
              </a:rPr>
              <a:t>Có</a:t>
            </a:r>
            <a:r>
              <a:rPr lang="en-US" altLang="en-US" sz="2500" dirty="0">
                <a:latin typeface="Times New Roman" panose="02020603050405020304" pitchFamily="18" charset="0"/>
                <a:cs typeface="Times New Roman" panose="02020603050405020304" pitchFamily="18" charset="0"/>
              </a:rPr>
              <a:t> 3 </a:t>
            </a:r>
            <a:r>
              <a:rPr lang="en-US" altLang="en-US" sz="2500" dirty="0" err="1">
                <a:latin typeface="Times New Roman" panose="02020603050405020304" pitchFamily="18" charset="0"/>
                <a:cs typeface="Times New Roman" panose="02020603050405020304" pitchFamily="18" charset="0"/>
              </a:rPr>
              <a:t>kiểu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hành</a:t>
            </a:r>
            <a:r>
              <a:rPr lang="en-US" altLang="en-US" sz="2500" dirty="0">
                <a:latin typeface="Times New Roman" panose="02020603050405020304" pitchFamily="18" charset="0"/>
                <a:cs typeface="Times New Roman" panose="02020603050405020304" pitchFamily="18" charset="0"/>
              </a:rPr>
              <a:t> : </a:t>
            </a:r>
            <a:r>
              <a:rPr lang="en-US" altLang="en-US" sz="2500" dirty="0" err="1">
                <a:latin typeface="Times New Roman" panose="02020603050405020304" pitchFamily="18" charset="0"/>
                <a:cs typeface="Times New Roman" panose="02020603050405020304" pitchFamily="18" charset="0"/>
              </a:rPr>
              <a:t>nóng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hoàn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toàn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nóng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sơ</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bộ</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lạnh</a:t>
            </a:r>
            <a:r>
              <a:rPr lang="en-US" altLang="en-US" sz="2500" dirty="0">
                <a:latin typeface="Times New Roman" panose="02020603050405020304" pitchFamily="18" charset="0"/>
                <a:cs typeface="Times New Roman" panose="02020603050405020304" pitchFamily="18" charset="0"/>
              </a:rPr>
              <a:t> </a:t>
            </a:r>
            <a:br>
              <a:rPr lang="en-US" altLang="en-US" sz="2500" dirty="0">
                <a:latin typeface="Times New Roman" panose="02020603050405020304" pitchFamily="18" charset="0"/>
                <a:cs typeface="Times New Roman" panose="02020603050405020304" pitchFamily="18" charset="0"/>
              </a:rPr>
            </a:br>
            <a:r>
              <a:rPr lang="en-US" altLang="en-US" sz="2500" b="1" i="1" dirty="0">
                <a:latin typeface="Times New Roman" panose="02020603050405020304" pitchFamily="18" charset="0"/>
                <a:cs typeface="Times New Roman" panose="02020603050405020304" pitchFamily="18" charset="0"/>
              </a:rPr>
              <a:t>Quy </a:t>
            </a:r>
            <a:r>
              <a:rPr lang="en-US" altLang="en-US" sz="2500" b="1" i="1" dirty="0" err="1">
                <a:latin typeface="Times New Roman" panose="02020603050405020304" pitchFamily="18" charset="0"/>
                <a:cs typeface="Times New Roman" panose="02020603050405020304" pitchFamily="18" charset="0"/>
              </a:rPr>
              <a:t>trình</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nóng</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hoàn</a:t>
            </a:r>
            <a:r>
              <a:rPr lang="en-US" altLang="en-US" sz="2500" b="1" i="1" dirty="0">
                <a:latin typeface="Times New Roman" panose="02020603050405020304" pitchFamily="18" charset="0"/>
                <a:cs typeface="Times New Roman" panose="02020603050405020304" pitchFamily="18" charset="0"/>
              </a:rPr>
              <a:t> </a:t>
            </a:r>
            <a:r>
              <a:rPr lang="en-US" altLang="en-US" sz="2500" b="1" i="1" dirty="0" err="1">
                <a:latin typeface="Times New Roman" panose="02020603050405020304" pitchFamily="18" charset="0"/>
                <a:cs typeface="Times New Roman" panose="02020603050405020304" pitchFamily="18" charset="0"/>
              </a:rPr>
              <a:t>toàn</a:t>
            </a:r>
            <a:r>
              <a:rPr lang="en-US" altLang="en-US" sz="2500" dirty="0">
                <a:latin typeface="Times New Roman" panose="02020603050405020304" pitchFamily="18" charset="0"/>
                <a:cs typeface="Times New Roman" panose="02020603050405020304" pitchFamily="18" charset="0"/>
              </a:rPr>
              <a:t> </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hợp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như</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béo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dầu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lỏng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ăn</a:t>
            </a:r>
            <a:r>
              <a:rPr lang="en-US" altLang="en-US" sz="2500" dirty="0">
                <a:latin typeface="Times New Roman" panose="02020603050405020304" pitchFamily="18" charset="0"/>
                <a:cs typeface="Times New Roman" panose="02020603050405020304" pitchFamily="18" charset="0"/>
              </a:rPr>
              <a:t> da, soda </a:t>
            </a:r>
            <a:r>
              <a:rPr lang="en-US" altLang="en-US" sz="2500" dirty="0" err="1">
                <a:latin typeface="Times New Roman" panose="02020603050405020304" pitchFamily="18" charset="0"/>
                <a:cs typeface="Times New Roman" panose="02020603050405020304" pitchFamily="18" charset="0"/>
              </a:rPr>
              <a:t>được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một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chảo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để</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chế</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theo</a:t>
            </a:r>
            <a:r>
              <a:rPr lang="en-US" altLang="en-US" sz="2500" dirty="0">
                <a:latin typeface="Times New Roman" panose="02020603050405020304" pitchFamily="18" charset="0"/>
                <a:cs typeface="Times New Roman" panose="02020603050405020304" pitchFamily="18" charset="0"/>
              </a:rPr>
              <a:t> 4 </a:t>
            </a:r>
            <a:r>
              <a:rPr lang="en-US" altLang="en-US" sz="2500" dirty="0" err="1">
                <a:latin typeface="Times New Roman" panose="02020603050405020304" pitchFamily="18" charset="0"/>
                <a:cs typeface="Times New Roman" panose="02020603050405020304" pitchFamily="18" charset="0"/>
              </a:rPr>
              <a:t>bước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đun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sôi</a:t>
            </a:r>
            <a:r>
              <a:rPr lang="en-US" altLang="en-US" sz="2500" dirty="0">
                <a:latin typeface="Times New Roman" panose="02020603050405020304" pitchFamily="18" charset="0"/>
                <a:cs typeface="Times New Roman" panose="02020603050405020304" pitchFamily="18" charset="0"/>
              </a:rPr>
              <a:t> - </a:t>
            </a:r>
            <a:r>
              <a:rPr lang="en-US" altLang="en-US" sz="2500" dirty="0" err="1">
                <a:latin typeface="Times New Roman" panose="02020603050405020304" pitchFamily="18" charset="0"/>
                <a:cs typeface="Times New Roman" panose="02020603050405020304" pitchFamily="18" charset="0"/>
              </a:rPr>
              <a:t>tách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muối</a:t>
            </a:r>
            <a:r>
              <a:rPr lang="en-US" altLang="en-US" sz="2500" dirty="0">
                <a:latin typeface="Times New Roman" panose="02020603050405020304" pitchFamily="18" charset="0"/>
                <a:cs typeface="Times New Roman" panose="02020603050405020304" pitchFamily="18" charset="0"/>
              </a:rPr>
              <a:t> - </a:t>
            </a:r>
            <a:r>
              <a:rPr lang="en-US" altLang="en-US" sz="2500" dirty="0" err="1">
                <a:latin typeface="Times New Roman" panose="02020603050405020304" pitchFamily="18" charset="0"/>
                <a:cs typeface="Times New Roman" panose="02020603050405020304" pitchFamily="18" charset="0"/>
              </a:rPr>
              <a:t>rửa</a:t>
            </a:r>
            <a:r>
              <a:rPr lang="en-US" altLang="en-US" sz="2500" dirty="0">
                <a:latin typeface="Times New Roman" panose="02020603050405020304" pitchFamily="18" charset="0"/>
                <a:cs typeface="Times New Roman" panose="02020603050405020304" pitchFamily="18" charset="0"/>
              </a:rPr>
              <a:t> - </a:t>
            </a:r>
            <a:r>
              <a:rPr lang="en-US" altLang="en-US" sz="2500" dirty="0" err="1">
                <a:latin typeface="Times New Roman" panose="02020603050405020304" pitchFamily="18" charset="0"/>
                <a:cs typeface="Times New Roman" panose="02020603050405020304" pitchFamily="18" charset="0"/>
              </a:rPr>
              <a:t>định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hình</a:t>
            </a:r>
            <a:r>
              <a:rPr lang="en-US" altLang="en-US" sz="2500" dirty="0">
                <a:latin typeface="Times New Roman" panose="02020603050405020304" pitchFamily="18" charset="0"/>
                <a:cs typeface="Times New Roman" panose="02020603050405020304" pitchFamily="18" charset="0"/>
              </a:rPr>
              <a:t>. </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-Giai </a:t>
            </a:r>
            <a:r>
              <a:rPr lang="en-US" altLang="en-US" sz="2500" dirty="0" err="1">
                <a:latin typeface="Times New Roman" panose="02020603050405020304" pitchFamily="18" charset="0"/>
                <a:cs typeface="Times New Roman" panose="02020603050405020304" pitchFamily="18" charset="0"/>
              </a:rPr>
              <a:t>đoạn</a:t>
            </a:r>
            <a:r>
              <a:rPr lang="en-US" altLang="en-US" sz="2500" dirty="0">
                <a:latin typeface="Times New Roman" panose="02020603050405020304" pitchFamily="18" charset="0"/>
                <a:cs typeface="Times New Roman" panose="02020603050405020304" pitchFamily="18" charset="0"/>
              </a:rPr>
              <a:t> 2, </a:t>
            </a:r>
            <a:r>
              <a:rPr lang="en-US" altLang="en-US" sz="2500" dirty="0" err="1">
                <a:latin typeface="Times New Roman" panose="02020603050405020304" pitchFamily="18" charset="0"/>
                <a:cs typeface="Times New Roman" panose="02020603050405020304" pitchFamily="18" charset="0"/>
              </a:rPr>
              <a:t>hh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tách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ra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làm</a:t>
            </a:r>
            <a:r>
              <a:rPr lang="en-US" altLang="en-US" sz="2500" dirty="0">
                <a:latin typeface="Times New Roman" panose="02020603050405020304" pitchFamily="18" charset="0"/>
                <a:cs typeface="Times New Roman" panose="02020603050405020304" pitchFamily="18" charset="0"/>
              </a:rPr>
              <a:t> 2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trên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phòng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dưới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a:t>
            </a:r>
            <a:r>
              <a:rPr lang="en-US" altLang="en-US" sz="2500" dirty="0">
                <a:latin typeface="Times New Roman" panose="02020603050405020304" pitchFamily="18" charset="0"/>
                <a:cs typeface="Times New Roman" panose="02020603050405020304" pitchFamily="18" charset="0"/>
              </a:rPr>
              <a:t> dd </a:t>
            </a:r>
            <a:r>
              <a:rPr lang="en-US" altLang="en-US" sz="2500" dirty="0" err="1">
                <a:latin typeface="Times New Roman" panose="02020603050405020304" pitchFamily="18" charset="0"/>
                <a:cs typeface="Times New Roman" panose="02020603050405020304" pitchFamily="18" charset="0"/>
              </a:rPr>
              <a:t>có</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lẫn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một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ít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phòng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với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glycerine</a:t>
            </a:r>
            <a:r>
              <a:rPr lang="en-US" altLang="en-US" sz="2500" dirty="0">
                <a:latin typeface="Times New Roman" panose="02020603050405020304" pitchFamily="18" charset="0"/>
                <a:cs typeface="Times New Roman" panose="02020603050405020304" pitchFamily="18" charset="0"/>
              </a:rPr>
              <a:t>. Sau </a:t>
            </a:r>
            <a:r>
              <a:rPr lang="en-US" altLang="en-US" sz="2500" dirty="0" err="1">
                <a:latin typeface="Times New Roman" panose="02020603050405020304" pitchFamily="18" charset="0"/>
                <a:cs typeface="Times New Roman" panose="02020603050405020304" pitchFamily="18" charset="0"/>
              </a:rPr>
              <a:t>vài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ngày</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thì</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có</a:t>
            </a:r>
            <a:r>
              <a:rPr lang="en-US" altLang="en-US" sz="2500" dirty="0">
                <a:latin typeface="Times New Roman" panose="02020603050405020304" pitchFamily="18" charset="0"/>
                <a:cs typeface="Times New Roman" panose="02020603050405020304" pitchFamily="18" charset="0"/>
              </a:rPr>
              <a:t> 3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rõ</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ràng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trên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cùng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phòng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nguyên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giữa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lớp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đáy</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a:t>
            </a:r>
            <a:r>
              <a:rPr lang="en-US" altLang="en-US" sz="2500" dirty="0">
                <a:latin typeface="Times New Roman" panose="02020603050405020304" pitchFamily="18" charset="0"/>
                <a:cs typeface="Times New Roman" panose="02020603050405020304" pitchFamily="18" charset="0"/>
              </a:rPr>
              <a:t> dd </a:t>
            </a:r>
            <a:r>
              <a:rPr lang="en-US" altLang="en-US" sz="2500" dirty="0" err="1">
                <a:latin typeface="Times New Roman" panose="02020603050405020304" pitchFamily="18" charset="0"/>
                <a:cs typeface="Times New Roman" panose="02020603050405020304" pitchFamily="18" charset="0"/>
              </a:rPr>
              <a:t>kiềm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phòng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loãng</a:t>
            </a:r>
            <a:r>
              <a:rPr lang="en-US" altLang="en-US" sz="2500" dirty="0">
                <a:latin typeface="Times New Roman" panose="02020603050405020304" pitchFamily="18" charset="0"/>
                <a:cs typeface="Times New Roman" panose="02020603050405020304" pitchFamily="18" charset="0"/>
              </a:rPr>
              <a:t>. </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-Quy </a:t>
            </a:r>
            <a:r>
              <a:rPr lang="en-US" altLang="en-US" sz="2500" dirty="0" err="1">
                <a:latin typeface="Times New Roman" panose="02020603050405020304" pitchFamily="18" charset="0"/>
                <a:cs typeface="Times New Roman" panose="02020603050405020304" pitchFamily="18" charset="0"/>
              </a:rPr>
              <a:t>trình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được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thực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hiện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trong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điều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kiện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phù</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hợp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sẽ</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không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có</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tạp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như</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béo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chưa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được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phòng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hóa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dầu</a:t>
            </a:r>
            <a:r>
              <a:rPr lang="en-US" altLang="en-US" sz="2500" dirty="0">
                <a:latin typeface="Times New Roman" panose="02020603050405020304" pitchFamily="18" charset="0"/>
                <a:cs typeface="Times New Roman" panose="02020603050405020304" pitchFamily="18" charset="0"/>
              </a:rPr>
              <a:t>, alkyl, glycerin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phòng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metalic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gồm</a:t>
            </a:r>
            <a:r>
              <a:rPr lang="en-US" altLang="en-US" sz="2500" dirty="0">
                <a:latin typeface="Times New Roman" panose="02020603050405020304" pitchFamily="18" charset="0"/>
                <a:cs typeface="Times New Roman" panose="02020603050405020304" pitchFamily="18" charset="0"/>
              </a:rPr>
              <a:t> 70-80% </a:t>
            </a:r>
            <a:r>
              <a:rPr lang="en-US" altLang="en-US" sz="2500" dirty="0" err="1">
                <a:latin typeface="Times New Roman" panose="02020603050405020304" pitchFamily="18" charset="0"/>
                <a:cs typeface="Times New Roman" panose="02020603050405020304" pitchFamily="18" charset="0"/>
              </a:rPr>
              <a:t>mỡ</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bò</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20-30% </a:t>
            </a:r>
            <a:r>
              <a:rPr lang="en-US" altLang="en-US" sz="2500" dirty="0" err="1">
                <a:latin typeface="Times New Roman" panose="02020603050405020304" pitchFamily="18" charset="0"/>
                <a:cs typeface="Times New Roman" panose="02020603050405020304" pitchFamily="18" charset="0"/>
              </a:rPr>
              <a:t>dầu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dừa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được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dùng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nguyên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liệu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sản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xuất</a:t>
            </a:r>
            <a:r>
              <a:rPr lang="en-US" altLang="en-US" sz="2500" dirty="0">
                <a:latin typeface="Times New Roman" panose="02020603050405020304" pitchFamily="18" charset="0"/>
                <a:cs typeface="Times New Roman" panose="02020603050405020304" pitchFamily="18" charset="0"/>
              </a:rPr>
              <a:t>. </a:t>
            </a:r>
            <a:br>
              <a:rPr lang="en-US" altLang="en-US" sz="2500" dirty="0">
                <a:latin typeface="Times New Roman" panose="02020603050405020304" pitchFamily="18" charset="0"/>
                <a:cs typeface="Times New Roman" panose="02020603050405020304" pitchFamily="18" charset="0"/>
              </a:rPr>
            </a:br>
            <a:br>
              <a:rPr lang="en-US" altLang="en-US" sz="2500" dirty="0">
                <a:latin typeface="Times New Roman" panose="02020603050405020304" pitchFamily="18" charset="0"/>
                <a:cs typeface="Times New Roman" panose="02020603050405020304" pitchFamily="18" charset="0"/>
              </a:rPr>
            </a:br>
            <a:endParaRPr lang="en-US" altLang="en-US" sz="2500" dirty="0">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FDC69E97-5B23-296B-0A16-745E911E8926}"/>
              </a:ext>
            </a:extLst>
          </p:cNvPr>
          <p:cNvSpPr>
            <a:spLocks noGrp="1"/>
          </p:cNvSpPr>
          <p:nvPr>
            <p:ph type="dt" sz="quarter" idx="10"/>
          </p:nvPr>
        </p:nvSpPr>
        <p:spPr/>
        <p:txBody>
          <a:bodyPr/>
          <a:lstStyle/>
          <a:p>
            <a:pPr>
              <a:defRPr/>
            </a:pPr>
            <a:r>
              <a:rPr lang="en-US" altLang="en-US"/>
              <a:t>1</a:t>
            </a:r>
          </a:p>
        </p:txBody>
      </p:sp>
      <p:sp>
        <p:nvSpPr>
          <p:cNvPr id="31749" name="Slide Number Placeholder 5">
            <a:extLst>
              <a:ext uri="{FF2B5EF4-FFF2-40B4-BE49-F238E27FC236}">
                <a16:creationId xmlns:a16="http://schemas.microsoft.com/office/drawing/2014/main" id="{0428F340-2D12-3655-8C14-F1C12AB2F1D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BD287712-AB95-487F-A03F-362691987104}" type="slidenum">
              <a:rPr lang="en-US" altLang="en-US">
                <a:solidFill>
                  <a:srgbClr val="FFFFFF"/>
                </a:solidFill>
              </a:rPr>
              <a:pPr/>
              <a:t>22</a:t>
            </a:fld>
            <a:endParaRPr lang="en-US" altLang="en-US">
              <a:solidFill>
                <a:srgbClr val="FFFFFF"/>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06C1E748-1EC3-71E5-56A5-7E1B5D8FFB80}"/>
              </a:ext>
            </a:extLst>
          </p:cNvPr>
          <p:cNvSpPr>
            <a:spLocks noGrp="1" noChangeArrowheads="1"/>
          </p:cNvSpPr>
          <p:nvPr>
            <p:ph type="title"/>
          </p:nvPr>
        </p:nvSpPr>
        <p:spPr>
          <a:xfrm>
            <a:off x="0" y="0"/>
            <a:ext cx="8839200" cy="990600"/>
          </a:xfrm>
        </p:spPr>
        <p:txBody>
          <a:bodyPr/>
          <a:lstStyle/>
          <a:p>
            <a:pPr eaLnBrk="1" hangingPunct="1">
              <a:defRPr/>
            </a:pPr>
            <a:r>
              <a:rPr lang="en-US" altLang="en-US" sz="3200">
                <a:latin typeface="Times New Roman" panose="02020603050405020304" pitchFamily="18" charset="0"/>
                <a:cs typeface="Times New Roman" panose="02020603050405020304" pitchFamily="18" charset="0"/>
              </a:rPr>
              <a:t>Quy trình sản xuất xà phòng</a:t>
            </a:r>
          </a:p>
        </p:txBody>
      </p:sp>
      <p:sp>
        <p:nvSpPr>
          <p:cNvPr id="32771" name="Rectangle 3">
            <a:extLst>
              <a:ext uri="{FF2B5EF4-FFF2-40B4-BE49-F238E27FC236}">
                <a16:creationId xmlns:a16="http://schemas.microsoft.com/office/drawing/2014/main" id="{AD159AE1-AE6E-7404-C020-1AA3B2C58CD4}"/>
              </a:ext>
            </a:extLst>
          </p:cNvPr>
          <p:cNvSpPr>
            <a:spLocks noGrp="1"/>
          </p:cNvSpPr>
          <p:nvPr>
            <p:ph sz="quarter" idx="1"/>
          </p:nvPr>
        </p:nvSpPr>
        <p:spPr>
          <a:xfrm>
            <a:off x="0" y="914400"/>
            <a:ext cx="9144000" cy="6172200"/>
          </a:xfrm>
        </p:spPr>
        <p:txBody>
          <a:bodyPr/>
          <a:lstStyle/>
          <a:p>
            <a:pPr eaLnBrk="1" hangingPunct="1">
              <a:lnSpc>
                <a:spcPct val="90000"/>
              </a:lnSpc>
              <a:buFontTx/>
              <a:buNone/>
            </a:pPr>
            <a:r>
              <a:rPr lang="en-US" altLang="en-US" sz="2800" b="1" i="1" dirty="0">
                <a:latin typeface="Times New Roman" panose="02020603050405020304" pitchFamily="18" charset="0"/>
                <a:cs typeface="Times New Roman" panose="02020603050405020304" pitchFamily="18" charset="0"/>
              </a:rPr>
              <a:t>   </a:t>
            </a:r>
            <a:r>
              <a:rPr lang="en-US" altLang="en-US" sz="2800" b="1" i="1" dirty="0">
                <a:solidFill>
                  <a:schemeClr val="accent1"/>
                </a:solidFill>
                <a:latin typeface="Times New Roman" panose="02020603050405020304" pitchFamily="18" charset="0"/>
                <a:cs typeface="Times New Roman" panose="02020603050405020304" pitchFamily="18" charset="0"/>
              </a:rPr>
              <a:t>Quy </a:t>
            </a:r>
            <a:r>
              <a:rPr lang="en-US" altLang="en-US" sz="2800" b="1" i="1" dirty="0" err="1">
                <a:solidFill>
                  <a:schemeClr val="accent1"/>
                </a:solidFill>
                <a:latin typeface="Times New Roman" panose="02020603050405020304" pitchFamily="18" charset="0"/>
                <a:cs typeface="Times New Roman" panose="02020603050405020304" pitchFamily="18" charset="0"/>
              </a:rPr>
              <a:t>trình</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xử</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lý</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sôi</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sơ</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bộ</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và</a:t>
            </a:r>
            <a:r>
              <a:rPr lang="en-US" altLang="en-US" sz="2800" b="1" i="1" dirty="0">
                <a:solidFill>
                  <a:schemeClr val="accent1"/>
                </a:solidFill>
                <a:latin typeface="Times New Roman" panose="02020603050405020304" pitchFamily="18" charset="0"/>
                <a:cs typeface="Times New Roman" panose="02020603050405020304" pitchFamily="18" charset="0"/>
              </a:rPr>
              <a:t> </a:t>
            </a:r>
            <a:r>
              <a:rPr lang="en-US" altLang="en-US" sz="2800" b="1" i="1" dirty="0" err="1">
                <a:solidFill>
                  <a:schemeClr val="accent1"/>
                </a:solidFill>
                <a:latin typeface="Times New Roman" panose="02020603050405020304" pitchFamily="18" charset="0"/>
                <a:cs typeface="Times New Roman" panose="02020603050405020304" pitchFamily="18" charset="0"/>
              </a:rPr>
              <a:t>lạnh</a:t>
            </a:r>
            <a:r>
              <a:rPr lang="en-US" altLang="en-US" sz="2800" dirty="0">
                <a:solidFill>
                  <a:schemeClr val="accent1"/>
                </a:solidFill>
                <a:latin typeface="Times New Roman" panose="02020603050405020304" pitchFamily="18" charset="0"/>
                <a:cs typeface="Times New Roman" panose="02020603050405020304" pitchFamily="18" charset="0"/>
              </a:rPr>
              <a:t> </a:t>
            </a:r>
            <a:br>
              <a:rPr lang="en-US" altLang="en-US" sz="2800" dirty="0">
                <a:solidFill>
                  <a:schemeClr val="accent1"/>
                </a:solidFill>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-Quy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mềm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potassium, </a:t>
            </a:r>
            <a:r>
              <a:rPr lang="en-US" altLang="en-US" sz="2800" dirty="0" err="1">
                <a:latin typeface="Times New Roman" panose="02020603050405020304" pitchFamily="18" charset="0"/>
                <a:cs typeface="Times New Roman" panose="02020603050405020304" pitchFamily="18" charset="0"/>
              </a:rPr>
              <a:t>yêu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tạp</a:t>
            </a:r>
            <a:r>
              <a:rPr lang="en-US" altLang="en-US" sz="2800" dirty="0">
                <a:latin typeface="Times New Roman" panose="02020603050405020304" pitchFamily="18" charset="0"/>
                <a:cs typeface="Times New Roman" panose="02020603050405020304" pitchFamily="18" charset="0"/>
              </a:rPr>
              <a:t>. </a:t>
            </a:r>
          </a:p>
          <a:p>
            <a:pPr eaLnBrk="1" hangingPunct="1">
              <a:lnSpc>
                <a:spcPct val="90000"/>
              </a:lnSpc>
              <a:buFontTx/>
              <a:buNone/>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glycerine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tắm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p>
          <a:p>
            <a:pPr eaLnBrk="1" hangingPunct="1">
              <a:lnSpc>
                <a:spcPct val="90000"/>
              </a:lnSpc>
              <a:buFontTx/>
              <a:buNone/>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185196C1-21A7-D6D9-3356-8A9B205AD73D}"/>
              </a:ext>
            </a:extLst>
          </p:cNvPr>
          <p:cNvSpPr>
            <a:spLocks noGrp="1"/>
          </p:cNvSpPr>
          <p:nvPr>
            <p:ph type="dt" sz="quarter" idx="10"/>
          </p:nvPr>
        </p:nvSpPr>
        <p:spPr/>
        <p:txBody>
          <a:bodyPr/>
          <a:lstStyle/>
          <a:p>
            <a:pPr>
              <a:defRPr/>
            </a:pPr>
            <a:r>
              <a:rPr lang="en-US" altLang="en-US" sz="1400">
                <a:latin typeface="Times New Roman" panose="02020603050405020304" pitchFamily="18" charset="0"/>
                <a:cs typeface="Times New Roman" panose="02020603050405020304" pitchFamily="18" charset="0"/>
              </a:rPr>
              <a:t>1</a:t>
            </a:r>
          </a:p>
        </p:txBody>
      </p:sp>
      <p:sp>
        <p:nvSpPr>
          <p:cNvPr id="32773" name="Slide Number Placeholder 5">
            <a:extLst>
              <a:ext uri="{FF2B5EF4-FFF2-40B4-BE49-F238E27FC236}">
                <a16:creationId xmlns:a16="http://schemas.microsoft.com/office/drawing/2014/main" id="{23FC0390-3696-CCC4-E161-79BD85BE00C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9697F0AC-9204-4B4B-AF49-6878A709EBB2}" type="slidenum">
              <a:rPr lang="en-US" altLang="en-US" sz="1600">
                <a:solidFill>
                  <a:srgbClr val="FFFFFF"/>
                </a:solidFill>
                <a:latin typeface="Times New Roman" panose="02020603050405020304" pitchFamily="18" charset="0"/>
                <a:cs typeface="Times New Roman" panose="02020603050405020304" pitchFamily="18" charset="0"/>
              </a:rPr>
              <a:pPr/>
              <a:t>23</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D844EB3E-6985-557E-E5CE-6E13D80DF423}"/>
              </a:ext>
            </a:extLst>
          </p:cNvPr>
          <p:cNvSpPr>
            <a:spLocks noGrp="1" noChangeArrowheads="1"/>
          </p:cNvSpPr>
          <p:nvPr>
            <p:ph type="title"/>
          </p:nvPr>
        </p:nvSpPr>
        <p:spPr>
          <a:xfrm>
            <a:off x="304800" y="0"/>
            <a:ext cx="8534400" cy="685800"/>
          </a:xfrm>
        </p:spPr>
        <p:txBody>
          <a:bodyPr>
            <a:normAutofit fontScale="90000"/>
          </a:bodyPr>
          <a:lstStyle/>
          <a:p>
            <a:pPr eaLnBrk="1" hangingPunct="1">
              <a:defRPr/>
            </a:pPr>
            <a:r>
              <a:rPr lang="en-US" altLang="en-US" sz="4400">
                <a:solidFill>
                  <a:srgbClr val="000099"/>
                </a:solidFill>
                <a:latin typeface="Times New Roman" panose="02020603050405020304" pitchFamily="18" charset="0"/>
                <a:cs typeface="Times New Roman" panose="02020603050405020304" pitchFamily="18" charset="0"/>
              </a:rPr>
              <a:t>Quy trình sản xuất xà phòng</a:t>
            </a:r>
          </a:p>
        </p:txBody>
      </p:sp>
      <p:sp>
        <p:nvSpPr>
          <p:cNvPr id="33795" name="Rectangle 3">
            <a:extLst>
              <a:ext uri="{FF2B5EF4-FFF2-40B4-BE49-F238E27FC236}">
                <a16:creationId xmlns:a16="http://schemas.microsoft.com/office/drawing/2014/main" id="{4E04D247-76D5-4ED4-EF01-0EE9ECDC5225}"/>
              </a:ext>
            </a:extLst>
          </p:cNvPr>
          <p:cNvSpPr>
            <a:spLocks noGrp="1"/>
          </p:cNvSpPr>
          <p:nvPr>
            <p:ph sz="quarter" idx="1"/>
          </p:nvPr>
        </p:nvSpPr>
        <p:spPr>
          <a:xfrm>
            <a:off x="433388" y="887413"/>
            <a:ext cx="8001000" cy="6172200"/>
          </a:xfrm>
        </p:spPr>
        <p:txBody>
          <a:bodyPr/>
          <a:lstStyle/>
          <a:p>
            <a:pPr eaLnBrk="1" hangingPunct="1">
              <a:lnSpc>
                <a:spcPct val="80000"/>
              </a:lnSpc>
              <a:buFont typeface="Wingdings" panose="05000000000000000000" pitchFamily="2" charset="2"/>
              <a:buNone/>
            </a:pPr>
            <a:r>
              <a:rPr lang="en-US" altLang="en-US" sz="2800">
                <a:solidFill>
                  <a:srgbClr val="FF9933"/>
                </a:solidFill>
                <a:latin typeface="Times New Roman" panose="02020603050405020304" pitchFamily="18" charset="0"/>
                <a:cs typeface="Times New Roman" panose="02020603050405020304" pitchFamily="18" charset="0"/>
              </a:rPr>
              <a:t>2. Quy trình sản xuất hoàn tất sản phẩm </a:t>
            </a:r>
            <a:br>
              <a:rPr lang="en-US" altLang="en-US" sz="2800">
                <a:solidFill>
                  <a:srgbClr val="FF9933"/>
                </a:solidFill>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Các công đoạn gồm : sấy khô hoặc làm lạnh, trộn, lọc, đùn, cắt, dập nhãn và đóng gói. </a:t>
            </a:r>
          </a:p>
          <a:p>
            <a:pPr eaLnBrk="1" hangingPunct="1">
              <a:lnSpc>
                <a:spcPct val="80000"/>
              </a:lnSpc>
              <a:buFont typeface="Wingdings" panose="05000000000000000000" pitchFamily="2" charset="2"/>
              <a:buNone/>
            </a:pPr>
            <a:br>
              <a:rPr lang="en-US" altLang="en-US" sz="2800">
                <a:latin typeface="Times New Roman" panose="02020603050405020304" pitchFamily="18" charset="0"/>
                <a:cs typeface="Times New Roman" panose="02020603050405020304" pitchFamily="18" charset="0"/>
              </a:rPr>
            </a:br>
            <a:r>
              <a:rPr lang="en-US" altLang="en-US" sz="2800" i="1">
                <a:solidFill>
                  <a:srgbClr val="FF66FF"/>
                </a:solidFill>
                <a:latin typeface="Times New Roman" panose="02020603050405020304" pitchFamily="18" charset="0"/>
                <a:cs typeface="Times New Roman" panose="02020603050405020304" pitchFamily="18" charset="0"/>
              </a:rPr>
              <a:t>Dây chuyền phun sấy khô chân không tự động.</a:t>
            </a:r>
            <a:r>
              <a:rPr lang="en-US" altLang="en-US" sz="2800">
                <a:solidFill>
                  <a:srgbClr val="FF66FF"/>
                </a:solidFill>
                <a:latin typeface="Times New Roman" panose="02020603050405020304" pitchFamily="18" charset="0"/>
                <a:cs typeface="Times New Roman" panose="02020603050405020304" pitchFamily="18" charset="0"/>
              </a:rPr>
              <a:t> </a:t>
            </a:r>
            <a:br>
              <a:rPr lang="en-US" altLang="en-US" sz="2800">
                <a:solidFill>
                  <a:srgbClr val="FF66FF"/>
                </a:solidFill>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-Xà phòng nguyên chất được bơm vào một thùng chứa và bộ trao đổi nhiệt, tại đây t</a:t>
            </a:r>
            <a:r>
              <a:rPr lang="en-US" altLang="en-US" sz="2800" baseline="30000">
                <a:latin typeface="Times New Roman" panose="02020603050405020304" pitchFamily="18" charset="0"/>
                <a:cs typeface="Times New Roman" panose="02020603050405020304" pitchFamily="18" charset="0"/>
              </a:rPr>
              <a:t>0</a:t>
            </a:r>
            <a:r>
              <a:rPr lang="en-US" altLang="en-US" sz="2800">
                <a:latin typeface="Times New Roman" panose="02020603050405020304" pitchFamily="18" charset="0"/>
                <a:cs typeface="Times New Roman" panose="02020603050405020304" pitchFamily="18" charset="0"/>
              </a:rPr>
              <a:t> xà phòng sẽ tăng đến một mức thích hợp. </a:t>
            </a:r>
            <a:br>
              <a:rPr lang="en-US" altLang="en-US" sz="2800">
                <a:latin typeface="Times New Roman" panose="02020603050405020304" pitchFamily="18" charset="0"/>
                <a:cs typeface="Times New Roman" panose="02020603050405020304" pitchFamily="18" charset="0"/>
              </a:rPr>
            </a:br>
            <a:endParaRPr lang="en-US" altLang="en-US" sz="280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n-US" altLang="en-US">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-Sau đó, xà phòng được phun qua một vòi phun đặt ở đáy buồng sấy. Xà phòng đã gia nhiệt được sấy khô và làm lạnh tức thì. Kết thúc bằng cách cho sôi ở t</a:t>
            </a:r>
            <a:r>
              <a:rPr lang="en-US" altLang="en-US" sz="2800" baseline="30000">
                <a:latin typeface="Times New Roman" panose="02020603050405020304" pitchFamily="18" charset="0"/>
                <a:cs typeface="Times New Roman" panose="02020603050405020304" pitchFamily="18" charset="0"/>
              </a:rPr>
              <a:t>0</a:t>
            </a:r>
            <a:r>
              <a:rPr lang="en-US" altLang="en-US" sz="2800">
                <a:latin typeface="Times New Roman" panose="02020603050405020304" pitchFamily="18" charset="0"/>
                <a:cs typeface="Times New Roman" panose="02020603050405020304" pitchFamily="18" charset="0"/>
              </a:rPr>
              <a:t> thấp trong chân không. Sau khi tách ẩm, xà phòng nguyên chất sẽ trở thành rắn và rơi xuống đáy buồng sấy. Máy dập viên xà phòng chân không sẽ dập thành viên nhỏ và đẩy ra ngoài. </a:t>
            </a:r>
            <a:br>
              <a:rPr lang="en-US" altLang="en-US" sz="2800">
                <a:latin typeface="Times New Roman" panose="02020603050405020304" pitchFamily="18" charset="0"/>
                <a:cs typeface="Times New Roman" panose="02020603050405020304" pitchFamily="18" charset="0"/>
              </a:rPr>
            </a:br>
            <a:br>
              <a:rPr lang="en-US"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33796" name="Slide Number Placeholder 5">
            <a:extLst>
              <a:ext uri="{FF2B5EF4-FFF2-40B4-BE49-F238E27FC236}">
                <a16:creationId xmlns:a16="http://schemas.microsoft.com/office/drawing/2014/main" id="{ED17AC6F-BA3D-ADCB-560E-661661DD93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DE8F466D-97E3-4389-AB81-31F1DEB2396B}" type="slidenum">
              <a:rPr lang="en-US" altLang="en-US" sz="1600">
                <a:solidFill>
                  <a:srgbClr val="FFFFFF"/>
                </a:solidFill>
                <a:latin typeface="Times New Roman" panose="02020603050405020304" pitchFamily="18" charset="0"/>
                <a:cs typeface="Times New Roman" panose="02020603050405020304" pitchFamily="18" charset="0"/>
              </a:rPr>
              <a:pPr/>
              <a:t>24</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4D4B1786-A302-4A8B-3738-D9B8EE0ADA43}"/>
              </a:ext>
            </a:extLst>
          </p:cNvPr>
          <p:cNvSpPr>
            <a:spLocks noGrp="1" noChangeArrowheads="1"/>
          </p:cNvSpPr>
          <p:nvPr>
            <p:ph type="title"/>
          </p:nvPr>
        </p:nvSpPr>
        <p:spPr>
          <a:xfrm>
            <a:off x="0" y="0"/>
            <a:ext cx="8915400" cy="685800"/>
          </a:xfrm>
        </p:spPr>
        <p:txBody>
          <a:bodyPr/>
          <a:lstStyle/>
          <a:p>
            <a:pPr eaLnBrk="1" hangingPunct="1">
              <a:defRPr/>
            </a:pPr>
            <a:r>
              <a:rPr lang="en-US" altLang="en-US" dirty="0">
                <a:latin typeface="Times New Roman" panose="02020603050405020304" pitchFamily="18" charset="0"/>
                <a:cs typeface="Times New Roman" panose="02020603050405020304" pitchFamily="18" charset="0"/>
              </a:rPr>
              <a:t>Quy </a:t>
            </a:r>
            <a:r>
              <a:rPr lang="en-US" altLang="en-US" dirty="0" err="1">
                <a:latin typeface="Times New Roman" panose="02020603050405020304" pitchFamily="18" charset="0"/>
                <a:cs typeface="Times New Roman" panose="02020603050405020304" pitchFamily="18" charset="0"/>
              </a:rPr>
              <a:t>trình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phòng</a:t>
            </a:r>
            <a:endParaRPr lang="en-US" altLang="en-US" dirty="0">
              <a:latin typeface="Times New Roman" panose="02020603050405020304" pitchFamily="18" charset="0"/>
              <a:cs typeface="Times New Roman" panose="02020603050405020304" pitchFamily="18" charset="0"/>
            </a:endParaRPr>
          </a:p>
        </p:txBody>
      </p:sp>
      <p:sp>
        <p:nvSpPr>
          <p:cNvPr id="34819" name="Rectangle 3">
            <a:extLst>
              <a:ext uri="{FF2B5EF4-FFF2-40B4-BE49-F238E27FC236}">
                <a16:creationId xmlns:a16="http://schemas.microsoft.com/office/drawing/2014/main" id="{289892B5-ABA3-7968-AC8C-20F41A7FBB53}"/>
              </a:ext>
            </a:extLst>
          </p:cNvPr>
          <p:cNvSpPr>
            <a:spLocks noGrp="1"/>
          </p:cNvSpPr>
          <p:nvPr>
            <p:ph sz="quarter" idx="1"/>
          </p:nvPr>
        </p:nvSpPr>
        <p:spPr>
          <a:xfrm>
            <a:off x="33338" y="620713"/>
            <a:ext cx="8705850" cy="6248400"/>
          </a:xfrm>
        </p:spPr>
        <p:txBody>
          <a:bodyPr/>
          <a:lstStyle/>
          <a:p>
            <a:pPr eaLnBrk="1" hangingPunct="1">
              <a:lnSpc>
                <a:spcPct val="80000"/>
              </a:lnSpc>
              <a:buFontTx/>
              <a:buNone/>
            </a:pPr>
            <a:r>
              <a:rPr lang="en-US" altLang="en-US" sz="2500" b="1" i="1">
                <a:solidFill>
                  <a:srgbClr val="FF66FF"/>
                </a:solidFill>
                <a:latin typeface="Times New Roman" panose="02020603050405020304" pitchFamily="18" charset="0"/>
                <a:cs typeface="Times New Roman" panose="02020603050405020304" pitchFamily="18" charset="0"/>
              </a:rPr>
              <a:t>    Dây chuyền định hình xà phòng vệ sinh tự động.</a:t>
            </a:r>
            <a:r>
              <a:rPr lang="en-US" altLang="en-US" sz="2500">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en-US" sz="2500">
                <a:latin typeface="Times New Roman" panose="02020603050405020304" pitchFamily="18" charset="0"/>
                <a:cs typeface="Times New Roman" panose="02020603050405020304" pitchFamily="18" charset="0"/>
              </a:rPr>
              <a:t>   -Xà phòng được dập thành từng viên nhỏ, rơi vào cầu trượt vào băng chuyền và tồn trữ trong thùng chứa.</a:t>
            </a:r>
            <a:br>
              <a:rPr lang="en-US" altLang="en-US" sz="2500">
                <a:latin typeface="Times New Roman" panose="02020603050405020304" pitchFamily="18" charset="0"/>
                <a:cs typeface="Times New Roman" panose="02020603050405020304" pitchFamily="18" charset="0"/>
              </a:rPr>
            </a:br>
            <a:endParaRPr lang="en-US" altLang="en-US" sz="2500">
              <a:latin typeface="Times New Roman" panose="02020603050405020304" pitchFamily="18" charset="0"/>
              <a:cs typeface="Times New Roman" panose="02020603050405020304" pitchFamily="18" charset="0"/>
            </a:endParaRPr>
          </a:p>
          <a:p>
            <a:pPr eaLnBrk="1" hangingPunct="1">
              <a:lnSpc>
                <a:spcPct val="80000"/>
              </a:lnSpc>
            </a:pPr>
            <a:r>
              <a:rPr lang="en-US" altLang="en-US" sz="2500">
                <a:latin typeface="Times New Roman" panose="02020603050405020304" pitchFamily="18" charset="0"/>
                <a:cs typeface="Times New Roman" panose="02020603050405020304" pitchFamily="18" charset="0"/>
              </a:rPr>
              <a:t>-Xà phòng được cân, và đưa vào máy trộn. Máy định lượng sẽ cho vào xà phòng viên một lượng chính xác hương, màu,… Sau khi trộn đều, tạo thành hh xà phòng viên đồng nhất. Tiếp tục đưa đến máy dập xà phòng chân không. Máy dập sẽ đẩy xà phòng ra ở dạng thanh.  Xà phòng sẽ qua các một trong hai loại dây chuyền : </a:t>
            </a:r>
            <a:br>
              <a:rPr lang="en-US" altLang="en-US" sz="2500">
                <a:latin typeface="Times New Roman" panose="02020603050405020304" pitchFamily="18" charset="0"/>
                <a:cs typeface="Times New Roman" panose="02020603050405020304" pitchFamily="18" charset="0"/>
              </a:rPr>
            </a:br>
            <a:endParaRPr lang="en-US" altLang="en-US" sz="250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500">
                <a:latin typeface="Times New Roman" panose="02020603050405020304" pitchFamily="18" charset="0"/>
                <a:cs typeface="Times New Roman" panose="02020603050405020304" pitchFamily="18" charset="0"/>
              </a:rPr>
              <a:t>    (1) Xà phòng thanh được cắt thành từng bánh nhỏ, rôì đưa vào hầm làm lạnh để tiến hành dập nhãn. </a:t>
            </a:r>
            <a:br>
              <a:rPr lang="en-US" altLang="en-US" sz="2500">
                <a:latin typeface="Times New Roman" panose="02020603050405020304" pitchFamily="18" charset="0"/>
                <a:cs typeface="Times New Roman" panose="02020603050405020304" pitchFamily="18" charset="0"/>
              </a:rPr>
            </a:br>
            <a:endParaRPr lang="en-US" altLang="en-US" sz="250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500">
                <a:latin typeface="Times New Roman" panose="02020603050405020304" pitchFamily="18" charset="0"/>
                <a:cs typeface="Times New Roman" panose="02020603050405020304" pitchFamily="18" charset="0"/>
              </a:rPr>
              <a:t>   (2) Thanh xà phòng được đùn liên tục vào hầm điều hòa t</a:t>
            </a:r>
            <a:r>
              <a:rPr lang="en-US" altLang="en-US" sz="2500" baseline="30000">
                <a:latin typeface="Times New Roman" panose="02020603050405020304" pitchFamily="18" charset="0"/>
                <a:cs typeface="Times New Roman" panose="02020603050405020304" pitchFamily="18" charset="0"/>
              </a:rPr>
              <a:t>0</a:t>
            </a:r>
            <a:r>
              <a:rPr lang="en-US" altLang="en-US" sz="2500">
                <a:latin typeface="Times New Roman" panose="02020603050405020304" pitchFamily="18" charset="0"/>
                <a:cs typeface="Times New Roman" panose="02020603050405020304" pitchFamily="18" charset="0"/>
              </a:rPr>
              <a:t> và được làm lạnh đủ để dập nhãn và cắt bằng thiết bị tự động. Tại đây các hình dạng xà phòng khác nhau như tròn, oval, vuông và tam giác có thể được tạo ra.</a:t>
            </a:r>
          </a:p>
        </p:txBody>
      </p:sp>
      <p:sp>
        <p:nvSpPr>
          <p:cNvPr id="34820" name="Slide Number Placeholder 5">
            <a:extLst>
              <a:ext uri="{FF2B5EF4-FFF2-40B4-BE49-F238E27FC236}">
                <a16:creationId xmlns:a16="http://schemas.microsoft.com/office/drawing/2014/main" id="{7E60100A-D402-AC48-FCBC-088AF53BA04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algn="l"/>
            <a:fld id="{DC8D2C50-AA53-42C8-94DA-CB6C0C356110}" type="slidenum">
              <a:rPr lang="en-US" altLang="en-US">
                <a:solidFill>
                  <a:srgbClr val="FFFFFF"/>
                </a:solidFill>
                <a:latin typeface="Times New Roman" panose="02020603050405020304" pitchFamily="18" charset="0"/>
                <a:cs typeface="Times New Roman" panose="02020603050405020304" pitchFamily="18" charset="0"/>
              </a:rPr>
              <a:pPr algn="l"/>
              <a:t>25</a:t>
            </a:fld>
            <a:endParaRPr lang="en-US" altLang="en-US">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B2988D7E-542F-B3ED-2375-D978716EF44A}"/>
              </a:ext>
            </a:extLst>
          </p:cNvPr>
          <p:cNvSpPr>
            <a:spLocks noGrp="1" noChangeArrowheads="1"/>
          </p:cNvSpPr>
          <p:nvPr>
            <p:ph type="title"/>
          </p:nvPr>
        </p:nvSpPr>
        <p:spPr>
          <a:xfrm>
            <a:off x="228600" y="0"/>
            <a:ext cx="8534400" cy="838200"/>
          </a:xfrm>
        </p:spPr>
        <p:txBody>
          <a:bodyPr/>
          <a:lstStyle/>
          <a:p>
            <a:pPr eaLnBrk="1" hangingPunct="1">
              <a:defRPr/>
            </a:pPr>
            <a:r>
              <a:rPr lang="en-US" altLang="en-US" sz="4800">
                <a:latin typeface="Times New Roman" panose="02020603050405020304" pitchFamily="18" charset="0"/>
                <a:cs typeface="Times New Roman" panose="02020603050405020304" pitchFamily="18" charset="0"/>
              </a:rPr>
              <a:t>Quy trình sản xuất xà phòng</a:t>
            </a:r>
          </a:p>
        </p:txBody>
      </p:sp>
      <p:sp>
        <p:nvSpPr>
          <p:cNvPr id="35843" name="Rectangle 3">
            <a:extLst>
              <a:ext uri="{FF2B5EF4-FFF2-40B4-BE49-F238E27FC236}">
                <a16:creationId xmlns:a16="http://schemas.microsoft.com/office/drawing/2014/main" id="{66612080-EEB6-3D3F-113A-32AEAFB67F37}"/>
              </a:ext>
            </a:extLst>
          </p:cNvPr>
          <p:cNvSpPr>
            <a:spLocks noGrp="1"/>
          </p:cNvSpPr>
          <p:nvPr>
            <p:ph sz="quarter" idx="1"/>
          </p:nvPr>
        </p:nvSpPr>
        <p:spPr>
          <a:xfrm>
            <a:off x="0" y="838200"/>
            <a:ext cx="8991600" cy="5867400"/>
          </a:xfrm>
        </p:spPr>
        <p:txBody>
          <a:bodyPr/>
          <a:lstStyle/>
          <a:p>
            <a:pPr eaLnBrk="1" hangingPunct="1">
              <a:lnSpc>
                <a:spcPct val="80000"/>
              </a:lnSpc>
            </a:pPr>
            <a:r>
              <a:rPr lang="en-US" altLang="en-US" sz="2800" b="1" i="1" dirty="0" err="1">
                <a:solidFill>
                  <a:srgbClr val="FF66FF"/>
                </a:solidFill>
                <a:latin typeface="Times New Roman" panose="02020603050405020304" pitchFamily="18" charset="0"/>
                <a:cs typeface="Times New Roman" panose="02020603050405020304" pitchFamily="18" charset="0"/>
              </a:rPr>
              <a:t>Dây</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chuyền</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định</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hình</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xà</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phòng</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vệ</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sinh</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và</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làm</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lạnh</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bằng</a:t>
            </a:r>
            <a:r>
              <a:rPr lang="en-US" altLang="en-US" sz="2800" b="1" i="1" dirty="0">
                <a:solidFill>
                  <a:srgbClr val="FF66FF"/>
                </a:solidFill>
                <a:latin typeface="Times New Roman" panose="02020603050405020304" pitchFamily="18" charset="0"/>
                <a:cs typeface="Times New Roman" panose="02020603050405020304" pitchFamily="18" charset="0"/>
              </a:rPr>
              <a:t> </a:t>
            </a:r>
            <a:r>
              <a:rPr lang="en-US" altLang="en-US" sz="2800" b="1" i="1" dirty="0" err="1">
                <a:solidFill>
                  <a:srgbClr val="FF66FF"/>
                </a:solidFill>
                <a:latin typeface="Times New Roman" panose="02020603050405020304" pitchFamily="18" charset="0"/>
                <a:cs typeface="Times New Roman" panose="02020603050405020304" pitchFamily="18" charset="0"/>
              </a:rPr>
              <a:t>khung</a:t>
            </a:r>
            <a:r>
              <a:rPr lang="en-US" altLang="en-US" sz="2800" b="1" i="1" dirty="0">
                <a:solidFill>
                  <a:srgbClr val="FF66FF"/>
                </a:solidFill>
                <a:latin typeface="Times New Roman" panose="02020603050405020304" pitchFamily="18" charset="0"/>
                <a:cs typeface="Times New Roman" panose="02020603050405020304" pitchFamily="18" charset="0"/>
              </a:rPr>
              <a:t>.</a:t>
            </a:r>
            <a:r>
              <a:rPr lang="en-US" altLang="en-US" sz="2800" b="1" dirty="0">
                <a:solidFill>
                  <a:srgbClr val="FF66FF"/>
                </a:solidFill>
                <a:latin typeface="Times New Roman" panose="02020603050405020304" pitchFamily="18" charset="0"/>
                <a:cs typeface="Times New Roman" panose="02020603050405020304" pitchFamily="18" charset="0"/>
              </a:rPr>
              <a:t> </a:t>
            </a:r>
            <a:br>
              <a:rPr lang="en-US" altLang="en-US" sz="2800" b="1" dirty="0">
                <a:solidFill>
                  <a:srgbClr val="FF66FF"/>
                </a:solidFill>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lỏng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khuấy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rắn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2-3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Sau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rắn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mỏng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mảnh</a:t>
            </a:r>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trộn</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trục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trộn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chuyển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giản</a:t>
            </a:r>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19E0C3AD-12FB-DF3D-987E-2B94954801C4}"/>
              </a:ext>
            </a:extLst>
          </p:cNvPr>
          <p:cNvSpPr>
            <a:spLocks noGrp="1"/>
          </p:cNvSpPr>
          <p:nvPr>
            <p:ph type="dt" sz="quarter" idx="10"/>
          </p:nvPr>
        </p:nvSpPr>
        <p:spPr/>
        <p:txBody>
          <a:bodyPr/>
          <a:lstStyle/>
          <a:p>
            <a:pPr>
              <a:defRPr/>
            </a:pPr>
            <a:endParaRPr lang="en-US" altLang="en-US" sz="1400" dirty="0">
              <a:latin typeface="Times New Roman" panose="02020603050405020304" pitchFamily="18" charset="0"/>
              <a:cs typeface="Times New Roman" panose="02020603050405020304" pitchFamily="18" charset="0"/>
            </a:endParaRPr>
          </a:p>
        </p:txBody>
      </p:sp>
      <p:sp>
        <p:nvSpPr>
          <p:cNvPr id="35845" name="Slide Number Placeholder 5">
            <a:extLst>
              <a:ext uri="{FF2B5EF4-FFF2-40B4-BE49-F238E27FC236}">
                <a16:creationId xmlns:a16="http://schemas.microsoft.com/office/drawing/2014/main" id="{6E9B7F79-011F-22EC-572F-18C879D8AA8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B696FEF9-6F1E-41A2-8210-D7A4C141AC30}" type="slidenum">
              <a:rPr lang="en-US" altLang="en-US" sz="1600">
                <a:solidFill>
                  <a:srgbClr val="FFFFFF"/>
                </a:solidFill>
                <a:latin typeface="Times New Roman" panose="02020603050405020304" pitchFamily="18" charset="0"/>
                <a:cs typeface="Times New Roman" panose="02020603050405020304" pitchFamily="18" charset="0"/>
              </a:rPr>
              <a:pPr/>
              <a:t>26</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5B117367-ECA0-82EE-1880-C0E28619A9B3}"/>
              </a:ext>
            </a:extLst>
          </p:cNvPr>
          <p:cNvSpPr>
            <a:spLocks noGrp="1" noChangeArrowheads="1"/>
          </p:cNvSpPr>
          <p:nvPr>
            <p:ph type="title"/>
          </p:nvPr>
        </p:nvSpPr>
        <p:spPr>
          <a:xfrm>
            <a:off x="0" y="228600"/>
            <a:ext cx="8229600" cy="1066800"/>
          </a:xfrm>
        </p:spPr>
        <p:txBody>
          <a:bodyPr>
            <a:normAutofit fontScale="90000"/>
          </a:bodyPr>
          <a:lstStyle/>
          <a:p>
            <a:pPr eaLnBrk="1" hangingPunct="1">
              <a:defRPr/>
            </a:pPr>
            <a:r>
              <a:rPr lang="en-US" altLang="en-US" sz="4800" b="1" dirty="0">
                <a:latin typeface="Times New Roman" panose="02020603050405020304" pitchFamily="18" charset="0"/>
                <a:cs typeface="Times New Roman" panose="02020603050405020304" pitchFamily="18" charset="0"/>
              </a:rPr>
              <a:t>Quy </a:t>
            </a:r>
            <a:r>
              <a:rPr lang="en-US" altLang="en-US" sz="4800" b="1" dirty="0" err="1">
                <a:latin typeface="Times New Roman" panose="02020603050405020304" pitchFamily="18" charset="0"/>
                <a:cs typeface="Times New Roman" panose="02020603050405020304" pitchFamily="18" charset="0"/>
              </a:rPr>
              <a:t>trình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sản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xuất</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xà</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phòng</a:t>
            </a:r>
            <a:endParaRPr lang="en-US" altLang="en-US" sz="4800" b="1" dirty="0">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1C334A55-3F29-AA0C-6891-2224808ED7B6}"/>
              </a:ext>
            </a:extLst>
          </p:cNvPr>
          <p:cNvSpPr>
            <a:spLocks noGrp="1"/>
          </p:cNvSpPr>
          <p:nvPr>
            <p:ph sz="quarter" idx="1"/>
          </p:nvPr>
        </p:nvSpPr>
        <p:spPr>
          <a:xfrm>
            <a:off x="249238" y="1339850"/>
            <a:ext cx="8153400" cy="5334000"/>
          </a:xfrm>
        </p:spPr>
        <p:txBody>
          <a:bodyPr/>
          <a:lstStyle/>
          <a:p>
            <a:pPr eaLnBrk="1" hangingPunct="1">
              <a:lnSpc>
                <a:spcPct val="80000"/>
              </a:lnSpc>
              <a:buFontTx/>
              <a:buNone/>
            </a:pP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Dán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nhãn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và</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đóng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gói</a:t>
            </a:r>
            <a:r>
              <a:rPr lang="en-US" altLang="en-US" sz="3600" dirty="0">
                <a:latin typeface="Times New Roman" panose="02020603050405020304" pitchFamily="18" charset="0"/>
                <a:cs typeface="Times New Roman" panose="02020603050405020304" pitchFamily="18" charset="0"/>
              </a:rPr>
              <a:t> </a:t>
            </a:r>
            <a:br>
              <a:rPr lang="en-US" altLang="en-US" sz="36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đóng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phối</a:t>
            </a:r>
            <a:r>
              <a:rPr lang="en-US" altLang="en-US" sz="2800" dirty="0">
                <a:latin typeface="Times New Roman" panose="02020603050405020304" pitchFamily="18" charset="0"/>
                <a:cs typeface="Times New Roman" panose="02020603050405020304" pitchFamily="18" charset="0"/>
              </a:rPr>
              <a:t>.</a:t>
            </a:r>
          </a:p>
          <a:p>
            <a:pPr eaLnBrk="1" hangingPunct="1">
              <a:lnSpc>
                <a:spcPct val="80000"/>
              </a:lnSpc>
              <a:buFontTx/>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Bố</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trí</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nhà</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máy</a:t>
            </a:r>
            <a:r>
              <a:rPr lang="en-US" altLang="en-US" sz="3600" dirty="0">
                <a:latin typeface="Times New Roman" panose="02020603050405020304" pitchFamily="18" charset="0"/>
                <a:cs typeface="Times New Roman" panose="02020603050405020304" pitchFamily="18" charset="0"/>
              </a:rPr>
              <a:t> </a:t>
            </a:r>
            <a:br>
              <a:rPr lang="en-US" altLang="en-US" sz="36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suất</a:t>
            </a:r>
            <a:r>
              <a:rPr lang="en-US" altLang="en-US" sz="2800" dirty="0">
                <a:latin typeface="Times New Roman" panose="02020603050405020304" pitchFamily="18" charset="0"/>
                <a:cs typeface="Times New Roman" panose="02020603050405020304" pitchFamily="18" charset="0"/>
              </a:rPr>
              <a:t> 2-3 </a:t>
            </a:r>
            <a:r>
              <a:rPr lang="en-US" altLang="en-US" sz="2800" dirty="0" err="1">
                <a:latin typeface="Times New Roman" panose="02020603050405020304" pitchFamily="18" charset="0"/>
                <a:cs typeface="Times New Roman" panose="02020603050405020304" pitchFamily="18" charset="0"/>
              </a:rPr>
              <a:t>tấn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mỗi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suất</a:t>
            </a:r>
            <a:r>
              <a:rPr lang="en-US" altLang="en-US" sz="2800" dirty="0">
                <a:latin typeface="Times New Roman" panose="02020603050405020304" pitchFamily="18" charset="0"/>
                <a:cs typeface="Times New Roman" panose="02020603050405020304" pitchFamily="18" charset="0"/>
              </a:rPr>
              <a:t> 5 </a:t>
            </a:r>
            <a:r>
              <a:rPr lang="en-US" altLang="en-US" sz="2800" dirty="0" err="1">
                <a:latin typeface="Times New Roman" panose="02020603050405020304" pitchFamily="18" charset="0"/>
                <a:cs typeface="Times New Roman" panose="02020603050405020304" pitchFamily="18" charset="0"/>
              </a:rPr>
              <a:t>tấn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50.000-55.000 bánh </a:t>
            </a:r>
            <a:r>
              <a:rPr lang="en-US" altLang="en-US" sz="2800" dirty="0" err="1">
                <a:latin typeface="Times New Roman" panose="02020603050405020304" pitchFamily="18" charset="0"/>
                <a:cs typeface="Times New Roman" panose="02020603050405020304" pitchFamily="18" charset="0"/>
              </a:rPr>
              <a:t>xà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90-100g.</a:t>
            </a:r>
          </a:p>
        </p:txBody>
      </p:sp>
      <p:sp>
        <p:nvSpPr>
          <p:cNvPr id="36869" name="Slide Number Placeholder 5">
            <a:extLst>
              <a:ext uri="{FF2B5EF4-FFF2-40B4-BE49-F238E27FC236}">
                <a16:creationId xmlns:a16="http://schemas.microsoft.com/office/drawing/2014/main" id="{F011EB81-A18D-9D7E-0694-FEC8761B434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00A117F6-22EA-449E-8797-BBF45EEC31E7}" type="slidenum">
              <a:rPr lang="en-US" altLang="en-US" sz="1600">
                <a:solidFill>
                  <a:srgbClr val="FFFFFF"/>
                </a:solidFill>
                <a:latin typeface="Times New Roman" panose="02020603050405020304" pitchFamily="18" charset="0"/>
                <a:cs typeface="Times New Roman" panose="02020603050405020304" pitchFamily="18" charset="0"/>
              </a:rPr>
              <a:pPr/>
              <a:t>27</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BA71284-5D42-C085-2ADE-638559968B97}"/>
              </a:ext>
            </a:extLst>
          </p:cNvPr>
          <p:cNvSpPr>
            <a:spLocks noGrp="1" noChangeArrowheads="1"/>
          </p:cNvSpPr>
          <p:nvPr>
            <p:ph type="title"/>
          </p:nvPr>
        </p:nvSpPr>
        <p:spPr/>
        <p:txBody>
          <a:bodyPr/>
          <a:lstStyle/>
          <a:p>
            <a:pPr eaLnBrk="1" hangingPunct="1">
              <a:defRPr/>
            </a:pPr>
            <a:r>
              <a:rPr lang="en-US" altLang="en-US" sz="4000">
                <a:latin typeface="Times New Roman" panose="02020603050405020304" pitchFamily="18" charset="0"/>
                <a:cs typeface="Times New Roman" panose="02020603050405020304" pitchFamily="18" charset="0"/>
              </a:rPr>
              <a:t>Xà phòng: Quy trình sản xuất</a:t>
            </a:r>
          </a:p>
        </p:txBody>
      </p:sp>
      <p:sp>
        <p:nvSpPr>
          <p:cNvPr id="36867" name="Rectangle 3">
            <a:extLst>
              <a:ext uri="{FF2B5EF4-FFF2-40B4-BE49-F238E27FC236}">
                <a16:creationId xmlns:a16="http://schemas.microsoft.com/office/drawing/2014/main" id="{CBEC5A49-2BD5-A695-605D-9817686A0A22}"/>
              </a:ext>
            </a:extLst>
          </p:cNvPr>
          <p:cNvSpPr>
            <a:spLocks noGrp="1"/>
          </p:cNvSpPr>
          <p:nvPr>
            <p:ph sz="quarter" idx="1"/>
          </p:nvPr>
        </p:nvSpPr>
        <p:spPr>
          <a:xfrm>
            <a:off x="1219200" y="1377950"/>
            <a:ext cx="7543800" cy="5257800"/>
          </a:xfrm>
        </p:spPr>
        <p:txBody>
          <a:bodyPr/>
          <a:lstStyle/>
          <a:p>
            <a:pPr eaLnBrk="1" hangingPunct="1">
              <a:buFontTx/>
              <a:buBlip>
                <a:blip r:embed="rId2"/>
              </a:buBlip>
            </a:pPr>
            <a:r>
              <a:rPr lang="nl-NL" altLang="en-US" sz="3200" dirty="0">
                <a:solidFill>
                  <a:srgbClr val="00CC99"/>
                </a:solidFill>
                <a:latin typeface="Times New Roman" panose="02020603050405020304" pitchFamily="18" charset="0"/>
                <a:cs typeface="Times New Roman" panose="02020603050405020304" pitchFamily="18" charset="0"/>
              </a:rPr>
              <a:t>Muối sodium</a:t>
            </a:r>
            <a:r>
              <a:rPr lang="nl-NL" altLang="en-US" sz="3200" dirty="0">
                <a:latin typeface="Times New Roman" panose="02020603050405020304" pitchFamily="18" charset="0"/>
                <a:cs typeface="Times New Roman" panose="02020603050405020304" pitchFamily="18" charset="0"/>
              </a:rPr>
              <a:t> của các acid có phân tử khối nhỏ tan nhiều còn </a:t>
            </a:r>
            <a:r>
              <a:rPr lang="nl-NL" altLang="en-US" sz="3200" dirty="0">
                <a:solidFill>
                  <a:srgbClr val="00CC99"/>
                </a:solidFill>
                <a:latin typeface="Times New Roman" panose="02020603050405020304" pitchFamily="18" charset="0"/>
                <a:cs typeface="Times New Roman" panose="02020603050405020304" pitchFamily="18" charset="0"/>
              </a:rPr>
              <a:t>muối sodium</a:t>
            </a:r>
            <a:r>
              <a:rPr lang="nl-NL" altLang="en-US" sz="3200" dirty="0">
                <a:latin typeface="Times New Roman" panose="02020603050405020304" pitchFamily="18" charset="0"/>
                <a:cs typeface="Times New Roman" panose="02020603050405020304" pitchFamily="18" charset="0"/>
              </a:rPr>
              <a:t> của các acid có phân tử khối lớn không tan trong </a:t>
            </a:r>
            <a:r>
              <a:rPr lang="nl-NL" altLang="en-US" sz="3200" dirty="0">
                <a:solidFill>
                  <a:srgbClr val="00CC99"/>
                </a:solidFill>
                <a:latin typeface="Times New Roman" panose="02020603050405020304" pitchFamily="18" charset="0"/>
                <a:cs typeface="Times New Roman" panose="02020603050405020304" pitchFamily="18" charset="0"/>
              </a:rPr>
              <a:t>dung dịch sodium chloride</a:t>
            </a:r>
            <a:r>
              <a:rPr lang="nl-NL" altLang="en-US" sz="3200" dirty="0">
                <a:latin typeface="Times New Roman" panose="02020603050405020304" pitchFamily="18" charset="0"/>
                <a:cs typeface="Times New Roman" panose="02020603050405020304" pitchFamily="18" charset="0"/>
              </a:rPr>
              <a:t>. Chúng được tách ra gọi là </a:t>
            </a:r>
            <a:r>
              <a:rPr lang="nl-NL" altLang="en-US" sz="3200" dirty="0">
                <a:solidFill>
                  <a:srgbClr val="0033CC"/>
                </a:solidFill>
                <a:latin typeface="Times New Roman" panose="02020603050405020304" pitchFamily="18" charset="0"/>
                <a:cs typeface="Times New Roman" panose="02020603050405020304" pitchFamily="18" charset="0"/>
              </a:rPr>
              <a:t>xà phòng tổng hợp. Xà phòng tổng hợp</a:t>
            </a:r>
            <a:r>
              <a:rPr lang="nl-NL" altLang="en-US" sz="3200" dirty="0">
                <a:latin typeface="Times New Roman" panose="02020603050405020304" pitchFamily="18" charset="0"/>
                <a:cs typeface="Times New Roman" panose="02020603050405020304" pitchFamily="18" charset="0"/>
              </a:rPr>
              <a:t> có tính chất tẩy rửa tương tự xà phòng thường.</a:t>
            </a:r>
            <a:endParaRPr lang="en-US" altLang="en-US" sz="3200" dirty="0">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236CDA73-324B-D6AD-436E-D970691F2A31}"/>
              </a:ext>
            </a:extLst>
          </p:cNvPr>
          <p:cNvSpPr>
            <a:spLocks noGrp="1"/>
          </p:cNvSpPr>
          <p:nvPr>
            <p:ph type="dt" sz="quarter" idx="10"/>
          </p:nvPr>
        </p:nvSpPr>
        <p:spPr/>
        <p:txBody>
          <a:bodyPr/>
          <a:lstStyle/>
          <a:p>
            <a:pPr>
              <a:defRPr/>
            </a:pPr>
            <a:endParaRPr lang="en-US" altLang="en-US" sz="1600" dirty="0">
              <a:latin typeface="Times New Roman" panose="02020603050405020304" pitchFamily="18" charset="0"/>
              <a:cs typeface="Times New Roman" panose="02020603050405020304" pitchFamily="18" charset="0"/>
            </a:endParaRPr>
          </a:p>
        </p:txBody>
      </p:sp>
      <p:sp>
        <p:nvSpPr>
          <p:cNvPr id="37893" name="Slide Number Placeholder 5">
            <a:extLst>
              <a:ext uri="{FF2B5EF4-FFF2-40B4-BE49-F238E27FC236}">
                <a16:creationId xmlns:a16="http://schemas.microsoft.com/office/drawing/2014/main" id="{817ECCE6-FE17-6203-E977-1904D6DC56D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3947724D-8270-4CAE-AC45-4DA0AE53DB4A}" type="slidenum">
              <a:rPr lang="en-US" altLang="en-US" sz="1800">
                <a:solidFill>
                  <a:srgbClr val="FFFFFF"/>
                </a:solidFill>
                <a:latin typeface="Times New Roman" panose="02020603050405020304" pitchFamily="18" charset="0"/>
                <a:cs typeface="Times New Roman" panose="02020603050405020304" pitchFamily="18" charset="0"/>
              </a:rPr>
              <a:pPr/>
              <a:t>28</a:t>
            </a:fld>
            <a:endParaRPr lang="en-US" altLang="en-US" sz="18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Effect transition="in" filter="fade">
                                      <p:cBhvr>
                                        <p:cTn id="9" dur="5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1000">
                                          <p:stCondLst>
                                            <p:cond delay="0"/>
                                          </p:stCondLst>
                                        </p:cTn>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9808B59-AEDB-C6E9-F766-80194A3A9FD6}"/>
              </a:ext>
            </a:extLst>
          </p:cNvPr>
          <p:cNvSpPr>
            <a:spLocks noGrp="1" noChangeArrowheads="1"/>
          </p:cNvSpPr>
          <p:nvPr>
            <p:ph type="title"/>
          </p:nvPr>
        </p:nvSpPr>
        <p:spPr/>
        <p:txBody>
          <a:bodyPr/>
          <a:lstStyle/>
          <a:p>
            <a:pPr eaLnBrk="1" hangingPunct="1">
              <a:defRPr/>
            </a:pPr>
            <a:r>
              <a:rPr lang="en-US" altLang="en-US" sz="4500" b="1">
                <a:latin typeface="Times New Roman" panose="02020603050405020304" pitchFamily="18" charset="0"/>
                <a:cs typeface="Times New Roman" panose="02020603050405020304" pitchFamily="18" charset="0"/>
              </a:rPr>
              <a:t>Chất giặt rửa tổng hợp</a:t>
            </a:r>
          </a:p>
        </p:txBody>
      </p:sp>
      <p:sp>
        <p:nvSpPr>
          <p:cNvPr id="37891" name="Rectangle 3">
            <a:extLst>
              <a:ext uri="{FF2B5EF4-FFF2-40B4-BE49-F238E27FC236}">
                <a16:creationId xmlns:a16="http://schemas.microsoft.com/office/drawing/2014/main" id="{66C5053F-02B8-7719-E990-8E89BFB35BCA}"/>
              </a:ext>
            </a:extLst>
          </p:cNvPr>
          <p:cNvSpPr>
            <a:spLocks noGrp="1"/>
          </p:cNvSpPr>
          <p:nvPr>
            <p:ph sz="quarter" idx="1"/>
          </p:nvPr>
        </p:nvSpPr>
        <p:spPr>
          <a:xfrm>
            <a:off x="457200" y="1600200"/>
            <a:ext cx="7848600" cy="4873625"/>
          </a:xfrm>
        </p:spPr>
        <p:txBody>
          <a:bodyPr/>
          <a:lstStyle/>
          <a:p>
            <a:pPr marL="1036638" indent="-411163" eaLnBrk="1" hangingPunct="1"/>
            <a:r>
              <a:rPr lang="en-US" altLang="en-US" sz="3600" dirty="0" err="1">
                <a:latin typeface="Times New Roman" panose="02020603050405020304" pitchFamily="18" charset="0"/>
                <a:cs typeface="Times New Roman" panose="02020603050405020304" pitchFamily="18" charset="0"/>
              </a:rPr>
              <a:t>Khái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niệm</a:t>
            </a:r>
            <a:endParaRPr lang="en-US" altLang="en-US" sz="3600" dirty="0">
              <a:latin typeface="Times New Roman" panose="02020603050405020304" pitchFamily="18" charset="0"/>
              <a:cs typeface="Times New Roman" panose="02020603050405020304" pitchFamily="18" charset="0"/>
            </a:endParaRPr>
          </a:p>
          <a:p>
            <a:pPr marL="1036638" indent="-411163" eaLnBrk="1" hangingPunct="1">
              <a:buFontTx/>
              <a:buNone/>
            </a:pPr>
            <a:endParaRPr lang="en-US" altLang="en-US" sz="1200" dirty="0">
              <a:latin typeface="Times New Roman" panose="02020603050405020304" pitchFamily="18" charset="0"/>
              <a:cs typeface="Times New Roman" panose="02020603050405020304" pitchFamily="18" charset="0"/>
            </a:endParaRPr>
          </a:p>
          <a:p>
            <a:pPr marL="1036638" indent="-411163" eaLnBrk="1" hangingPunct="1"/>
            <a:r>
              <a:rPr lang="en-US" altLang="en-US" sz="3600" dirty="0" err="1">
                <a:latin typeface="Times New Roman" panose="02020603050405020304" pitchFamily="18" charset="0"/>
                <a:cs typeface="Times New Roman" panose="02020603050405020304" pitchFamily="18" charset="0"/>
              </a:rPr>
              <a:t>Cơ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rửa</a:t>
            </a:r>
            <a:endParaRPr lang="en-US" altLang="en-US" sz="3600" dirty="0">
              <a:latin typeface="Times New Roman" panose="02020603050405020304" pitchFamily="18" charset="0"/>
              <a:cs typeface="Times New Roman" panose="02020603050405020304" pitchFamily="18" charset="0"/>
            </a:endParaRPr>
          </a:p>
          <a:p>
            <a:pPr marL="1036638" indent="-411163" eaLnBrk="1" hangingPunct="1">
              <a:buFontTx/>
              <a:buNone/>
            </a:pPr>
            <a:endParaRPr lang="en-US" altLang="en-US" sz="1200" dirty="0">
              <a:latin typeface="Times New Roman" panose="02020603050405020304" pitchFamily="18" charset="0"/>
              <a:cs typeface="Times New Roman" panose="02020603050405020304" pitchFamily="18" charset="0"/>
            </a:endParaRPr>
          </a:p>
          <a:p>
            <a:pPr marL="1036638" indent="-411163" eaLnBrk="1" hangingPunct="1"/>
            <a:r>
              <a:rPr lang="en-US" altLang="en-US" sz="3600" dirty="0" err="1">
                <a:latin typeface="Times New Roman" panose="02020603050405020304" pitchFamily="18" charset="0"/>
                <a:cs typeface="Times New Roman" panose="02020603050405020304" pitchFamily="18" charset="0"/>
              </a:rPr>
              <a:t>Sử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dụng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rửa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tổng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endParaRPr lang="en-US" altLang="en-US" sz="3600" dirty="0">
              <a:latin typeface="Times New Roman" panose="02020603050405020304" pitchFamily="18" charset="0"/>
              <a:cs typeface="Times New Roman" panose="02020603050405020304" pitchFamily="18" charset="0"/>
            </a:endParaRPr>
          </a:p>
          <a:p>
            <a:pPr marL="1036638" indent="-411163" eaLnBrk="1" hangingPunct="1">
              <a:buFontTx/>
              <a:buNone/>
            </a:pPr>
            <a:endParaRPr lang="en-US" altLang="en-US" sz="1200" dirty="0">
              <a:latin typeface="Times New Roman" panose="02020603050405020304" pitchFamily="18" charset="0"/>
              <a:cs typeface="Times New Roman" panose="02020603050405020304" pitchFamily="18" charset="0"/>
            </a:endParaRPr>
          </a:p>
          <a:p>
            <a:pPr marL="1036638" indent="-411163" eaLnBrk="1" hangingPunct="1"/>
            <a:r>
              <a:rPr lang="en-US" altLang="en-US" sz="3600" dirty="0">
                <a:latin typeface="Times New Roman" panose="02020603050405020304" pitchFamily="18" charset="0"/>
                <a:cs typeface="Times New Roman" panose="02020603050405020304" pitchFamily="18" charset="0"/>
              </a:rPr>
              <a:t>Quy </a:t>
            </a:r>
            <a:r>
              <a:rPr lang="en-US" altLang="en-US" sz="3600" dirty="0" err="1">
                <a:latin typeface="Times New Roman" panose="02020603050405020304" pitchFamily="18" charset="0"/>
                <a:cs typeface="Times New Roman" panose="02020603050405020304" pitchFamily="18" charset="0"/>
              </a:rPr>
              <a:t>trình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sản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xuất</a:t>
            </a:r>
            <a:endParaRPr lang="en-US" altLang="en-US" sz="3600" dirty="0">
              <a:latin typeface="Times New Roman" panose="02020603050405020304" pitchFamily="18" charset="0"/>
              <a:cs typeface="Times New Roman" panose="02020603050405020304" pitchFamily="18" charset="0"/>
            </a:endParaRPr>
          </a:p>
        </p:txBody>
      </p:sp>
      <p:sp>
        <p:nvSpPr>
          <p:cNvPr id="38917" name="Slide Number Placeholder 5">
            <a:extLst>
              <a:ext uri="{FF2B5EF4-FFF2-40B4-BE49-F238E27FC236}">
                <a16:creationId xmlns:a16="http://schemas.microsoft.com/office/drawing/2014/main" id="{CBC9E2DA-9B68-4DE3-B853-5CC308C72E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EFB2616E-8936-49A8-98D8-CF84EF2053BD}" type="slidenum">
              <a:rPr lang="en-US" altLang="en-US">
                <a:solidFill>
                  <a:srgbClr val="FFFFFF"/>
                </a:solidFill>
                <a:latin typeface="Times New Roman" panose="02020603050405020304" pitchFamily="18" charset="0"/>
                <a:cs typeface="Times New Roman" panose="02020603050405020304" pitchFamily="18" charset="0"/>
              </a:rPr>
              <a:pPr/>
              <a:t>29</a:t>
            </a:fld>
            <a:endParaRPr lang="en-US" altLang="en-US">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fade">
                                      <p:cBhvr>
                                        <p:cTn id="10"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20CDD5D-F4D3-196E-AFCA-49139A516A99}"/>
              </a:ext>
            </a:extLst>
          </p:cNvPr>
          <p:cNvSpPr>
            <a:spLocks noGrp="1" noChangeArrowheads="1"/>
          </p:cNvSpPr>
          <p:nvPr>
            <p:ph type="title"/>
          </p:nvPr>
        </p:nvSpPr>
        <p:spPr>
          <a:xfrm>
            <a:off x="457200" y="228600"/>
            <a:ext cx="8269288" cy="584200"/>
          </a:xfrm>
        </p:spPr>
        <p:txBody>
          <a:bodyPr>
            <a:normAutofit fontScale="90000"/>
          </a:bodyPr>
          <a:lstStyle/>
          <a:p>
            <a:pPr eaLnBrk="1" hangingPunct="1">
              <a:defRPr/>
            </a:pPr>
            <a:r>
              <a:rPr lang="en-US" altLang="en-US" sz="4200">
                <a:latin typeface="Times New Roman" panose="02020603050405020304" pitchFamily="18" charset="0"/>
                <a:cs typeface="Times New Roman" panose="02020603050405020304" pitchFamily="18" charset="0"/>
              </a:rPr>
              <a:t>Chất giặt rửa – Khái niệm</a:t>
            </a:r>
          </a:p>
        </p:txBody>
      </p:sp>
      <p:sp>
        <p:nvSpPr>
          <p:cNvPr id="15363" name="Rectangle 3">
            <a:extLst>
              <a:ext uri="{FF2B5EF4-FFF2-40B4-BE49-F238E27FC236}">
                <a16:creationId xmlns:a16="http://schemas.microsoft.com/office/drawing/2014/main" id="{C02AB2C4-5C87-38FB-E7CA-A8221FAEBA92}"/>
              </a:ext>
            </a:extLst>
          </p:cNvPr>
          <p:cNvSpPr>
            <a:spLocks noGrp="1"/>
          </p:cNvSpPr>
          <p:nvPr>
            <p:ph sz="quarter" idx="1"/>
          </p:nvPr>
        </p:nvSpPr>
        <p:spPr>
          <a:xfrm>
            <a:off x="228600" y="914400"/>
            <a:ext cx="8763000" cy="5562600"/>
          </a:xfrm>
        </p:spPr>
        <p:txBody>
          <a:bodyPr/>
          <a:lstStyle/>
          <a:p>
            <a:pPr marL="0" indent="53975" eaLnBrk="1" hangingPunct="1">
              <a:buFont typeface="Wingdings" panose="05000000000000000000" pitchFamily="2" charset="2"/>
              <a:buBlip>
                <a:blip r:embed="rId2"/>
              </a:buBlip>
              <a:tabLst>
                <a:tab pos="403225" algn="l"/>
                <a:tab pos="457200" algn="l"/>
              </a:tabLst>
            </a:pPr>
            <a:r>
              <a:rPr lang="en-US" altLang="en-US" sz="3800">
                <a:latin typeface="Times New Roman" panose="02020603050405020304" pitchFamily="18" charset="0"/>
                <a:cs typeface="Times New Roman" panose="02020603050405020304" pitchFamily="18" charset="0"/>
              </a:rPr>
              <a:t>   </a:t>
            </a:r>
            <a:r>
              <a:rPr lang="en-US" altLang="en-US" i="1">
                <a:latin typeface="Times New Roman" panose="02020603050405020304" pitchFamily="18" charset="0"/>
                <a:cs typeface="Times New Roman" panose="02020603050405020304" pitchFamily="18" charset="0"/>
              </a:rPr>
              <a:t>Chất giặt rửa</a:t>
            </a:r>
            <a:r>
              <a:rPr lang="en-US" altLang="en-US">
                <a:latin typeface="Times New Roman" panose="02020603050405020304" pitchFamily="18" charset="0"/>
                <a:cs typeface="Times New Roman" panose="02020603050405020304" pitchFamily="18" charset="0"/>
              </a:rPr>
              <a:t> là những chất khi dùng cùng với nước thì có tác dụng làm sạch các chất bẩn bám trên các vật rắn mà không gây ra phản ứng hóa học với các chất đó.</a:t>
            </a:r>
          </a:p>
          <a:p>
            <a:pPr marL="0" indent="53975" eaLnBrk="1" hangingPunct="1">
              <a:buFont typeface="Wingdings" panose="05000000000000000000" pitchFamily="2" charset="2"/>
              <a:buNone/>
              <a:tabLst>
                <a:tab pos="403225" algn="l"/>
                <a:tab pos="457200" algn="l"/>
              </a:tabLst>
            </a:pPr>
            <a:r>
              <a:rPr lang="en-US" altLang="en-US">
                <a:latin typeface="Times New Roman" panose="02020603050405020304" pitchFamily="18" charset="0"/>
                <a:cs typeface="Times New Roman" panose="02020603050405020304" pitchFamily="18" charset="0"/>
              </a:rPr>
              <a:t>   </a:t>
            </a:r>
          </a:p>
          <a:p>
            <a:pPr marL="0" indent="53975" eaLnBrk="1" hangingPunct="1">
              <a:buFont typeface="Wingdings" panose="05000000000000000000" pitchFamily="2" charset="2"/>
              <a:buNone/>
              <a:tabLst>
                <a:tab pos="403225" algn="l"/>
                <a:tab pos="457200" algn="l"/>
              </a:tabLst>
            </a:pPr>
            <a:endParaRPr lang="en-US" altLang="en-US" sz="2000">
              <a:latin typeface="Times New Roman" panose="02020603050405020304" pitchFamily="18" charset="0"/>
              <a:cs typeface="Times New Roman" panose="02020603050405020304" pitchFamily="18" charset="0"/>
            </a:endParaRPr>
          </a:p>
          <a:p>
            <a:pPr marL="0" indent="53975" eaLnBrk="1" hangingPunct="1">
              <a:buFont typeface="Wingdings" panose="05000000000000000000" pitchFamily="2" charset="2"/>
              <a:buNone/>
              <a:tabLst>
                <a:tab pos="403225" algn="l"/>
                <a:tab pos="457200" algn="l"/>
              </a:tabLst>
            </a:pPr>
            <a:endParaRPr lang="en-US" altLang="en-US" sz="2000">
              <a:latin typeface="Times New Roman" panose="02020603050405020304" pitchFamily="18" charset="0"/>
              <a:cs typeface="Times New Roman" panose="02020603050405020304" pitchFamily="18" charset="0"/>
            </a:endParaRPr>
          </a:p>
          <a:p>
            <a:pPr marL="0" indent="53975" eaLnBrk="1" hangingPunct="1">
              <a:buFont typeface="Wingdings" panose="05000000000000000000" pitchFamily="2" charset="2"/>
              <a:buNone/>
              <a:tabLst>
                <a:tab pos="403225" algn="l"/>
                <a:tab pos="457200" algn="l"/>
              </a:tabLst>
            </a:pPr>
            <a:endParaRPr lang="en-US" altLang="en-US" sz="2000">
              <a:latin typeface="Times New Roman" panose="02020603050405020304" pitchFamily="18" charset="0"/>
              <a:cs typeface="Times New Roman" panose="02020603050405020304" pitchFamily="18" charset="0"/>
            </a:endParaRPr>
          </a:p>
          <a:p>
            <a:pPr marL="0" indent="53975" eaLnBrk="1" hangingPunct="1">
              <a:buFont typeface="Wingdings" panose="05000000000000000000" pitchFamily="2" charset="2"/>
              <a:buNone/>
              <a:tabLst>
                <a:tab pos="403225" algn="l"/>
                <a:tab pos="457200" algn="l"/>
              </a:tabLst>
            </a:pPr>
            <a:endParaRPr lang="en-US" altLang="en-US" sz="2000">
              <a:latin typeface="Times New Roman" panose="02020603050405020304" pitchFamily="18" charset="0"/>
              <a:cs typeface="Times New Roman" panose="02020603050405020304" pitchFamily="18" charset="0"/>
            </a:endParaRPr>
          </a:p>
          <a:p>
            <a:pPr marL="0" indent="53975" eaLnBrk="1" hangingPunct="1">
              <a:buFont typeface="Wingdings" panose="05000000000000000000" pitchFamily="2" charset="2"/>
              <a:buNone/>
              <a:tabLst>
                <a:tab pos="403225" algn="l"/>
                <a:tab pos="457200" algn="l"/>
              </a:tabLst>
            </a:pPr>
            <a:endParaRPr lang="en-US" altLang="en-US" sz="2000">
              <a:latin typeface="Times New Roman" panose="02020603050405020304" pitchFamily="18" charset="0"/>
              <a:cs typeface="Times New Roman" panose="02020603050405020304" pitchFamily="18" charset="0"/>
            </a:endParaRPr>
          </a:p>
          <a:p>
            <a:pPr marL="0" indent="53975" eaLnBrk="1" hangingPunct="1">
              <a:tabLst>
                <a:tab pos="403225" algn="l"/>
                <a:tab pos="457200" algn="l"/>
              </a:tabLst>
            </a:pPr>
            <a:r>
              <a:rPr lang="en-US" altLang="en-US">
                <a:latin typeface="Times New Roman" panose="02020603050405020304" pitchFamily="18" charset="0"/>
                <a:cs typeface="Times New Roman" panose="02020603050405020304" pitchFamily="18" charset="0"/>
              </a:rPr>
              <a:t> Từ cổ xưa con người đã biết dùng các chất giặt rửa trực tiếp từ thiên nhiên: bồ kết, bồ hòn.</a:t>
            </a:r>
          </a:p>
          <a:p>
            <a:pPr marL="0" indent="53975" eaLnBrk="1" hangingPunct="1">
              <a:tabLst>
                <a:tab pos="403225" algn="l"/>
                <a:tab pos="457200" algn="l"/>
              </a:tabLst>
            </a:pPr>
            <a:r>
              <a:rPr lang="en-US" altLang="en-US">
                <a:latin typeface="Times New Roman" panose="02020603050405020304" pitchFamily="18" charset="0"/>
                <a:cs typeface="Times New Roman" panose="02020603050405020304" pitchFamily="18" charset="0"/>
              </a:rPr>
              <a:t>   Người ta cũng đã biết nấu xà phòng từ dầu mỡ với các chất kiềm.</a:t>
            </a:r>
          </a:p>
        </p:txBody>
      </p:sp>
      <p:sp>
        <p:nvSpPr>
          <p:cNvPr id="12292" name="Slide Number Placeholder 5">
            <a:extLst>
              <a:ext uri="{FF2B5EF4-FFF2-40B4-BE49-F238E27FC236}">
                <a16:creationId xmlns:a16="http://schemas.microsoft.com/office/drawing/2014/main" id="{CE400730-DEAE-3836-4BEB-36852346FD7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D2D11AEE-DFA1-4BB4-8C8F-26E36310EA24}" type="slidenum">
              <a:rPr lang="en-US" altLang="en-US">
                <a:solidFill>
                  <a:srgbClr val="FFFFFF"/>
                </a:solidFill>
                <a:latin typeface="Times New Roman" panose="02020603050405020304" pitchFamily="18" charset="0"/>
                <a:cs typeface="Times New Roman" panose="02020603050405020304" pitchFamily="18" charset="0"/>
              </a:rPr>
              <a:pPr/>
              <a:t>3</a:t>
            </a:fld>
            <a:endParaRPr lang="en-US" altLang="en-US">
              <a:solidFill>
                <a:srgbClr val="FFFFFF"/>
              </a:solidFill>
              <a:latin typeface="Times New Roman" panose="02020603050405020304" pitchFamily="18" charset="0"/>
              <a:cs typeface="Times New Roman" panose="02020603050405020304" pitchFamily="18" charset="0"/>
            </a:endParaRPr>
          </a:p>
        </p:txBody>
      </p:sp>
      <p:pic>
        <p:nvPicPr>
          <p:cNvPr id="12293" name="Picture 6">
            <a:extLst>
              <a:ext uri="{FF2B5EF4-FFF2-40B4-BE49-F238E27FC236}">
                <a16:creationId xmlns:a16="http://schemas.microsoft.com/office/drawing/2014/main" id="{4E5EB9BC-2429-312E-53D9-B0CC36CEC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2127250"/>
            <a:ext cx="3403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a:extLst>
              <a:ext uri="{FF2B5EF4-FFF2-40B4-BE49-F238E27FC236}">
                <a16:creationId xmlns:a16="http://schemas.microsoft.com/office/drawing/2014/main" id="{31121AB7-0F57-8312-3379-D7F2852C0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470150"/>
            <a:ext cx="3216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animEffect transition="in" filter="fade">
                                      <p:cBhvr>
                                        <p:cTn id="21" dur="1000"/>
                                        <p:tgtEl>
                                          <p:spTgt spid="15363">
                                            <p:txEl>
                                              <p:pRg st="7" end="7"/>
                                            </p:txEl>
                                          </p:spTgt>
                                        </p:tgtEl>
                                      </p:cBhvr>
                                    </p:animEffect>
                                    <p:anim calcmode="lin" valueType="num">
                                      <p:cBhvr>
                                        <p:cTn id="22"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5363">
                                            <p:txEl>
                                              <p:pRg st="8" end="8"/>
                                            </p:txEl>
                                          </p:spTgt>
                                        </p:tgtEl>
                                        <p:attrNameLst>
                                          <p:attrName>style.visibility</p:attrName>
                                        </p:attrNameLst>
                                      </p:cBhvr>
                                      <p:to>
                                        <p:strVal val="visible"/>
                                      </p:to>
                                    </p:set>
                                    <p:animEffect transition="in" filter="fade">
                                      <p:cBhvr>
                                        <p:cTn id="28" dur="1000"/>
                                        <p:tgtEl>
                                          <p:spTgt spid="15363">
                                            <p:txEl>
                                              <p:pRg st="8" end="8"/>
                                            </p:txEl>
                                          </p:spTgt>
                                        </p:tgtEl>
                                      </p:cBhvr>
                                    </p:animEffect>
                                    <p:anim calcmode="lin" valueType="num">
                                      <p:cBhvr>
                                        <p:cTn id="29"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CF7CB58-CC9E-2BF8-F517-48D7E84BC230}"/>
              </a:ext>
            </a:extLst>
          </p:cNvPr>
          <p:cNvSpPr>
            <a:spLocks noGrp="1" noChangeArrowheads="1"/>
          </p:cNvSpPr>
          <p:nvPr>
            <p:ph type="title"/>
          </p:nvPr>
        </p:nvSpPr>
        <p:spPr>
          <a:xfrm>
            <a:off x="357188" y="-257175"/>
            <a:ext cx="7772400" cy="1143000"/>
          </a:xfrm>
        </p:spPr>
        <p:txBody>
          <a:bodyPr>
            <a:normAutofit/>
          </a:bodyPr>
          <a:lstStyle/>
          <a:p>
            <a:pPr eaLnBrk="1" hangingPunct="1">
              <a:defRPr/>
            </a:pPr>
            <a:r>
              <a:rPr lang="en-US" altLang="en-US" sz="3600" b="1" dirty="0" err="1">
                <a:latin typeface="Times New Roman" panose="02020603050405020304" pitchFamily="18" charset="0"/>
                <a:cs typeface="Times New Roman" panose="02020603050405020304" pitchFamily="18" charset="0"/>
              </a:rPr>
              <a:t>Chất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giặt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rửa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tổng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hợp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chế</a:t>
            </a:r>
            <a:r>
              <a:rPr lang="en-US" altLang="en-US" sz="4000" dirty="0">
                <a:latin typeface="Times New Roman" panose="02020603050405020304" pitchFamily="18" charset="0"/>
                <a:cs typeface="Times New Roman" panose="02020603050405020304" pitchFamily="18" charset="0"/>
              </a:rPr>
              <a:t> </a:t>
            </a:r>
          </a:p>
        </p:txBody>
      </p:sp>
      <p:sp>
        <p:nvSpPr>
          <p:cNvPr id="39939" name="Rectangle 3">
            <a:extLst>
              <a:ext uri="{FF2B5EF4-FFF2-40B4-BE49-F238E27FC236}">
                <a16:creationId xmlns:a16="http://schemas.microsoft.com/office/drawing/2014/main" id="{ED74965B-1DFA-AFE0-3160-BE6C5A37B0F1}"/>
              </a:ext>
            </a:extLst>
          </p:cNvPr>
          <p:cNvSpPr>
            <a:spLocks noGrp="1"/>
          </p:cNvSpPr>
          <p:nvPr>
            <p:ph sz="quarter" idx="1"/>
          </p:nvPr>
        </p:nvSpPr>
        <p:spPr>
          <a:xfrm>
            <a:off x="509588" y="1306625"/>
            <a:ext cx="7467600" cy="4167188"/>
          </a:xfrm>
        </p:spPr>
        <p:txBody>
          <a:bodyPr/>
          <a:lstStyle/>
          <a:p>
            <a:pPr marL="168275" indent="349250" eaLnBrk="1" hangingPunct="1">
              <a:buFontTx/>
              <a:buBlip>
                <a:blip r:embed="rId2"/>
              </a:buBlip>
            </a:pPr>
            <a:r>
              <a:rPr lang="en-US" altLang="en-US" sz="3200" dirty="0" err="1">
                <a:latin typeface="Times New Roman" panose="02020603050405020304" pitchFamily="18" charset="0"/>
                <a:cs typeface="Times New Roman" panose="02020603050405020304" pitchFamily="18" charset="0"/>
              </a:rPr>
              <a:t>Cấu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gồm</a:t>
            </a:r>
            <a:r>
              <a:rPr lang="en-US" altLang="en-US" sz="3200" dirty="0">
                <a:latin typeface="Times New Roman" panose="02020603050405020304" pitchFamily="18" charset="0"/>
                <a:cs typeface="Times New Roman" panose="02020603050405020304" pitchFamily="18" charset="0"/>
              </a:rPr>
              <a:t> 2 </a:t>
            </a:r>
            <a:r>
              <a:rPr lang="en-US" altLang="en-US" sz="3200" dirty="0" err="1">
                <a:latin typeface="Times New Roman" panose="02020603050405020304" pitchFamily="18" charset="0"/>
                <a:cs typeface="Times New Roman" panose="02020603050405020304" pitchFamily="18" charset="0"/>
              </a:rPr>
              <a:t>phần</a:t>
            </a:r>
            <a:r>
              <a:rPr lang="en-US" altLang="en-US" sz="3200" dirty="0">
                <a:latin typeface="Times New Roman" panose="02020603050405020304" pitchFamily="18" charset="0"/>
                <a:cs typeface="Times New Roman" panose="02020603050405020304" pitchFamily="18" charset="0"/>
              </a:rPr>
              <a:t>:</a:t>
            </a:r>
          </a:p>
          <a:p>
            <a:pPr marL="168275" indent="349250" eaLnBrk="1" hangingPunct="1">
              <a:buFont typeface="Wingdings" panose="05000000000000000000" pitchFamily="2" charset="2"/>
              <a:buChar char="v"/>
            </a:pP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Phần</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ưa</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nước</a:t>
            </a:r>
            <a:r>
              <a:rPr lang="en-US" altLang="en-US" sz="3200" dirty="0">
                <a:solidFill>
                  <a:schemeClr val="accent1"/>
                </a:solidFill>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nhóm</a:t>
            </a:r>
            <a:r>
              <a:rPr lang="en-US" altLang="en-US" sz="3200" dirty="0">
                <a:latin typeface="Times New Roman" panose="02020603050405020304" pitchFamily="18" charset="0"/>
                <a:cs typeface="Times New Roman" panose="02020603050405020304" pitchFamily="18" charset="0"/>
              </a:rPr>
              <a:t> –SO</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Na</a:t>
            </a:r>
          </a:p>
          <a:p>
            <a:pPr marL="168275" indent="349250" eaLnBrk="1" hangingPunct="1">
              <a:buFont typeface="Wingdings" panose="05000000000000000000" pitchFamily="2" charset="2"/>
              <a:buChar char="v"/>
            </a:pP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Phần</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kị</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nước</a:t>
            </a:r>
            <a:r>
              <a:rPr lang="en-US" altLang="en-US" sz="3200" dirty="0">
                <a:solidFill>
                  <a:srgbClr val="0033CC"/>
                </a:solidFill>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Gốc</a:t>
            </a:r>
            <a:r>
              <a:rPr lang="en-US" altLang="en-US" sz="3200" dirty="0">
                <a:latin typeface="Times New Roman" panose="02020603050405020304" pitchFamily="18" charset="0"/>
                <a:cs typeface="Times New Roman" panose="02020603050405020304" pitchFamily="18" charset="0"/>
              </a:rPr>
              <a:t> Alkyl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Aryl.</a:t>
            </a:r>
          </a:p>
          <a:p>
            <a:pPr marL="168275" indent="349250" eaLnBrk="1" hangingPunct="1">
              <a:buFontTx/>
              <a:buBlip>
                <a:blip r:embed="rId2"/>
              </a:buBlip>
            </a:pPr>
            <a:r>
              <a:rPr lang="en-US" altLang="en-US" sz="3200" dirty="0" err="1">
                <a:latin typeface="Times New Roman" panose="02020603050405020304" pitchFamily="18" charset="0"/>
                <a:cs typeface="Times New Roman" panose="02020603050405020304" pitchFamily="18" charset="0"/>
              </a:rPr>
              <a:t>Cơ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phòng</a:t>
            </a:r>
            <a:endParaRPr lang="en-US" altLang="en-US" sz="3200" dirty="0">
              <a:latin typeface="Times New Roman" panose="02020603050405020304" pitchFamily="18" charset="0"/>
              <a:cs typeface="Times New Roman" panose="02020603050405020304" pitchFamily="18" charset="0"/>
            </a:endParaRPr>
          </a:p>
          <a:p>
            <a:pPr marL="168275" indent="349250" eaLnBrk="1" hangingPunct="1">
              <a:buFontTx/>
              <a:buBlip>
                <a:blip r:embed="rId2"/>
              </a:buBlip>
            </a:pPr>
            <a:endParaRPr lang="en-US" altLang="en-US" sz="3200" dirty="0">
              <a:latin typeface="Times New Roman" panose="02020603050405020304" pitchFamily="18" charset="0"/>
              <a:cs typeface="Times New Roman" panose="02020603050405020304" pitchFamily="18" charset="0"/>
            </a:endParaRPr>
          </a:p>
        </p:txBody>
      </p:sp>
      <p:sp>
        <p:nvSpPr>
          <p:cNvPr id="39941" name="Slide Number Placeholder 5">
            <a:extLst>
              <a:ext uri="{FF2B5EF4-FFF2-40B4-BE49-F238E27FC236}">
                <a16:creationId xmlns:a16="http://schemas.microsoft.com/office/drawing/2014/main" id="{495BBED4-2F8E-8D9F-7F5F-1E350FAF78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A94A9B61-C616-4E30-8AE5-D076EBBF3BED}" type="slidenum">
              <a:rPr lang="en-US" altLang="en-US">
                <a:solidFill>
                  <a:srgbClr val="FFFFFF"/>
                </a:solidFill>
                <a:latin typeface="Times New Roman" panose="02020603050405020304" pitchFamily="18" charset="0"/>
                <a:cs typeface="Times New Roman" panose="02020603050405020304" pitchFamily="18" charset="0"/>
              </a:rPr>
              <a:pPr/>
              <a:t>30</a:t>
            </a:fld>
            <a:endParaRPr lang="en-US" altLang="en-US">
              <a:solidFill>
                <a:srgbClr val="FFFFFF"/>
              </a:solidFill>
              <a:latin typeface="Times New Roman" panose="02020603050405020304" pitchFamily="18" charset="0"/>
              <a:cs typeface="Times New Roman" panose="02020603050405020304" pitchFamily="18" charset="0"/>
            </a:endParaRPr>
          </a:p>
        </p:txBody>
      </p:sp>
      <p:pic>
        <p:nvPicPr>
          <p:cNvPr id="39942" name="Picture 4">
            <a:extLst>
              <a:ext uri="{FF2B5EF4-FFF2-40B4-BE49-F238E27FC236}">
                <a16:creationId xmlns:a16="http://schemas.microsoft.com/office/drawing/2014/main" id="{C745CE8A-065B-E78F-25A0-FFBF11613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8862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dissolve">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dissolve">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dissolve">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dissolve">
                                      <p:cBhvr>
                                        <p:cTn id="27"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06D1FBD-FD5E-2F8A-6B20-187EBDAD32B5}"/>
              </a:ext>
            </a:extLst>
          </p:cNvPr>
          <p:cNvSpPr>
            <a:spLocks noGrp="1" noChangeArrowheads="1"/>
          </p:cNvSpPr>
          <p:nvPr>
            <p:ph type="title"/>
          </p:nvPr>
        </p:nvSpPr>
        <p:spPr>
          <a:xfrm>
            <a:off x="533400" y="228600"/>
            <a:ext cx="8229600" cy="838200"/>
          </a:xfrm>
        </p:spPr>
        <p:txBody>
          <a:bodyPr>
            <a:normAutofit fontScale="90000"/>
          </a:bodyPr>
          <a:lstStyle/>
          <a:p>
            <a:pPr eaLnBrk="1" hangingPunct="1">
              <a:defRPr/>
            </a:pPr>
            <a:r>
              <a:rPr lang="en-US" altLang="en-US" sz="4000" b="1" dirty="0" err="1">
                <a:solidFill>
                  <a:srgbClr val="009900"/>
                </a:solidFill>
                <a:latin typeface="Times New Roman" panose="02020603050405020304" pitchFamily="18" charset="0"/>
                <a:cs typeface="Times New Roman" panose="02020603050405020304" pitchFamily="18" charset="0"/>
              </a:rPr>
              <a:t>Chất</a:t>
            </a:r>
            <a:r>
              <a:rPr lang="en-US" altLang="en-US" sz="4000" b="1" dirty="0">
                <a:solidFill>
                  <a:srgbClr val="009900"/>
                </a:solidFill>
                <a:latin typeface="Times New Roman" panose="02020603050405020304" pitchFamily="18" charset="0"/>
                <a:cs typeface="Times New Roman" panose="02020603050405020304" pitchFamily="18" charset="0"/>
              </a:rPr>
              <a:t> </a:t>
            </a:r>
            <a:r>
              <a:rPr lang="en-US" altLang="en-US" sz="4000" b="1" dirty="0" err="1">
                <a:solidFill>
                  <a:srgbClr val="009900"/>
                </a:solidFill>
                <a:latin typeface="Times New Roman" panose="02020603050405020304" pitchFamily="18" charset="0"/>
                <a:cs typeface="Times New Roman" panose="02020603050405020304" pitchFamily="18" charset="0"/>
              </a:rPr>
              <a:t>giặt</a:t>
            </a:r>
            <a:r>
              <a:rPr lang="en-US" altLang="en-US" sz="4000" b="1" dirty="0">
                <a:solidFill>
                  <a:srgbClr val="009900"/>
                </a:solidFill>
                <a:latin typeface="Times New Roman" panose="02020603050405020304" pitchFamily="18" charset="0"/>
                <a:cs typeface="Times New Roman" panose="02020603050405020304" pitchFamily="18" charset="0"/>
              </a:rPr>
              <a:t> </a:t>
            </a:r>
            <a:r>
              <a:rPr lang="en-US" altLang="en-US" sz="4000" b="1" dirty="0" err="1">
                <a:solidFill>
                  <a:srgbClr val="009900"/>
                </a:solidFill>
                <a:latin typeface="Times New Roman" panose="02020603050405020304" pitchFamily="18" charset="0"/>
                <a:cs typeface="Times New Roman" panose="02020603050405020304" pitchFamily="18" charset="0"/>
              </a:rPr>
              <a:t>rửa</a:t>
            </a:r>
            <a:r>
              <a:rPr lang="en-US" altLang="en-US" sz="4000" b="1" dirty="0">
                <a:solidFill>
                  <a:srgbClr val="009900"/>
                </a:solidFill>
                <a:latin typeface="Times New Roman" panose="02020603050405020304" pitchFamily="18" charset="0"/>
                <a:cs typeface="Times New Roman" panose="02020603050405020304" pitchFamily="18" charset="0"/>
              </a:rPr>
              <a:t> </a:t>
            </a:r>
            <a:r>
              <a:rPr lang="en-US" altLang="en-US" sz="4000" b="1" dirty="0" err="1">
                <a:solidFill>
                  <a:srgbClr val="009900"/>
                </a:solidFill>
                <a:latin typeface="Times New Roman" panose="02020603050405020304" pitchFamily="18" charset="0"/>
                <a:cs typeface="Times New Roman" panose="02020603050405020304" pitchFamily="18" charset="0"/>
              </a:rPr>
              <a:t>tổng</a:t>
            </a:r>
            <a:r>
              <a:rPr lang="en-US" altLang="en-US" sz="4000" b="1" dirty="0">
                <a:solidFill>
                  <a:srgbClr val="009900"/>
                </a:solidFill>
                <a:latin typeface="Times New Roman" panose="02020603050405020304" pitchFamily="18" charset="0"/>
                <a:cs typeface="Times New Roman" panose="02020603050405020304" pitchFamily="18" charset="0"/>
              </a:rPr>
              <a:t> </a:t>
            </a:r>
            <a:r>
              <a:rPr lang="en-US" altLang="en-US" sz="4000" b="1" dirty="0" err="1">
                <a:solidFill>
                  <a:srgbClr val="009900"/>
                </a:solidFill>
                <a:latin typeface="Times New Roman" panose="02020603050405020304" pitchFamily="18" charset="0"/>
                <a:cs typeface="Times New Roman" panose="02020603050405020304" pitchFamily="18" charset="0"/>
              </a:rPr>
              <a:t>hợp</a:t>
            </a:r>
            <a:r>
              <a:rPr lang="en-US" altLang="en-US" sz="4000" b="1" dirty="0">
                <a:solidFill>
                  <a:srgbClr val="009900"/>
                </a:solidFill>
                <a:latin typeface="Times New Roman" panose="02020603050405020304" pitchFamily="18" charset="0"/>
                <a:cs typeface="Times New Roman" panose="02020603050405020304" pitchFamily="18" charset="0"/>
              </a:rPr>
              <a:t>: </a:t>
            </a:r>
            <a:r>
              <a:rPr lang="en-US" altLang="en-US" sz="4000" b="1" dirty="0" err="1">
                <a:solidFill>
                  <a:srgbClr val="009900"/>
                </a:solidFill>
                <a:latin typeface="Times New Roman" panose="02020603050405020304" pitchFamily="18" charset="0"/>
                <a:cs typeface="Times New Roman" panose="02020603050405020304" pitchFamily="18" charset="0"/>
              </a:rPr>
              <a:t>Khái</a:t>
            </a:r>
            <a:r>
              <a:rPr lang="en-US" altLang="en-US" sz="4000" b="1" dirty="0">
                <a:solidFill>
                  <a:srgbClr val="009900"/>
                </a:solidFill>
                <a:latin typeface="Times New Roman" panose="02020603050405020304" pitchFamily="18" charset="0"/>
                <a:cs typeface="Times New Roman" panose="02020603050405020304" pitchFamily="18" charset="0"/>
              </a:rPr>
              <a:t> </a:t>
            </a:r>
            <a:r>
              <a:rPr lang="en-US" altLang="en-US" sz="4000" b="1" dirty="0" err="1">
                <a:solidFill>
                  <a:srgbClr val="009900"/>
                </a:solidFill>
                <a:latin typeface="Times New Roman" panose="02020603050405020304" pitchFamily="18" charset="0"/>
                <a:cs typeface="Times New Roman" panose="02020603050405020304" pitchFamily="18" charset="0"/>
              </a:rPr>
              <a:t>niệm</a:t>
            </a:r>
            <a:endParaRPr lang="en-US" altLang="en-US" sz="4000" b="1" dirty="0">
              <a:solidFill>
                <a:srgbClr val="009900"/>
              </a:solidFill>
              <a:latin typeface="Times New Roman" panose="02020603050405020304" pitchFamily="18" charset="0"/>
              <a:cs typeface="Times New Roman" panose="02020603050405020304" pitchFamily="18" charset="0"/>
            </a:endParaRPr>
          </a:p>
        </p:txBody>
      </p:sp>
      <p:sp>
        <p:nvSpPr>
          <p:cNvPr id="38915" name="Rectangle 3">
            <a:extLst>
              <a:ext uri="{FF2B5EF4-FFF2-40B4-BE49-F238E27FC236}">
                <a16:creationId xmlns:a16="http://schemas.microsoft.com/office/drawing/2014/main" id="{88744A67-F6F7-41C5-5FBD-BDCD1A52757D}"/>
              </a:ext>
            </a:extLst>
          </p:cNvPr>
          <p:cNvSpPr>
            <a:spLocks noGrp="1"/>
          </p:cNvSpPr>
          <p:nvPr>
            <p:ph sz="quarter" idx="1"/>
          </p:nvPr>
        </p:nvSpPr>
        <p:spPr>
          <a:xfrm>
            <a:off x="890588" y="1422400"/>
            <a:ext cx="7239000" cy="4572000"/>
          </a:xfrm>
        </p:spPr>
        <p:txBody>
          <a:bodyPr/>
          <a:lstStyle/>
          <a:p>
            <a:pPr algn="just" eaLnBrk="1" hangingPunct="1">
              <a:buFont typeface="Wingdings" panose="05000000000000000000" pitchFamily="2" charset="2"/>
              <a:buBlip>
                <a:blip r:embed="rId2"/>
              </a:buBlip>
            </a:pPr>
            <a:r>
              <a:rPr lang="en-US" altLang="en-US" sz="3200" dirty="0" err="1">
                <a:solidFill>
                  <a:srgbClr val="0033CC"/>
                </a:solidFill>
                <a:latin typeface="Times New Roman" panose="02020603050405020304" pitchFamily="18" charset="0"/>
                <a:cs typeface="Times New Roman" panose="02020603050405020304" pitchFamily="18" charset="0"/>
              </a:rPr>
              <a:t>Chất</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giặt</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rửa</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tổng</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hợp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còn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gọi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muối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sodiumalkylsunfate</a:t>
            </a:r>
            <a:r>
              <a:rPr lang="en-US" altLang="en-US" sz="3200" dirty="0">
                <a:latin typeface="Times New Roman" panose="02020603050405020304" pitchFamily="18" charset="0"/>
                <a:cs typeface="Times New Roman" panose="02020603050405020304" pitchFamily="18" charset="0"/>
              </a:rPr>
              <a:t> RO- SO</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Na</a:t>
            </a:r>
          </a:p>
          <a:p>
            <a:pPr algn="just" eaLnBrk="1" hangingPunct="1">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sodiumalkylsulfonate</a:t>
            </a:r>
            <a:r>
              <a:rPr lang="en-US" altLang="en-US" sz="3200" dirty="0">
                <a:latin typeface="Times New Roman" panose="02020603050405020304" pitchFamily="18" charset="0"/>
                <a:cs typeface="Times New Roman" panose="02020603050405020304" pitchFamily="18" charset="0"/>
              </a:rPr>
              <a:t>: R- SO</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Na</a:t>
            </a:r>
          </a:p>
          <a:p>
            <a:pPr algn="just" eaLnBrk="1" hangingPunct="1">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sodiumalkylbenzensulfonate</a:t>
            </a:r>
            <a:r>
              <a:rPr lang="en-US" altLang="en-US" sz="3200"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   R-C</a:t>
            </a:r>
            <a:r>
              <a:rPr lang="en-US" altLang="en-US" sz="3200" baseline="-25000" dirty="0">
                <a:latin typeface="Times New Roman" panose="02020603050405020304" pitchFamily="18" charset="0"/>
                <a:cs typeface="Times New Roman" panose="02020603050405020304" pitchFamily="18" charset="0"/>
              </a:rPr>
              <a:t>6</a:t>
            </a:r>
            <a:r>
              <a:rPr lang="en-US" altLang="en-US" sz="3200" dirty="0">
                <a:latin typeface="Times New Roman" panose="02020603050405020304" pitchFamily="18" charset="0"/>
                <a:cs typeface="Times New Roman" panose="02020603050405020304" pitchFamily="18" charset="0"/>
              </a:rPr>
              <a:t>H</a:t>
            </a:r>
            <a:r>
              <a:rPr lang="en-US" altLang="en-US" sz="3200" baseline="-25000" dirty="0">
                <a:latin typeface="Times New Roman" panose="02020603050405020304" pitchFamily="18" charset="0"/>
                <a:cs typeface="Times New Roman" panose="02020603050405020304" pitchFamily="18" charset="0"/>
              </a:rPr>
              <a:t>4</a:t>
            </a:r>
            <a:r>
              <a:rPr lang="en-US" altLang="en-US" sz="3200" dirty="0">
                <a:latin typeface="Times New Roman" panose="02020603050405020304" pitchFamily="18" charset="0"/>
                <a:cs typeface="Times New Roman" panose="02020603050405020304" pitchFamily="18" charset="0"/>
              </a:rPr>
              <a:t>-SO</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Na (</a:t>
            </a:r>
            <a:r>
              <a:rPr lang="en-US" altLang="en-US" sz="3200" dirty="0" err="1">
                <a:latin typeface="Times New Roman" panose="02020603050405020304" pitchFamily="18" charset="0"/>
                <a:cs typeface="Times New Roman" panose="02020603050405020304" pitchFamily="18" charset="0"/>
              </a:rPr>
              <a:t>gốc</a:t>
            </a:r>
            <a:r>
              <a:rPr lang="en-US" altLang="en-US" sz="3200" dirty="0">
                <a:latin typeface="Times New Roman" panose="02020603050405020304" pitchFamily="18" charset="0"/>
                <a:cs typeface="Times New Roman" panose="02020603050405020304" pitchFamily="18" charset="0"/>
              </a:rPr>
              <a:t> R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10-18C)</a:t>
            </a:r>
          </a:p>
          <a:p>
            <a:pPr algn="just" eaLnBrk="1" hangingPunct="1">
              <a:buFont typeface="Wingdings" panose="05000000000000000000" pitchFamily="2" charset="2"/>
              <a:buBlip>
                <a:blip r:embed="rId2"/>
              </a:buBlip>
            </a:pPr>
            <a:r>
              <a:rPr lang="en-US" altLang="en-US" sz="3200" dirty="0" err="1">
                <a:latin typeface="Times New Roman" panose="02020603050405020304" pitchFamily="18" charset="0"/>
                <a:cs typeface="Times New Roman" panose="02020603050405020304" pitchFamily="18" charset="0"/>
              </a:rPr>
              <a:t>Ngoài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còn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phụ</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xà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phòng</a:t>
            </a:r>
            <a:r>
              <a:rPr lang="en-US" altLang="en-US" sz="3200" dirty="0">
                <a:latin typeface="Times New Roman" panose="02020603050405020304" pitchFamily="18" charset="0"/>
                <a:cs typeface="Times New Roman" panose="02020603050405020304" pitchFamily="18" charset="0"/>
              </a:rPr>
              <a:t>.</a:t>
            </a:r>
          </a:p>
          <a:p>
            <a:pPr algn="just" eaLnBrk="1" hangingPunct="1"/>
            <a:endParaRPr lang="en-US" altLang="en-US" sz="3200" dirty="0">
              <a:latin typeface="Times New Roman" panose="02020603050405020304" pitchFamily="18" charset="0"/>
              <a:cs typeface="Times New Roman" panose="02020603050405020304" pitchFamily="18" charset="0"/>
            </a:endParaRPr>
          </a:p>
        </p:txBody>
      </p:sp>
      <p:sp>
        <p:nvSpPr>
          <p:cNvPr id="40964" name="Slide Number Placeholder 5">
            <a:extLst>
              <a:ext uri="{FF2B5EF4-FFF2-40B4-BE49-F238E27FC236}">
                <a16:creationId xmlns:a16="http://schemas.microsoft.com/office/drawing/2014/main" id="{C6156EF8-91E7-C5F9-EC24-706CCD792A4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73B31904-1183-4AF8-AB00-DA7EA98015E2}" type="slidenum">
              <a:rPr lang="en-US" altLang="en-US" sz="1600">
                <a:solidFill>
                  <a:srgbClr val="FFFFFF"/>
                </a:solidFill>
                <a:latin typeface="Times New Roman" panose="02020603050405020304" pitchFamily="18" charset="0"/>
                <a:cs typeface="Times New Roman" panose="02020603050405020304" pitchFamily="18" charset="0"/>
              </a:rPr>
              <a:pPr/>
              <a:t>31</a:t>
            </a:fld>
            <a:endParaRPr lang="en-US" altLang="en-US" sz="16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891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fade">
                                      <p:cBhvr>
                                        <p:cTn id="11" dur="1000">
                                          <p:stCondLst>
                                            <p:cond delay="0"/>
                                          </p:stCondLst>
                                        </p:cTn>
                                        <p:tgtEl>
                                          <p:spTgt spid="389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Effect transition="in" filter="fade">
                                      <p:cBhvr>
                                        <p:cTn id="16" dur="1000">
                                          <p:stCondLst>
                                            <p:cond delay="0"/>
                                          </p:stCondLst>
                                        </p:cTn>
                                        <p:tgtEl>
                                          <p:spTgt spid="389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stCondLst>
                                            <p:cond delay="0"/>
                                          </p:stCondLst>
                                        </p:cTn>
                                        <p:tgtEl>
                                          <p:spTgt spid="3891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Effect transition="in" filter="fade">
                                      <p:cBhvr>
                                        <p:cTn id="26" dur="1000">
                                          <p:stCondLst>
                                            <p:cond delay="0"/>
                                          </p:stCondLst>
                                        </p:cTn>
                                        <p:tgtEl>
                                          <p:spTgt spid="3891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Effect transition="in" filter="fade">
                                      <p:cBhvr>
                                        <p:cTn id="31" dur="1000">
                                          <p:stCondLst>
                                            <p:cond delay="0"/>
                                          </p:stCondLst>
                                        </p:cTn>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9B279C7-FAD6-009C-C8F5-C59C7B1546B8}"/>
              </a:ext>
            </a:extLst>
          </p:cNvPr>
          <p:cNvSpPr>
            <a:spLocks noGrp="1" noChangeArrowheads="1"/>
          </p:cNvSpPr>
          <p:nvPr>
            <p:ph type="title"/>
          </p:nvPr>
        </p:nvSpPr>
        <p:spPr>
          <a:xfrm>
            <a:off x="152400" y="228600"/>
            <a:ext cx="8991600" cy="762000"/>
          </a:xfrm>
        </p:spPr>
        <p:txBody>
          <a:bodyPr/>
          <a:lstStyle/>
          <a:p>
            <a:pPr eaLnBrk="1" hangingPunct="1">
              <a:defRPr/>
            </a:pPr>
            <a:r>
              <a:rPr lang="en-US" altLang="en-US" sz="4100" b="1" dirty="0" err="1">
                <a:latin typeface="Times" panose="02020603050405020304" pitchFamily="18" charset="0"/>
                <a:cs typeface="Times" panose="02020603050405020304" pitchFamily="18" charset="0"/>
              </a:rPr>
              <a:t>Chất</a:t>
            </a:r>
            <a:r>
              <a:rPr lang="en-US" altLang="en-US" sz="4100" b="1" dirty="0">
                <a:latin typeface="Times" panose="02020603050405020304" pitchFamily="18" charset="0"/>
                <a:cs typeface="Times" panose="02020603050405020304" pitchFamily="18" charset="0"/>
              </a:rPr>
              <a:t> </a:t>
            </a:r>
            <a:r>
              <a:rPr lang="en-US" altLang="en-US" sz="4100" b="1" dirty="0" err="1">
                <a:latin typeface="Times" panose="02020603050405020304" pitchFamily="18" charset="0"/>
                <a:cs typeface="Times" panose="02020603050405020304" pitchFamily="18" charset="0"/>
              </a:rPr>
              <a:t>giặt</a:t>
            </a:r>
            <a:r>
              <a:rPr lang="en-US" altLang="en-US" sz="4100" b="1" dirty="0">
                <a:latin typeface="Times" panose="02020603050405020304" pitchFamily="18" charset="0"/>
                <a:cs typeface="Times" panose="02020603050405020304" pitchFamily="18" charset="0"/>
              </a:rPr>
              <a:t> </a:t>
            </a:r>
            <a:r>
              <a:rPr lang="en-US" altLang="en-US" sz="4100" b="1" dirty="0" err="1">
                <a:latin typeface="Times" panose="02020603050405020304" pitchFamily="18" charset="0"/>
                <a:cs typeface="Times" panose="02020603050405020304" pitchFamily="18" charset="0"/>
              </a:rPr>
              <a:t>rửa</a:t>
            </a:r>
            <a:r>
              <a:rPr lang="en-US" altLang="en-US" sz="4100" b="1" dirty="0">
                <a:latin typeface="Times" panose="02020603050405020304" pitchFamily="18" charset="0"/>
                <a:cs typeface="Times" panose="02020603050405020304" pitchFamily="18" charset="0"/>
              </a:rPr>
              <a:t> </a:t>
            </a:r>
            <a:r>
              <a:rPr lang="en-US" altLang="en-US" sz="4100" b="1" dirty="0" err="1">
                <a:latin typeface="Times" panose="02020603050405020304" pitchFamily="18" charset="0"/>
                <a:cs typeface="Times" panose="02020603050405020304" pitchFamily="18" charset="0"/>
              </a:rPr>
              <a:t>tổng</a:t>
            </a:r>
            <a:r>
              <a:rPr lang="en-US" altLang="en-US" sz="4100" b="1" dirty="0">
                <a:latin typeface="Times" panose="02020603050405020304" pitchFamily="18" charset="0"/>
                <a:cs typeface="Times" panose="02020603050405020304" pitchFamily="18" charset="0"/>
              </a:rPr>
              <a:t> </a:t>
            </a:r>
            <a:r>
              <a:rPr lang="en-US" altLang="en-US" sz="4100" b="1" dirty="0" err="1">
                <a:latin typeface="Times" panose="02020603050405020304" pitchFamily="18" charset="0"/>
                <a:cs typeface="Times" panose="02020603050405020304" pitchFamily="18" charset="0"/>
              </a:rPr>
              <a:t>hợp</a:t>
            </a:r>
            <a:r>
              <a:rPr lang="en-US" altLang="en-US" sz="4100" b="1" dirty="0">
                <a:latin typeface="Times" panose="02020603050405020304" pitchFamily="18" charset="0"/>
                <a:cs typeface="Times" panose="02020603050405020304" pitchFamily="18" charset="0"/>
              </a:rPr>
              <a:t>: </a:t>
            </a:r>
            <a:r>
              <a:rPr lang="en-US" altLang="en-US" sz="4100" b="1" dirty="0" err="1">
                <a:latin typeface="Times" panose="02020603050405020304" pitchFamily="18" charset="0"/>
                <a:cs typeface="Times" panose="02020603050405020304" pitchFamily="18" charset="0"/>
              </a:rPr>
              <a:t>Sử</a:t>
            </a:r>
            <a:r>
              <a:rPr lang="en-US" altLang="en-US" sz="4100" b="1" dirty="0">
                <a:latin typeface="Times" panose="02020603050405020304" pitchFamily="18" charset="0"/>
                <a:cs typeface="Times" panose="02020603050405020304" pitchFamily="18" charset="0"/>
              </a:rPr>
              <a:t> </a:t>
            </a:r>
            <a:r>
              <a:rPr lang="en-US" altLang="en-US" sz="4100" b="1" dirty="0" err="1">
                <a:latin typeface="Times" panose="02020603050405020304" pitchFamily="18" charset="0"/>
                <a:cs typeface="Times" panose="02020603050405020304" pitchFamily="18" charset="0"/>
              </a:rPr>
              <a:t>dụng</a:t>
            </a:r>
            <a:endParaRPr lang="en-US" altLang="en-US" sz="4100" b="1" dirty="0">
              <a:latin typeface="Times" panose="02020603050405020304" pitchFamily="18" charset="0"/>
              <a:cs typeface="Times" panose="02020603050405020304" pitchFamily="18" charset="0"/>
            </a:endParaRPr>
          </a:p>
        </p:txBody>
      </p:sp>
      <p:sp>
        <p:nvSpPr>
          <p:cNvPr id="40963" name="Rectangle 3">
            <a:extLst>
              <a:ext uri="{FF2B5EF4-FFF2-40B4-BE49-F238E27FC236}">
                <a16:creationId xmlns:a16="http://schemas.microsoft.com/office/drawing/2014/main" id="{F6CDF92C-0B1F-AB74-5A6B-17027E839B0C}"/>
              </a:ext>
            </a:extLst>
          </p:cNvPr>
          <p:cNvSpPr>
            <a:spLocks noGrp="1"/>
          </p:cNvSpPr>
          <p:nvPr>
            <p:ph sz="quarter" idx="1"/>
          </p:nvPr>
        </p:nvSpPr>
        <p:spPr>
          <a:xfrm>
            <a:off x="152400" y="1066800"/>
            <a:ext cx="8334376" cy="5334000"/>
          </a:xfrm>
        </p:spPr>
        <p:txBody>
          <a:bodyPr/>
          <a:lstStyle/>
          <a:p>
            <a:pPr marL="350838" indent="-350838" algn="just" eaLnBrk="1" hangingPunct="1"/>
            <a:r>
              <a:rPr lang="nl-NL" altLang="en-US" sz="3000" dirty="0">
                <a:latin typeface="Times New Roman" panose="02020603050405020304" pitchFamily="18" charset="0"/>
                <a:cs typeface="Times New Roman" panose="02020603050405020304" pitchFamily="18" charset="0"/>
              </a:rPr>
              <a:t> </a:t>
            </a:r>
            <a:r>
              <a:rPr lang="nl-NL" altLang="en-US" sz="3100" dirty="0">
                <a:latin typeface="Times New Roman" panose="02020603050405020304" pitchFamily="18" charset="0"/>
                <a:cs typeface="Times New Roman" panose="02020603050405020304" pitchFamily="18" charset="0"/>
              </a:rPr>
              <a:t>Các chế phẩm như bột giặt, kem giặt, ngoài chất giặt rửa tổng hợp, chất thơm, chất màu ra, còn có thể có chất tẩy trắng như </a:t>
            </a:r>
            <a:r>
              <a:rPr lang="nl-NL" altLang="en-US" sz="3100" dirty="0">
                <a:solidFill>
                  <a:srgbClr val="0033CC"/>
                </a:solidFill>
                <a:latin typeface="Times New Roman" panose="02020603050405020304" pitchFamily="18" charset="0"/>
                <a:cs typeface="Times New Roman" panose="02020603050405020304" pitchFamily="18" charset="0"/>
              </a:rPr>
              <a:t>sodium hypochlorous</a:t>
            </a:r>
            <a:r>
              <a:rPr lang="nl-NL" altLang="en-US" sz="3100" dirty="0">
                <a:latin typeface="Times New Roman" panose="02020603050405020304" pitchFamily="18" charset="0"/>
                <a:cs typeface="Times New Roman" panose="02020603050405020304" pitchFamily="18" charset="0"/>
              </a:rPr>
              <a:t>,… </a:t>
            </a:r>
            <a:r>
              <a:rPr lang="nl-NL" altLang="en-US" sz="3100" dirty="0">
                <a:solidFill>
                  <a:srgbClr val="0033CC"/>
                </a:solidFill>
                <a:latin typeface="Times New Roman" panose="02020603050405020304" pitchFamily="18" charset="0"/>
                <a:cs typeface="Times New Roman" panose="02020603050405020304" pitchFamily="18" charset="0"/>
              </a:rPr>
              <a:t>sodium hypochlorous</a:t>
            </a:r>
            <a:r>
              <a:rPr lang="nl-NL" altLang="en-US" sz="3100" dirty="0">
                <a:latin typeface="Times New Roman" panose="02020603050405020304" pitchFamily="18" charset="0"/>
                <a:cs typeface="Times New Roman" panose="02020603050405020304" pitchFamily="18" charset="0"/>
              </a:rPr>
              <a:t> có hại cho da tay khi giặt bằng tay.</a:t>
            </a:r>
          </a:p>
          <a:p>
            <a:pPr marL="350838" indent="-350838" algn="just" eaLnBrk="1" hangingPunct="1"/>
            <a:r>
              <a:rPr lang="nl-NL" altLang="en-US" sz="3100" dirty="0">
                <a:latin typeface="Times New Roman" panose="02020603050405020304" pitchFamily="18" charset="0"/>
                <a:cs typeface="Times New Roman" panose="02020603050405020304" pitchFamily="18" charset="0"/>
              </a:rPr>
              <a:t> Ưu điểm: dùng được với nước cứng, vì chúng ít bị kết tủa bởi </a:t>
            </a:r>
            <a:r>
              <a:rPr lang="nl-NL" altLang="en-US" sz="3100" dirty="0">
                <a:solidFill>
                  <a:srgbClr val="0033CC"/>
                </a:solidFill>
                <a:latin typeface="Times New Roman" panose="02020603050405020304" pitchFamily="18" charset="0"/>
                <a:cs typeface="Times New Roman" panose="02020603050405020304" pitchFamily="18" charset="0"/>
              </a:rPr>
              <a:t>ion calcium</a:t>
            </a:r>
            <a:r>
              <a:rPr lang="nl-NL" altLang="en-US" sz="3100" dirty="0">
                <a:latin typeface="Times New Roman" panose="02020603050405020304" pitchFamily="18" charset="0"/>
                <a:cs typeface="Times New Roman" panose="02020603050405020304" pitchFamily="18" charset="0"/>
              </a:rPr>
              <a:t>. Những chất giặt rửa tổng hợp có chứa gốc hydrocarbon phân nhánh gây ô nhiễm cho môi trường, vì chúng rất khó bị các vi sinh vật phân hủy.</a:t>
            </a:r>
            <a:endParaRPr lang="en-US" altLang="en-US" sz="3100" dirty="0">
              <a:latin typeface="Times New Roman" panose="02020603050405020304" pitchFamily="18" charset="0"/>
              <a:cs typeface="Times New Roman" panose="02020603050405020304" pitchFamily="18" charset="0"/>
            </a:endParaRPr>
          </a:p>
        </p:txBody>
      </p:sp>
      <p:sp>
        <p:nvSpPr>
          <p:cNvPr id="41988" name="Slide Number Placeholder 5">
            <a:extLst>
              <a:ext uri="{FF2B5EF4-FFF2-40B4-BE49-F238E27FC236}">
                <a16:creationId xmlns:a16="http://schemas.microsoft.com/office/drawing/2014/main" id="{69CE51AD-BCA0-6BEA-F8D2-38C53622C48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C23408CF-0332-445C-9FB8-45EC45856CBD}" type="slidenum">
              <a:rPr lang="en-US" altLang="en-US">
                <a:solidFill>
                  <a:srgbClr val="FFFFFF"/>
                </a:solidFill>
              </a:rPr>
              <a:pPr/>
              <a:t>32</a:t>
            </a:fld>
            <a:endParaRPr lang="en-US" altLang="en-US">
              <a:solidFill>
                <a:srgbClr val="FFFFFF"/>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800" decel="100000"/>
                                        <p:tgtEl>
                                          <p:spTgt spid="40962"/>
                                        </p:tgtEl>
                                      </p:cBhvr>
                                    </p:animEffect>
                                    <p:anim calcmode="lin" valueType="num">
                                      <p:cBhvr>
                                        <p:cTn id="8" dur="800" decel="100000" fill="hold"/>
                                        <p:tgtEl>
                                          <p:spTgt spid="40962"/>
                                        </p:tgtEl>
                                        <p:attrNameLst>
                                          <p:attrName>style.rotation</p:attrName>
                                        </p:attrNameLst>
                                      </p:cBhvr>
                                      <p:tavLst>
                                        <p:tav tm="0">
                                          <p:val>
                                            <p:fltVal val="-90"/>
                                          </p:val>
                                        </p:tav>
                                        <p:tav tm="100000">
                                          <p:val>
                                            <p:fltVal val="0"/>
                                          </p:val>
                                        </p:tav>
                                      </p:tavLst>
                                    </p:anim>
                                    <p:anim calcmode="lin" valueType="num">
                                      <p:cBhvr>
                                        <p:cTn id="9" dur="800" decel="100000" fill="hold"/>
                                        <p:tgtEl>
                                          <p:spTgt spid="40962"/>
                                        </p:tgtEl>
                                        <p:attrNameLst>
                                          <p:attrName>ppt_x</p:attrName>
                                        </p:attrNameLst>
                                      </p:cBhvr>
                                      <p:tavLst>
                                        <p:tav tm="0">
                                          <p:val>
                                            <p:strVal val="#ppt_x+0.4"/>
                                          </p:val>
                                        </p:tav>
                                        <p:tav tm="100000">
                                          <p:val>
                                            <p:strVal val="#ppt_x-0.05"/>
                                          </p:val>
                                        </p:tav>
                                      </p:tavLst>
                                    </p:anim>
                                    <p:anim calcmode="lin" valueType="num">
                                      <p:cBhvr>
                                        <p:cTn id="10" dur="800" decel="100000" fill="hold"/>
                                        <p:tgtEl>
                                          <p:spTgt spid="409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Effect transition="in" filter="fade">
                                      <p:cBhvr>
                                        <p:cTn id="17" dur="1000"/>
                                        <p:tgtEl>
                                          <p:spTgt spid="40963">
                                            <p:txEl>
                                              <p:pRg st="0" end="0"/>
                                            </p:txEl>
                                          </p:spTgt>
                                        </p:tgtEl>
                                      </p:cBhvr>
                                    </p:animEffect>
                                    <p:anim calcmode="lin" valueType="num">
                                      <p:cBhvr>
                                        <p:cTn id="1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0963">
                                            <p:txEl>
                                              <p:pRg st="1" end="1"/>
                                            </p:txEl>
                                          </p:spTgt>
                                        </p:tgtEl>
                                        <p:attrNameLst>
                                          <p:attrName>style.visibility</p:attrName>
                                        </p:attrNameLst>
                                      </p:cBhvr>
                                      <p:to>
                                        <p:strVal val="visible"/>
                                      </p:to>
                                    </p:set>
                                    <p:animEffect transition="in" filter="fade">
                                      <p:cBhvr>
                                        <p:cTn id="24" dur="1000"/>
                                        <p:tgtEl>
                                          <p:spTgt spid="40963">
                                            <p:txEl>
                                              <p:pRg st="1" end="1"/>
                                            </p:txEl>
                                          </p:spTgt>
                                        </p:tgtEl>
                                      </p:cBhvr>
                                    </p:animEffect>
                                    <p:anim calcmode="lin" valueType="num">
                                      <p:cBhvr>
                                        <p:cTn id="2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D10549D-72A1-B69F-E71C-9D30264D718D}"/>
              </a:ext>
            </a:extLst>
          </p:cNvPr>
          <p:cNvSpPr>
            <a:spLocks noGrp="1" noChangeArrowheads="1"/>
          </p:cNvSpPr>
          <p:nvPr>
            <p:ph type="title"/>
          </p:nvPr>
        </p:nvSpPr>
        <p:spPr/>
        <p:txBody>
          <a:bodyPr>
            <a:normAutofit fontScale="90000"/>
          </a:bodyPr>
          <a:lstStyle/>
          <a:p>
            <a:pPr eaLnBrk="1" hangingPunct="1">
              <a:defRPr/>
            </a:pPr>
            <a:r>
              <a:rPr lang="en-US" altLang="en-US" sz="3600" b="1">
                <a:solidFill>
                  <a:srgbClr val="663300"/>
                </a:solidFill>
                <a:latin typeface="Times" panose="02020603050405020304" pitchFamily="18" charset="0"/>
                <a:cs typeface="Times" panose="02020603050405020304" pitchFamily="18" charset="0"/>
              </a:rPr>
              <a:t>Chất giặt rửa tổng hợp: Sản xuất</a:t>
            </a:r>
          </a:p>
        </p:txBody>
      </p:sp>
      <p:sp>
        <p:nvSpPr>
          <p:cNvPr id="41987" name="Rectangle 3">
            <a:extLst>
              <a:ext uri="{FF2B5EF4-FFF2-40B4-BE49-F238E27FC236}">
                <a16:creationId xmlns:a16="http://schemas.microsoft.com/office/drawing/2014/main" id="{97B05D85-E2AD-3391-F40A-B8D2A229660D}"/>
              </a:ext>
            </a:extLst>
          </p:cNvPr>
          <p:cNvSpPr>
            <a:spLocks noGrp="1"/>
          </p:cNvSpPr>
          <p:nvPr>
            <p:ph sz="quarter" idx="1"/>
          </p:nvPr>
        </p:nvSpPr>
        <p:spPr>
          <a:xfrm>
            <a:off x="457200" y="1600200"/>
            <a:ext cx="7467600" cy="4873625"/>
          </a:xfrm>
        </p:spPr>
        <p:txBody>
          <a:bodyPr/>
          <a:lstStyle/>
          <a:p>
            <a:pPr algn="just" eaLnBrk="1" hangingPunct="1">
              <a:lnSpc>
                <a:spcPct val="80000"/>
              </a:lnSpc>
            </a:pPr>
            <a:r>
              <a:rPr lang="nl-NL" altLang="en-US" sz="3200" dirty="0">
                <a:latin typeface="Times" panose="02020603050405020304" pitchFamily="18" charset="0"/>
                <a:cs typeface="Times" panose="02020603050405020304" pitchFamily="18" charset="0"/>
              </a:rPr>
              <a:t>Để đáp ứng nhu cầu về chất giặt rửa, người ta đã tổng hợp ra nhiều chất dựa theo hình mẫu ”phân tử xà phòng”  (gồm đầu phân cực gắn với đuôi dài không phân cực), có tính chất giặt rửa tương tự xà phòng và được gọi là </a:t>
            </a:r>
            <a:r>
              <a:rPr lang="nl-NL" altLang="en-US" sz="3200" dirty="0">
                <a:solidFill>
                  <a:srgbClr val="0033CC"/>
                </a:solidFill>
                <a:latin typeface="Times" panose="02020603050405020304" pitchFamily="18" charset="0"/>
                <a:cs typeface="Times" panose="02020603050405020304" pitchFamily="18" charset="0"/>
              </a:rPr>
              <a:t>chất giặt rửa tổng hợp. </a:t>
            </a:r>
          </a:p>
          <a:p>
            <a:pPr eaLnBrk="1" hangingPunct="1">
              <a:lnSpc>
                <a:spcPct val="80000"/>
              </a:lnSpc>
            </a:pPr>
            <a:r>
              <a:rPr lang="nl-NL" altLang="en-US" sz="2800" dirty="0">
                <a:latin typeface="Times" panose="02020603050405020304" pitchFamily="18" charset="0"/>
                <a:cs typeface="Times" panose="02020603050405020304" pitchFamily="18" charset="0"/>
              </a:rPr>
              <a:t>Ví dụ:</a:t>
            </a:r>
            <a:r>
              <a:rPr lang="nl-NL" altLang="en-US" sz="3200" dirty="0">
                <a:latin typeface="Times" panose="02020603050405020304" pitchFamily="18" charset="0"/>
                <a:cs typeface="Times" panose="02020603050405020304" pitchFamily="18" charset="0"/>
              </a:rPr>
              <a:t> </a:t>
            </a:r>
            <a:r>
              <a:rPr lang="nl-NL" altLang="en-US" sz="3200" dirty="0">
                <a:solidFill>
                  <a:srgbClr val="9900FF"/>
                </a:solidFill>
                <a:latin typeface="Times" panose="02020603050405020304" pitchFamily="18" charset="0"/>
                <a:cs typeface="Times" panose="02020603050405020304" pitchFamily="18" charset="0"/>
              </a:rPr>
              <a:t>CH3[CH2]10 - CH2 - O - SO3-Na+</a:t>
            </a:r>
            <a:r>
              <a:rPr lang="nl-NL" altLang="en-US" sz="3200" dirty="0">
                <a:latin typeface="Times" panose="02020603050405020304" pitchFamily="18" charset="0"/>
                <a:cs typeface="Times" panose="02020603050405020304" pitchFamily="18" charset="0"/>
              </a:rPr>
              <a:t>                   </a:t>
            </a:r>
          </a:p>
          <a:p>
            <a:pPr eaLnBrk="1" hangingPunct="1">
              <a:lnSpc>
                <a:spcPct val="80000"/>
              </a:lnSpc>
              <a:buFontTx/>
              <a:buNone/>
            </a:pPr>
            <a:r>
              <a:rPr lang="nl-NL" altLang="en-US" sz="3200" dirty="0">
                <a:latin typeface="Times" panose="02020603050405020304" pitchFamily="18" charset="0"/>
                <a:cs typeface="Times" panose="02020603050405020304" pitchFamily="18" charset="0"/>
              </a:rPr>
              <a:t>                         </a:t>
            </a:r>
            <a:r>
              <a:rPr lang="nl-NL" altLang="en-US" sz="3200" dirty="0">
                <a:solidFill>
                  <a:srgbClr val="FF3399"/>
                </a:solidFill>
                <a:latin typeface="Times" panose="02020603050405020304" pitchFamily="18" charset="0"/>
                <a:cs typeface="Times" panose="02020603050405020304" pitchFamily="18" charset="0"/>
              </a:rPr>
              <a:t>sodium lauryl sulfate</a:t>
            </a:r>
          </a:p>
          <a:p>
            <a:pPr eaLnBrk="1" hangingPunct="1">
              <a:lnSpc>
                <a:spcPct val="80000"/>
              </a:lnSpc>
              <a:buFontTx/>
              <a:buNone/>
            </a:pPr>
            <a:r>
              <a:rPr lang="nl-NL" altLang="en-US" sz="3200" dirty="0">
                <a:latin typeface="Times" panose="02020603050405020304" pitchFamily="18" charset="0"/>
                <a:cs typeface="Times" panose="02020603050405020304" pitchFamily="18" charset="0"/>
              </a:rPr>
              <a:t>   </a:t>
            </a:r>
            <a:r>
              <a:rPr lang="nl-NL" altLang="en-US" sz="3200" dirty="0">
                <a:solidFill>
                  <a:srgbClr val="9900FF"/>
                </a:solidFill>
                <a:latin typeface="Times" panose="02020603050405020304" pitchFamily="18" charset="0"/>
                <a:cs typeface="Times" panose="02020603050405020304" pitchFamily="18" charset="0"/>
              </a:rPr>
              <a:t>CH3[CH2]10 - CH2 - C6H4 - O - SO3-Na+   </a:t>
            </a:r>
          </a:p>
          <a:p>
            <a:pPr eaLnBrk="1" hangingPunct="1">
              <a:lnSpc>
                <a:spcPct val="80000"/>
              </a:lnSpc>
              <a:buFontTx/>
              <a:buNone/>
            </a:pPr>
            <a:r>
              <a:rPr lang="nl-NL" altLang="en-US" sz="3200" dirty="0">
                <a:latin typeface="Times" panose="02020603050405020304" pitchFamily="18" charset="0"/>
                <a:cs typeface="Times" panose="02020603050405020304" pitchFamily="18" charset="0"/>
              </a:rPr>
              <a:t>                </a:t>
            </a:r>
            <a:r>
              <a:rPr lang="nl-NL" altLang="en-US" sz="3200" dirty="0">
                <a:solidFill>
                  <a:srgbClr val="FF3399"/>
                </a:solidFill>
                <a:latin typeface="Times" panose="02020603050405020304" pitchFamily="18" charset="0"/>
                <a:cs typeface="Times" panose="02020603050405020304" pitchFamily="18" charset="0"/>
              </a:rPr>
              <a:t>sodium dodecylbenzensulfonate</a:t>
            </a:r>
            <a:endParaRPr lang="en-US" altLang="en-US" sz="3200" dirty="0">
              <a:solidFill>
                <a:srgbClr val="FF3399"/>
              </a:solidFill>
              <a:latin typeface="Times" panose="02020603050405020304" pitchFamily="18" charset="0"/>
              <a:cs typeface="Times" panose="02020603050405020304" pitchFamily="18" charset="0"/>
            </a:endParaRPr>
          </a:p>
        </p:txBody>
      </p:sp>
      <p:sp>
        <p:nvSpPr>
          <p:cNvPr id="2" name="Date Placeholder 3">
            <a:extLst>
              <a:ext uri="{FF2B5EF4-FFF2-40B4-BE49-F238E27FC236}">
                <a16:creationId xmlns:a16="http://schemas.microsoft.com/office/drawing/2014/main" id="{6AB62BD2-2CFE-B15B-36EC-AEF7BD5459F9}"/>
              </a:ext>
            </a:extLst>
          </p:cNvPr>
          <p:cNvSpPr>
            <a:spLocks noGrp="1"/>
          </p:cNvSpPr>
          <p:nvPr>
            <p:ph type="dt" sz="quarter" idx="10"/>
          </p:nvPr>
        </p:nvSpPr>
        <p:spPr/>
        <p:txBody>
          <a:bodyPr/>
          <a:lstStyle/>
          <a:p>
            <a:pPr>
              <a:defRPr/>
            </a:pPr>
            <a:r>
              <a:rPr lang="en-US" altLang="en-US" sz="1400">
                <a:latin typeface="Times" panose="02020603050405020304" pitchFamily="18" charset="0"/>
                <a:cs typeface="Times" panose="02020603050405020304" pitchFamily="18" charset="0"/>
              </a:rPr>
              <a:t>1</a:t>
            </a:r>
          </a:p>
        </p:txBody>
      </p:sp>
      <p:sp>
        <p:nvSpPr>
          <p:cNvPr id="43013" name="Slide Number Placeholder 5">
            <a:extLst>
              <a:ext uri="{FF2B5EF4-FFF2-40B4-BE49-F238E27FC236}">
                <a16:creationId xmlns:a16="http://schemas.microsoft.com/office/drawing/2014/main" id="{9CEB42A2-7AB5-8D71-51FF-B0B465845C3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22768541-AF1D-439D-933C-93A41E7AEB89}" type="slidenum">
              <a:rPr lang="en-US" altLang="en-US" sz="1600">
                <a:solidFill>
                  <a:srgbClr val="FFFFFF"/>
                </a:solidFill>
                <a:latin typeface="Times" panose="02020603050405020304" pitchFamily="18" charset="0"/>
                <a:cs typeface="Times" panose="02020603050405020304" pitchFamily="18" charset="0"/>
              </a:rPr>
              <a:pPr/>
              <a:t>33</a:t>
            </a:fld>
            <a:endParaRPr lang="en-US" altLang="en-US" sz="1600">
              <a:solidFill>
                <a:srgbClr val="FFFFFF"/>
              </a:solidFill>
              <a:latin typeface="Times" panose="02020603050405020304" pitchFamily="18" charset="0"/>
              <a:cs typeface="Times"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Effect transition="in" filter="fade">
                                      <p:cBhvr>
                                        <p:cTn id="7" dur="600">
                                          <p:stCondLst>
                                            <p:cond delay="0"/>
                                          </p:stCondLst>
                                        </p:cTn>
                                        <p:tgtEl>
                                          <p:spTgt spid="41986"/>
                                        </p:tgtEl>
                                      </p:cBhvr>
                                    </p:animEffect>
                                    <p:anim calcmode="lin" valueType="num">
                                      <p:cBhvr>
                                        <p:cTn id="8" dur="600" fill="hold">
                                          <p:stCondLst>
                                            <p:cond delay="0"/>
                                          </p:stCondLst>
                                        </p:cTn>
                                        <p:tgtEl>
                                          <p:spTgt spid="4198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198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198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slide(fromBottom)">
                                      <p:cBhvr>
                                        <p:cTn id="15" dur="500">
                                          <p:stCondLst>
                                            <p:cond delay="0"/>
                                          </p:stCondLst>
                                        </p:cTn>
                                        <p:tgtEl>
                                          <p:spTgt spid="419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41987">
                                            <p:txEl>
                                              <p:pRg st="1" end="1"/>
                                            </p:txEl>
                                          </p:spTgt>
                                        </p:tgtEl>
                                        <p:attrNameLst>
                                          <p:attrName>style.visibility</p:attrName>
                                        </p:attrNameLst>
                                      </p:cBhvr>
                                      <p:to>
                                        <p:strVal val="visible"/>
                                      </p:to>
                                    </p:set>
                                    <p:animEffect transition="in" filter="slide(fromBottom)">
                                      <p:cBhvr>
                                        <p:cTn id="20" dur="500">
                                          <p:stCondLst>
                                            <p:cond delay="0"/>
                                          </p:stCondLst>
                                        </p:cTn>
                                        <p:tgtEl>
                                          <p:spTgt spid="4198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slide(fromBottom)">
                                      <p:cBhvr>
                                        <p:cTn id="25" dur="500">
                                          <p:stCondLst>
                                            <p:cond delay="0"/>
                                          </p:stCondLst>
                                        </p:cTn>
                                        <p:tgtEl>
                                          <p:spTgt spid="4198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41987">
                                            <p:txEl>
                                              <p:pRg st="3" end="3"/>
                                            </p:txEl>
                                          </p:spTgt>
                                        </p:tgtEl>
                                        <p:attrNameLst>
                                          <p:attrName>style.visibility</p:attrName>
                                        </p:attrNameLst>
                                      </p:cBhvr>
                                      <p:to>
                                        <p:strVal val="visible"/>
                                      </p:to>
                                    </p:set>
                                    <p:animEffect transition="in" filter="slide(fromBottom)">
                                      <p:cBhvr>
                                        <p:cTn id="30" dur="500">
                                          <p:stCondLst>
                                            <p:cond delay="0"/>
                                          </p:stCondLst>
                                        </p:cTn>
                                        <p:tgtEl>
                                          <p:spTgt spid="4198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slide(fromBottom)">
                                      <p:cBhvr>
                                        <p:cTn id="35" dur="500">
                                          <p:stCondLst>
                                            <p:cond delay="0"/>
                                          </p:stCondLst>
                                        </p:cTn>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0F3DF6-CB49-EAE7-9A2D-1959AEB0FFCB}"/>
              </a:ext>
            </a:extLst>
          </p:cNvPr>
          <p:cNvSpPr>
            <a:spLocks noGrp="1" noChangeArrowheads="1"/>
          </p:cNvSpPr>
          <p:nvPr>
            <p:ph type="title"/>
          </p:nvPr>
        </p:nvSpPr>
        <p:spPr>
          <a:xfrm>
            <a:off x="695324" y="152400"/>
            <a:ext cx="7650163" cy="1066800"/>
          </a:xfrm>
        </p:spPr>
        <p:txBody>
          <a:bodyPr>
            <a:noAutofit/>
          </a:bodyPr>
          <a:lstStyle/>
          <a:p>
            <a:pPr eaLnBrk="1" hangingPunct="1">
              <a:defRPr/>
            </a:pPr>
            <a:r>
              <a:rPr lang="en-US" altLang="en-US" sz="4000" b="1" dirty="0" err="1">
                <a:latin typeface="Times" panose="02020603050405020304" pitchFamily="18" charset="0"/>
                <a:cs typeface="Times" panose="02020603050405020304" pitchFamily="18" charset="0"/>
              </a:rPr>
              <a:t>Chất</a:t>
            </a:r>
            <a:r>
              <a:rPr lang="en-US" altLang="en-US" sz="4000" b="1" dirty="0">
                <a:latin typeface="Times" panose="02020603050405020304" pitchFamily="18" charset="0"/>
                <a:cs typeface="Times" panose="02020603050405020304" pitchFamily="18" charset="0"/>
              </a:rPr>
              <a:t> </a:t>
            </a:r>
            <a:r>
              <a:rPr lang="en-US" altLang="en-US" sz="4000" b="1" dirty="0" err="1">
                <a:latin typeface="Times" panose="02020603050405020304" pitchFamily="18" charset="0"/>
                <a:cs typeface="Times" panose="02020603050405020304" pitchFamily="18" charset="0"/>
              </a:rPr>
              <a:t>giặt</a:t>
            </a:r>
            <a:r>
              <a:rPr lang="en-US" altLang="en-US" sz="4000" b="1" dirty="0">
                <a:latin typeface="Times" panose="02020603050405020304" pitchFamily="18" charset="0"/>
                <a:cs typeface="Times" panose="02020603050405020304" pitchFamily="18" charset="0"/>
              </a:rPr>
              <a:t> </a:t>
            </a:r>
            <a:r>
              <a:rPr lang="en-US" altLang="en-US" sz="4000" b="1" dirty="0" err="1">
                <a:latin typeface="Times" panose="02020603050405020304" pitchFamily="18" charset="0"/>
                <a:cs typeface="Times" panose="02020603050405020304" pitchFamily="18" charset="0"/>
              </a:rPr>
              <a:t>rửa</a:t>
            </a:r>
            <a:r>
              <a:rPr lang="en-US" altLang="en-US" sz="4000" b="1" dirty="0">
                <a:latin typeface="Times" panose="02020603050405020304" pitchFamily="18" charset="0"/>
                <a:cs typeface="Times" panose="02020603050405020304" pitchFamily="18" charset="0"/>
              </a:rPr>
              <a:t> </a:t>
            </a:r>
            <a:r>
              <a:rPr lang="en-US" altLang="en-US" sz="4000" b="1" dirty="0" err="1">
                <a:latin typeface="Times" panose="02020603050405020304" pitchFamily="18" charset="0"/>
                <a:cs typeface="Times" panose="02020603050405020304" pitchFamily="18" charset="0"/>
              </a:rPr>
              <a:t>tổng</a:t>
            </a:r>
            <a:r>
              <a:rPr lang="en-US" altLang="en-US" sz="4000" b="1" dirty="0">
                <a:latin typeface="Times" panose="02020603050405020304" pitchFamily="18" charset="0"/>
                <a:cs typeface="Times" panose="02020603050405020304" pitchFamily="18" charset="0"/>
              </a:rPr>
              <a:t> </a:t>
            </a:r>
            <a:r>
              <a:rPr lang="en-US" altLang="en-US" sz="4000" b="1" dirty="0" err="1">
                <a:latin typeface="Times" panose="02020603050405020304" pitchFamily="18" charset="0"/>
                <a:cs typeface="Times" panose="02020603050405020304" pitchFamily="18" charset="0"/>
              </a:rPr>
              <a:t>hợp</a:t>
            </a:r>
            <a:r>
              <a:rPr lang="en-US" altLang="en-US" sz="4000" b="1" dirty="0">
                <a:latin typeface="Times" panose="02020603050405020304" pitchFamily="18" charset="0"/>
                <a:cs typeface="Times" panose="02020603050405020304" pitchFamily="18" charset="0"/>
              </a:rPr>
              <a:t>: </a:t>
            </a:r>
            <a:r>
              <a:rPr lang="en-US" altLang="en-US" sz="4000" b="1" dirty="0" err="1">
                <a:latin typeface="Times" panose="02020603050405020304" pitchFamily="18" charset="0"/>
                <a:cs typeface="Times" panose="02020603050405020304" pitchFamily="18" charset="0"/>
              </a:rPr>
              <a:t>Sản</a:t>
            </a:r>
            <a:r>
              <a:rPr lang="en-US" altLang="en-US" sz="4000" b="1" dirty="0">
                <a:latin typeface="Times" panose="02020603050405020304" pitchFamily="18" charset="0"/>
                <a:cs typeface="Times" panose="02020603050405020304" pitchFamily="18" charset="0"/>
              </a:rPr>
              <a:t> </a:t>
            </a:r>
            <a:r>
              <a:rPr lang="en-US" altLang="en-US" sz="4000" b="1" dirty="0" err="1">
                <a:latin typeface="Times" panose="02020603050405020304" pitchFamily="18" charset="0"/>
                <a:cs typeface="Times" panose="02020603050405020304" pitchFamily="18" charset="0"/>
              </a:rPr>
              <a:t>xuất</a:t>
            </a:r>
            <a:endParaRPr lang="en-US" altLang="en-US" sz="4000" b="1" dirty="0">
              <a:latin typeface="Times" panose="02020603050405020304" pitchFamily="18" charset="0"/>
              <a:cs typeface="Times" panose="02020603050405020304" pitchFamily="18" charset="0"/>
            </a:endParaRPr>
          </a:p>
        </p:txBody>
      </p:sp>
      <p:sp>
        <p:nvSpPr>
          <p:cNvPr id="44035" name="Rectangle 3">
            <a:extLst>
              <a:ext uri="{FF2B5EF4-FFF2-40B4-BE49-F238E27FC236}">
                <a16:creationId xmlns:a16="http://schemas.microsoft.com/office/drawing/2014/main" id="{AA529364-FECB-5E92-05B1-011411934476}"/>
              </a:ext>
            </a:extLst>
          </p:cNvPr>
          <p:cNvSpPr>
            <a:spLocks noGrp="1"/>
          </p:cNvSpPr>
          <p:nvPr>
            <p:ph sz="quarter" idx="1"/>
          </p:nvPr>
        </p:nvSpPr>
        <p:spPr>
          <a:xfrm>
            <a:off x="404812" y="1524000"/>
            <a:ext cx="8083551" cy="4876800"/>
          </a:xfrm>
        </p:spPr>
        <p:txBody>
          <a:bodyPr/>
          <a:lstStyle/>
          <a:p>
            <a:pPr eaLnBrk="1" hangingPunct="1">
              <a:buFont typeface="Wingdings" panose="05000000000000000000" pitchFamily="2" charset="2"/>
              <a:buNone/>
            </a:pPr>
            <a:r>
              <a:rPr lang="nl-NL" altLang="en-US" sz="3200" dirty="0">
                <a:latin typeface="Times" panose="02020603050405020304" pitchFamily="18" charset="0"/>
                <a:cs typeface="Times" panose="02020603050405020304" pitchFamily="18" charset="0"/>
              </a:rPr>
              <a:t>   </a:t>
            </a:r>
            <a:r>
              <a:rPr lang="nl-NL" altLang="en-US" sz="3600" dirty="0">
                <a:solidFill>
                  <a:srgbClr val="0066CC"/>
                </a:solidFill>
                <a:latin typeface="Times" panose="02020603050405020304" pitchFamily="18" charset="0"/>
                <a:cs typeface="Times" panose="02020603050405020304" pitchFamily="18" charset="0"/>
              </a:rPr>
              <a:t>Chất giặt rửa tổng hợp được điều chế từ các sản phẩm của dầu mỏ.</a:t>
            </a:r>
            <a:r>
              <a:rPr lang="nl-NL" altLang="en-US" sz="3600" dirty="0">
                <a:latin typeface="Times" panose="02020603050405020304" pitchFamily="18" charset="0"/>
                <a:cs typeface="Times" panose="02020603050405020304" pitchFamily="18" charset="0"/>
              </a:rPr>
              <a:t> </a:t>
            </a:r>
          </a:p>
          <a:p>
            <a:pPr eaLnBrk="1" hangingPunct="1"/>
            <a:r>
              <a:rPr lang="nl-NL" altLang="en-US" sz="2800" dirty="0">
                <a:latin typeface="Times" panose="02020603050405020304" pitchFamily="18" charset="0"/>
                <a:cs typeface="Times" panose="02020603050405020304" pitchFamily="18" charset="0"/>
              </a:rPr>
              <a:t> Oxi hóa parafin được acid carboxylic, hydrogen hóa acid thu được alcohol, cho alcohol phản ứng với H</a:t>
            </a:r>
            <a:r>
              <a:rPr lang="nl-NL" altLang="en-US" sz="2800" baseline="-25000" dirty="0">
                <a:latin typeface="Times" panose="02020603050405020304" pitchFamily="18" charset="0"/>
                <a:cs typeface="Times" panose="02020603050405020304" pitchFamily="18" charset="0"/>
              </a:rPr>
              <a:t>2</a:t>
            </a:r>
            <a:r>
              <a:rPr lang="nl-NL" altLang="en-US" sz="2800" dirty="0">
                <a:latin typeface="Times" panose="02020603050405020304" pitchFamily="18" charset="0"/>
                <a:cs typeface="Times" panose="02020603050405020304" pitchFamily="18" charset="0"/>
              </a:rPr>
              <a:t>SO</a:t>
            </a:r>
            <a:r>
              <a:rPr lang="nl-NL" altLang="en-US" sz="2800" baseline="-25000" dirty="0">
                <a:latin typeface="Times" panose="02020603050405020304" pitchFamily="18" charset="0"/>
                <a:cs typeface="Times" panose="02020603050405020304" pitchFamily="18" charset="0"/>
              </a:rPr>
              <a:t>4</a:t>
            </a:r>
            <a:r>
              <a:rPr lang="nl-NL" altLang="en-US" sz="2800" dirty="0">
                <a:latin typeface="Times" panose="02020603050405020304" pitchFamily="18" charset="0"/>
                <a:cs typeface="Times" panose="02020603050405020304" pitchFamily="18" charset="0"/>
              </a:rPr>
              <a:t> rồi trung hòa thì được chất giặt rửa loại alkyl sulfat:</a:t>
            </a:r>
          </a:p>
          <a:p>
            <a:pPr eaLnBrk="1" hangingPunct="1">
              <a:buFont typeface="Wingdings" panose="05000000000000000000" pitchFamily="2" charset="2"/>
              <a:buNone/>
            </a:pPr>
            <a:r>
              <a:rPr lang="nl-NL" altLang="en-US" sz="3200" dirty="0">
                <a:latin typeface="Times" panose="02020603050405020304" pitchFamily="18" charset="0"/>
                <a:cs typeface="Times" panose="02020603050405020304" pitchFamily="18" charset="0"/>
              </a:rPr>
              <a:t>    </a:t>
            </a:r>
            <a:r>
              <a:rPr lang="nl-NL" altLang="en-US" sz="3200" dirty="0">
                <a:solidFill>
                  <a:srgbClr val="9900FF"/>
                </a:solidFill>
                <a:latin typeface="Times" panose="02020603050405020304" pitchFamily="18" charset="0"/>
                <a:cs typeface="Times" panose="02020603050405020304" pitchFamily="18" charset="0"/>
              </a:rPr>
              <a:t>R - COOH  </a:t>
            </a:r>
            <a:r>
              <a:rPr lang="nl-NL" altLang="en-US" sz="3200" dirty="0">
                <a:solidFill>
                  <a:srgbClr val="9900FF"/>
                </a:solidFill>
                <a:latin typeface="Times" panose="02020603050405020304" pitchFamily="18" charset="0"/>
                <a:cs typeface="Times" panose="02020603050405020304" pitchFamily="18" charset="0"/>
                <a:sym typeface="Wingdings" panose="05000000000000000000" pitchFamily="2" charset="2"/>
              </a:rPr>
              <a:t></a:t>
            </a:r>
            <a:r>
              <a:rPr lang="nl-NL" altLang="en-US" sz="3200" dirty="0">
                <a:solidFill>
                  <a:srgbClr val="9900FF"/>
                </a:solidFill>
                <a:latin typeface="Times" panose="02020603050405020304" pitchFamily="18" charset="0"/>
                <a:cs typeface="Times" panose="02020603050405020304" pitchFamily="18" charset="0"/>
              </a:rPr>
              <a:t> R - CH2OH</a:t>
            </a:r>
            <a:r>
              <a:rPr lang="nl-NL" altLang="en-US" sz="3200" dirty="0">
                <a:solidFill>
                  <a:srgbClr val="9900FF"/>
                </a:solidFill>
                <a:latin typeface="Times" panose="02020603050405020304" pitchFamily="18" charset="0"/>
                <a:cs typeface="Times" panose="02020603050405020304" pitchFamily="18" charset="0"/>
                <a:sym typeface="Wingdings" panose="05000000000000000000" pitchFamily="2" charset="2"/>
              </a:rPr>
              <a:t></a:t>
            </a:r>
            <a:r>
              <a:rPr lang="nl-NL" altLang="en-US" sz="3200" dirty="0">
                <a:solidFill>
                  <a:srgbClr val="9900FF"/>
                </a:solidFill>
                <a:latin typeface="Times" panose="02020603050405020304" pitchFamily="18" charset="0"/>
                <a:cs typeface="Times" panose="02020603050405020304" pitchFamily="18" charset="0"/>
              </a:rPr>
              <a:t>R -CH2OSO3H                  </a:t>
            </a:r>
            <a:r>
              <a:rPr lang="nl-NL" altLang="en-US" sz="3200" dirty="0">
                <a:solidFill>
                  <a:srgbClr val="9900FF"/>
                </a:solidFill>
                <a:latin typeface="Times" panose="02020603050405020304" pitchFamily="18" charset="0"/>
                <a:cs typeface="Times" panose="02020603050405020304" pitchFamily="18" charset="0"/>
                <a:sym typeface="Wingdings" panose="05000000000000000000" pitchFamily="2" charset="2"/>
              </a:rPr>
              <a:t></a:t>
            </a:r>
            <a:r>
              <a:rPr lang="nl-NL" altLang="en-US" sz="3200" dirty="0">
                <a:solidFill>
                  <a:srgbClr val="9900FF"/>
                </a:solidFill>
                <a:latin typeface="Times" panose="02020603050405020304" pitchFamily="18" charset="0"/>
                <a:cs typeface="Times" panose="02020603050405020304" pitchFamily="18" charset="0"/>
              </a:rPr>
              <a:t>R - CH2OSO3-Na+</a:t>
            </a:r>
            <a:endParaRPr lang="en-US" altLang="en-US" sz="3200" dirty="0">
              <a:solidFill>
                <a:srgbClr val="9900FF"/>
              </a:solidFill>
              <a:latin typeface="Times" panose="02020603050405020304" pitchFamily="18" charset="0"/>
              <a:cs typeface="Times" panose="02020603050405020304" pitchFamily="18" charset="0"/>
            </a:endParaRPr>
          </a:p>
        </p:txBody>
      </p:sp>
      <p:sp>
        <p:nvSpPr>
          <p:cNvPr id="44037" name="Slide Number Placeholder 5">
            <a:extLst>
              <a:ext uri="{FF2B5EF4-FFF2-40B4-BE49-F238E27FC236}">
                <a16:creationId xmlns:a16="http://schemas.microsoft.com/office/drawing/2014/main" id="{180D9C0D-DEB9-0923-3141-71FAA70BCDE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7B9E7414-BA3D-4F33-BB03-A81A6471477C}" type="slidenum">
              <a:rPr lang="en-US" altLang="en-US" sz="1600">
                <a:solidFill>
                  <a:srgbClr val="FFFFFF"/>
                </a:solidFill>
                <a:latin typeface="Times" panose="02020603050405020304" pitchFamily="18" charset="0"/>
                <a:cs typeface="Times" panose="02020603050405020304" pitchFamily="18" charset="0"/>
              </a:rPr>
              <a:pPr/>
              <a:t>34</a:t>
            </a:fld>
            <a:endParaRPr lang="en-US" altLang="en-US" sz="1600">
              <a:solidFill>
                <a:srgbClr val="FFFFFF"/>
              </a:solidFill>
              <a:latin typeface="Times" panose="02020603050405020304" pitchFamily="18" charset="0"/>
              <a:cs typeface="Times" panose="02020603050405020304" pitchFamily="18" charset="0"/>
            </a:endParaRPr>
          </a:p>
        </p:txBody>
      </p:sp>
      <p:pic>
        <p:nvPicPr>
          <p:cNvPr id="44038" name="Picture 4">
            <a:extLst>
              <a:ext uri="{FF2B5EF4-FFF2-40B4-BE49-F238E27FC236}">
                <a16:creationId xmlns:a16="http://schemas.microsoft.com/office/drawing/2014/main" id="{0B3AC8DC-31C2-0EFF-114C-D7BFCE4A1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3340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nodeType="withEffect">
                                  <p:stCondLst>
                                    <p:cond delay="0"/>
                                  </p:stCondLst>
                                  <p:iterate type="lt">
                                    <p:tmPct val="4000"/>
                                  </p:iterate>
                                  <p:childTnLst>
                                    <p:set>
                                      <p:cBhvr>
                                        <p:cTn id="6" dur="500" fill="hold"/>
                                        <p:tgtEl>
                                          <p:spTgt spid="430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7E72506-C028-228C-D378-F2EF6DF46A54}"/>
              </a:ext>
            </a:extLst>
          </p:cNvPr>
          <p:cNvSpPr>
            <a:spLocks noGrp="1" noChangeArrowheads="1"/>
          </p:cNvSpPr>
          <p:nvPr>
            <p:ph type="title"/>
          </p:nvPr>
        </p:nvSpPr>
        <p:spPr>
          <a:xfrm>
            <a:off x="1219200" y="0"/>
            <a:ext cx="7696200" cy="763588"/>
          </a:xfrm>
        </p:spPr>
        <p:txBody>
          <a:bodyPr/>
          <a:lstStyle/>
          <a:p>
            <a:pPr eaLnBrk="1" hangingPunct="1">
              <a:defRPr/>
            </a:pPr>
            <a:r>
              <a:rPr lang="en-US" altLang="en-US">
                <a:latin typeface="Times" panose="02020603050405020304" pitchFamily="18" charset="0"/>
                <a:cs typeface="Times" panose="02020603050405020304" pitchFamily="18" charset="0"/>
              </a:rPr>
              <a:t>Một số điểm khác biệt</a:t>
            </a:r>
          </a:p>
        </p:txBody>
      </p:sp>
      <p:graphicFrame>
        <p:nvGraphicFramePr>
          <p:cNvPr id="44101" name="Group 69">
            <a:extLst>
              <a:ext uri="{FF2B5EF4-FFF2-40B4-BE49-F238E27FC236}">
                <a16:creationId xmlns:a16="http://schemas.microsoft.com/office/drawing/2014/main" id="{18EAAEA9-A31F-732D-1331-46ADC9666477}"/>
              </a:ext>
            </a:extLst>
          </p:cNvPr>
          <p:cNvGraphicFramePr>
            <a:graphicFrameLocks noGrp="1"/>
          </p:cNvGraphicFramePr>
          <p:nvPr>
            <p:ph type="tbl" idx="1"/>
            <p:extLst>
              <p:ext uri="{D42A27DB-BD31-4B8C-83A1-F6EECF244321}">
                <p14:modId xmlns:p14="http://schemas.microsoft.com/office/powerpoint/2010/main" val="3137780915"/>
              </p:ext>
            </p:extLst>
          </p:nvPr>
        </p:nvGraphicFramePr>
        <p:xfrm>
          <a:off x="855663" y="854075"/>
          <a:ext cx="7497762" cy="5845239"/>
        </p:xfrm>
        <a:graphic>
          <a:graphicData uri="http://schemas.openxmlformats.org/drawingml/2006/table">
            <a:tbl>
              <a:tblPr/>
              <a:tblGrid>
                <a:gridCol w="3749674">
                  <a:extLst>
                    <a:ext uri="{9D8B030D-6E8A-4147-A177-3AD203B41FA5}">
                      <a16:colId xmlns:a16="http://schemas.microsoft.com/office/drawing/2014/main" val="20000"/>
                    </a:ext>
                  </a:extLst>
                </a:gridCol>
                <a:gridCol w="3748088">
                  <a:extLst>
                    <a:ext uri="{9D8B030D-6E8A-4147-A177-3AD203B41FA5}">
                      <a16:colId xmlns:a16="http://schemas.microsoft.com/office/drawing/2014/main" val="20001"/>
                    </a:ext>
                  </a:extLst>
                </a:gridCol>
              </a:tblGrid>
              <a:tr h="593712">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1"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Xà</a:t>
                      </a:r>
                      <a:r>
                        <a:rPr kumimoji="1" lang="en-US" altLang="en-US" sz="26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1"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phòng</a:t>
                      </a:r>
                      <a:endParaRPr kumimoji="1" lang="en-US" altLang="en-US" sz="2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marT="45719" marB="457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1" i="0" u="none" strike="noStrike" cap="none" normalizeH="0" baseline="0">
                          <a:ln>
                            <a:noFill/>
                          </a:ln>
                          <a:solidFill>
                            <a:schemeClr val="tx1"/>
                          </a:solidFill>
                          <a:effectLst/>
                          <a:latin typeface="Times" panose="02020603050405020304" pitchFamily="18" charset="0"/>
                          <a:cs typeface="Times" panose="02020603050405020304" pitchFamily="18" charset="0"/>
                        </a:rPr>
                        <a:t>Chất tẩy rửa tổng hợp</a:t>
                      </a:r>
                    </a:p>
                  </a:txBody>
                  <a:tcPr marT="45719" marB="457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extLst>
                  <a:ext uri="{0D108BD9-81ED-4DB2-BD59-A6C34878D82A}">
                    <a16:rowId xmlns:a16="http://schemas.microsoft.com/office/drawing/2014/main" val="10000"/>
                  </a:ext>
                </a:extLst>
              </a:tr>
              <a:tr h="3060126">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Xà</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phòng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không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có</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khả</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năng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giặt</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tẩy</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trong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nước</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cứng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do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tạo</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kết</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tủa</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với</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Ca</a:t>
                      </a:r>
                      <a:r>
                        <a:rPr kumimoji="1" lang="en-US" altLang="en-US" sz="2600" b="0" i="0" u="none" strike="noStrike" cap="none" normalizeH="0" baseline="30000" dirty="0">
                          <a:ln>
                            <a:noFill/>
                          </a:ln>
                          <a:solidFill>
                            <a:schemeClr val="tx1"/>
                          </a:solidFill>
                          <a:effectLst/>
                          <a:latin typeface="Times" panose="02020603050405020304" pitchFamily="18" charset="0"/>
                          <a:cs typeface="Times" panose="02020603050405020304" pitchFamily="18" charset="0"/>
                        </a:rPr>
                        <a:t>2+</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Mg</a:t>
                      </a:r>
                      <a:r>
                        <a:rPr kumimoji="1" lang="en-US" altLang="en-US" sz="2600" b="0" i="0" u="none" strike="noStrike" cap="none" normalizeH="0" baseline="30000" dirty="0">
                          <a:ln>
                            <a:noFill/>
                          </a:ln>
                          <a:solidFill>
                            <a:schemeClr val="tx1"/>
                          </a:solidFill>
                          <a:effectLst/>
                          <a:latin typeface="Times" panose="02020603050405020304" pitchFamily="18" charset="0"/>
                          <a:cs typeface="Times" panose="02020603050405020304" pitchFamily="18" charset="0"/>
                        </a:rPr>
                        <a:t>2+</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làm</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vải</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cứng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và</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ố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vàng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tạo</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cặn</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ở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đáy</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chậu</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và</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thùng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giặt</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a:t>
                      </a:r>
                    </a:p>
                  </a:txBody>
                  <a:tcPr marT="45719" marB="457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Dùng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được</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ngay</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cả</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trong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nước</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cứng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vì</a:t>
                      </a:r>
                      <a:endPar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Char char="§"/>
                        <a:tabLst/>
                      </a:pP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Không</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ta</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ọ</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kết</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tủa</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như</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xà</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phòng</a:t>
                      </a:r>
                      <a:endPar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Char char="§"/>
                        <a:tabLst/>
                      </a:pP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Có</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chứa</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gốc</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phosphate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tạo</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chức</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tan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với</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Ca</a:t>
                      </a:r>
                      <a:r>
                        <a:rPr kumimoji="1" lang="en-US" altLang="en-US" sz="2600" b="0" i="0" u="none" strike="noStrike" cap="none" normalizeH="0" baseline="30000" dirty="0">
                          <a:ln>
                            <a:noFill/>
                          </a:ln>
                          <a:solidFill>
                            <a:schemeClr val="tx1"/>
                          </a:solidFill>
                          <a:effectLst/>
                          <a:latin typeface="Times" panose="02020603050405020304" pitchFamily="18" charset="0"/>
                          <a:cs typeface="Times" panose="02020603050405020304" pitchFamily="18" charset="0"/>
                        </a:rPr>
                        <a:t>2+</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và</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Mg</a:t>
                      </a:r>
                      <a:r>
                        <a:rPr kumimoji="1" lang="en-US" altLang="en-US" sz="2600" b="0" i="0" u="none" strike="noStrike" cap="none" normalizeH="0" baseline="30000" dirty="0">
                          <a:ln>
                            <a:noFill/>
                          </a:ln>
                          <a:solidFill>
                            <a:schemeClr val="tx1"/>
                          </a:solidFill>
                          <a:effectLst/>
                          <a:latin typeface="Times" panose="02020603050405020304" pitchFamily="18" charset="0"/>
                          <a:cs typeface="Times" panose="02020603050405020304" pitchFamily="18" charset="0"/>
                        </a:rPr>
                        <a:t>2+</a:t>
                      </a: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p>
                  </a:txBody>
                  <a:tcPr marT="45719" marB="457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extLst>
                  <a:ext uri="{0D108BD9-81ED-4DB2-BD59-A6C34878D82A}">
                    <a16:rowId xmlns:a16="http://schemas.microsoft.com/office/drawing/2014/main" val="10001"/>
                  </a:ext>
                </a:extLst>
              </a:tr>
              <a:tr h="911205">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0" i="0" u="none" strike="noStrike" cap="none" normalizeH="0" baseline="0">
                          <a:ln>
                            <a:noFill/>
                          </a:ln>
                          <a:solidFill>
                            <a:schemeClr val="tx1"/>
                          </a:solidFill>
                          <a:effectLst/>
                          <a:latin typeface="Times" panose="02020603050405020304" pitchFamily="18" charset="0"/>
                          <a:cs typeface="Times" panose="02020603050405020304" pitchFamily="18" charset="0"/>
                        </a:rPr>
                        <a:t>-Không chứa chất tẩy trắng</a:t>
                      </a:r>
                    </a:p>
                  </a:txBody>
                  <a:tcPr marT="45719" marB="457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99"/>
                    </a:solidFill>
                  </a:tcPr>
                </a:tc>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0" i="0" u="none" strike="noStrike" cap="none" normalizeH="0" baseline="0">
                          <a:ln>
                            <a:noFill/>
                          </a:ln>
                          <a:solidFill>
                            <a:schemeClr val="tx1"/>
                          </a:solidFill>
                          <a:effectLst/>
                          <a:latin typeface="Times" panose="02020603050405020304" pitchFamily="18" charset="0"/>
                          <a:cs typeface="Times" panose="02020603050405020304" pitchFamily="18" charset="0"/>
                        </a:rPr>
                        <a:t>-Có chất tẩy trắng làm quần áo trắng sạch hơn</a:t>
                      </a:r>
                    </a:p>
                  </a:txBody>
                  <a:tcPr marT="45719" marB="457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99"/>
                    </a:solidFill>
                  </a:tcPr>
                </a:tc>
                <a:extLst>
                  <a:ext uri="{0D108BD9-81ED-4DB2-BD59-A6C34878D82A}">
                    <a16:rowId xmlns:a16="http://schemas.microsoft.com/office/drawing/2014/main" val="10002"/>
                  </a:ext>
                </a:extLst>
              </a:tr>
              <a:tr h="1280132">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0" i="0" u="none" strike="noStrike" cap="none" normalizeH="0" baseline="0">
                          <a:ln>
                            <a:noFill/>
                          </a:ln>
                          <a:solidFill>
                            <a:schemeClr val="tx1"/>
                          </a:solidFill>
                          <a:effectLst/>
                          <a:latin typeface="Times" panose="02020603050405020304" pitchFamily="18" charset="0"/>
                          <a:cs typeface="Times" panose="02020603050405020304" pitchFamily="18" charset="0"/>
                        </a:rPr>
                        <a:t>-Sản xuất thành dạng bánh nên khó sử dụng hơn</a:t>
                      </a:r>
                    </a:p>
                  </a:txBody>
                  <a:tcPr marT="45719" marB="457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CCFF"/>
                    </a:solidFill>
                  </a:tcPr>
                </a:tc>
                <a:tc>
                  <a:txBody>
                    <a:bodyPr/>
                    <a:lstStyle>
                      <a:lvl1pPr>
                        <a:spcBef>
                          <a:spcPct val="20000"/>
                        </a:spcBef>
                        <a:buClr>
                          <a:srgbClr val="0000D4"/>
                        </a:buClr>
                        <a:buSzPct val="75000"/>
                        <a:buFont typeface="Wingdings" panose="05000000000000000000" pitchFamily="2" charset="2"/>
                        <a:defRPr kumimoji="1" sz="2800">
                          <a:solidFill>
                            <a:schemeClr val="tx1"/>
                          </a:solidFill>
                          <a:latin typeface="Arial" panose="020B0604020202020204" pitchFamily="34" charset="0"/>
                        </a:defRPr>
                      </a:lvl1pPr>
                      <a:lvl2pPr>
                        <a:spcBef>
                          <a:spcPct val="20000"/>
                        </a:spcBef>
                        <a:buClr>
                          <a:srgbClr val="0000D4"/>
                        </a:buClr>
                        <a:buSzPct val="75000"/>
                        <a:buFont typeface="Wingdings" panose="05000000000000000000" pitchFamily="2" charset="2"/>
                        <a:defRPr kumimoji="1" sz="2400">
                          <a:solidFill>
                            <a:schemeClr val="tx1"/>
                          </a:solidFill>
                          <a:latin typeface="Arial" panose="020B0604020202020204" pitchFamily="34" charset="0"/>
                        </a:defRPr>
                      </a:lvl2pPr>
                      <a:lvl3pPr>
                        <a:spcBef>
                          <a:spcPct val="20000"/>
                        </a:spcBef>
                        <a:buClr>
                          <a:srgbClr val="0000D4"/>
                        </a:buClr>
                        <a:buSzPct val="75000"/>
                        <a:buFont typeface="Wingdings" panose="05000000000000000000" pitchFamily="2" charset="2"/>
                        <a:defRPr kumimoji="1" sz="2000">
                          <a:solidFill>
                            <a:schemeClr val="tx1"/>
                          </a:solidFill>
                          <a:latin typeface="Arial" panose="020B0604020202020204" pitchFamily="34" charset="0"/>
                        </a:defRPr>
                      </a:lvl3pPr>
                      <a:lvl4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4pPr>
                      <a:lvl5pPr>
                        <a:spcBef>
                          <a:spcPct val="20000"/>
                        </a:spcBef>
                        <a:buClr>
                          <a:srgbClr val="0000D4"/>
                        </a:buClr>
                        <a:buSzPct val="75000"/>
                        <a:buFont typeface="Wingdings" panose="05000000000000000000" pitchFamily="2" charset="2"/>
                        <a:defRPr kumimoji="1">
                          <a:solidFill>
                            <a:schemeClr val="tx1"/>
                          </a:solidFill>
                          <a:latin typeface="Arial" panose="020B0604020202020204" pitchFamily="34" charset="0"/>
                        </a:defRPr>
                      </a:lvl5pPr>
                      <a:lvl6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6pPr>
                      <a:lvl7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7pPr>
                      <a:lvl8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8pPr>
                      <a:lvl9pPr eaLnBrk="0" fontAlgn="base" hangingPunct="0">
                        <a:spcBef>
                          <a:spcPct val="20000"/>
                        </a:spcBef>
                        <a:spcAft>
                          <a:spcPct val="0"/>
                        </a:spcAft>
                        <a:buClr>
                          <a:srgbClr val="0000D4"/>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D4"/>
                        </a:buClr>
                        <a:buSzPct val="75000"/>
                        <a:buFont typeface="Wingdings" panose="05000000000000000000" pitchFamily="2" charset="2"/>
                        <a:buNone/>
                        <a:tabLst/>
                      </a:pPr>
                      <a:r>
                        <a:rPr kumimoji="1" lang="en-US" altLang="en-US" sz="26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a:t>
                      </a:r>
                      <a:r>
                        <a:rPr kumimoji="1" lang="en-US" altLang="en-US" sz="26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Th</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ường</a:t>
                      </a:r>
                      <a:r>
                        <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ở </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dạng</a:t>
                      </a:r>
                      <a:r>
                        <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bột</a:t>
                      </a:r>
                      <a:r>
                        <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nên</a:t>
                      </a:r>
                      <a:r>
                        <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dễ</a:t>
                      </a:r>
                      <a:r>
                        <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sử</a:t>
                      </a:r>
                      <a:r>
                        <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r>
                        <a:rPr kumimoji="1" lang="en-US" altLang="en-US" sz="28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dụng</a:t>
                      </a:r>
                      <a:endParaRPr kumimoji="1" lang="en-US" altLang="en-US" sz="28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marT="45719" marB="457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CCFF"/>
                    </a:solidFill>
                  </a:tcPr>
                </a:tc>
                <a:extLst>
                  <a:ext uri="{0D108BD9-81ED-4DB2-BD59-A6C34878D82A}">
                    <a16:rowId xmlns:a16="http://schemas.microsoft.com/office/drawing/2014/main" val="10003"/>
                  </a:ext>
                </a:extLst>
              </a:tr>
            </a:tbl>
          </a:graphicData>
        </a:graphic>
      </p:graphicFrame>
      <p:sp>
        <p:nvSpPr>
          <p:cNvPr id="45077" name="Slide Number Placeholder 5">
            <a:extLst>
              <a:ext uri="{FF2B5EF4-FFF2-40B4-BE49-F238E27FC236}">
                <a16:creationId xmlns:a16="http://schemas.microsoft.com/office/drawing/2014/main" id="{C803E4EA-2891-91C4-265B-428E8C1AA9EA}"/>
              </a:ext>
            </a:extLst>
          </p:cNvPr>
          <p:cNvSpPr>
            <a:spLocks noGrp="1" noChangeArrowheads="1"/>
          </p:cNvSpPr>
          <p:nvPr>
            <p:ph type="sldNum" sz="quarter" idx="12"/>
          </p:nvPr>
        </p:nvSpPr>
        <p:spPr bwMode="auto">
          <a:xfrm>
            <a:off x="7620000" y="622309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2330AC98-E90D-4F72-95B5-C68EAE6AEF98}" type="slidenum">
              <a:rPr lang="en-US" altLang="en-US">
                <a:solidFill>
                  <a:srgbClr val="FF0000"/>
                </a:solidFill>
                <a:latin typeface="Times" panose="02020603050405020304" pitchFamily="18" charset="0"/>
                <a:cs typeface="Times" panose="02020603050405020304" pitchFamily="18" charset="0"/>
              </a:rPr>
              <a:pPr/>
              <a:t>35</a:t>
            </a:fld>
            <a:endParaRPr lang="en-US" altLang="en-US" dirty="0">
              <a:solidFill>
                <a:srgbClr val="FF0000"/>
              </a:solidFill>
              <a:latin typeface="Times" panose="02020603050405020304" pitchFamily="18" charset="0"/>
              <a:cs typeface="Times"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ED01BA6-0CDE-281E-CC7F-21CA10BDC291}"/>
              </a:ext>
            </a:extLst>
          </p:cNvPr>
          <p:cNvSpPr>
            <a:spLocks noGrp="1" noChangeArrowheads="1"/>
          </p:cNvSpPr>
          <p:nvPr>
            <p:ph type="title"/>
          </p:nvPr>
        </p:nvSpPr>
        <p:spPr>
          <a:xfrm>
            <a:off x="609600" y="152400"/>
            <a:ext cx="7761288" cy="673100"/>
          </a:xfrm>
        </p:spPr>
        <p:txBody>
          <a:bodyPr/>
          <a:lstStyle/>
          <a:p>
            <a:pPr eaLnBrk="1" hangingPunct="1">
              <a:defRPr/>
            </a:pP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giặt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rửa</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Khái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niệm</a:t>
            </a:r>
            <a:endParaRPr lang="en-US" altLang="en-US" b="1" dirty="0">
              <a:latin typeface="Times New Roman" panose="02020603050405020304" pitchFamily="18" charset="0"/>
              <a:cs typeface="Times New Roman" panose="02020603050405020304" pitchFamily="18" charset="0"/>
            </a:endParaRPr>
          </a:p>
        </p:txBody>
      </p:sp>
      <p:sp>
        <p:nvSpPr>
          <p:cNvPr id="16387" name="Rectangle 3">
            <a:extLst>
              <a:ext uri="{FF2B5EF4-FFF2-40B4-BE49-F238E27FC236}">
                <a16:creationId xmlns:a16="http://schemas.microsoft.com/office/drawing/2014/main" id="{095BF058-35D0-B762-53AE-87F5A0B215D5}"/>
              </a:ext>
            </a:extLst>
          </p:cNvPr>
          <p:cNvSpPr>
            <a:spLocks noGrp="1"/>
          </p:cNvSpPr>
          <p:nvPr>
            <p:ph sz="quarter" idx="1"/>
          </p:nvPr>
        </p:nvSpPr>
        <p:spPr>
          <a:xfrm>
            <a:off x="749300" y="971550"/>
            <a:ext cx="7696200" cy="5715000"/>
          </a:xfrm>
        </p:spPr>
        <p:txBody>
          <a:bodyPr/>
          <a:lstStyle/>
          <a:p>
            <a:pPr algn="just" eaLnBrk="1" hangingPunct="1">
              <a:buFontTx/>
              <a:buBlip>
                <a:blip r:embed="rId2"/>
              </a:buBlip>
            </a:pPr>
            <a:r>
              <a:rPr lang="en-US" altLang="en-US" sz="2800">
                <a:solidFill>
                  <a:srgbClr val="000000"/>
                </a:solidFill>
                <a:latin typeface="Times New Roman" panose="02020603050405020304" pitchFamily="18" charset="0"/>
                <a:cs typeface="Times New Roman" panose="02020603050405020304" pitchFamily="18" charset="0"/>
              </a:rPr>
              <a:t>Ngày nay, người ta tổng hợp nhiều chất không phải là </a:t>
            </a:r>
            <a:r>
              <a:rPr lang="en-US" altLang="en-US" sz="2800">
                <a:solidFill>
                  <a:srgbClr val="0000FF"/>
                </a:solidFill>
                <a:latin typeface="Times New Roman" panose="02020603050405020304" pitchFamily="18" charset="0"/>
                <a:cs typeface="Times New Roman" panose="02020603050405020304" pitchFamily="18" charset="0"/>
              </a:rPr>
              <a:t>muối sodium</a:t>
            </a:r>
            <a:r>
              <a:rPr lang="en-US" altLang="en-US" sz="2800">
                <a:solidFill>
                  <a:srgbClr val="000000"/>
                </a:solidFill>
                <a:latin typeface="Times New Roman" panose="02020603050405020304" pitchFamily="18" charset="0"/>
                <a:cs typeface="Times New Roman" panose="02020603050405020304" pitchFamily="18" charset="0"/>
              </a:rPr>
              <a:t> (hoặc </a:t>
            </a:r>
            <a:r>
              <a:rPr lang="en-US" altLang="en-US" sz="2800">
                <a:solidFill>
                  <a:srgbClr val="0000FF"/>
                </a:solidFill>
                <a:latin typeface="Times New Roman" panose="02020603050405020304" pitchFamily="18" charset="0"/>
                <a:cs typeface="Times New Roman" panose="02020603050405020304" pitchFamily="18" charset="0"/>
              </a:rPr>
              <a:t>potassium</a:t>
            </a:r>
            <a:r>
              <a:rPr lang="en-US" altLang="en-US" sz="2800">
                <a:solidFill>
                  <a:srgbClr val="000000"/>
                </a:solidFill>
                <a:latin typeface="Times New Roman" panose="02020603050405020304" pitchFamily="18" charset="0"/>
                <a:cs typeface="Times New Roman" panose="02020603050405020304" pitchFamily="18" charset="0"/>
              </a:rPr>
              <a:t>) của các </a:t>
            </a:r>
            <a:r>
              <a:rPr lang="en-US" altLang="en-US" sz="2800">
                <a:solidFill>
                  <a:srgbClr val="0000FF"/>
                </a:solidFill>
                <a:latin typeface="Times New Roman" panose="02020603050405020304" pitchFamily="18" charset="0"/>
                <a:cs typeface="Times New Roman" panose="02020603050405020304" pitchFamily="18" charset="0"/>
              </a:rPr>
              <a:t>acid béo</a:t>
            </a:r>
            <a:r>
              <a:rPr lang="en-US" altLang="en-US" sz="2800">
                <a:solidFill>
                  <a:srgbClr val="000000"/>
                </a:solidFill>
                <a:latin typeface="Times New Roman" panose="02020603050405020304" pitchFamily="18" charset="0"/>
                <a:cs typeface="Times New Roman" panose="02020603050405020304" pitchFamily="18" charset="0"/>
              </a:rPr>
              <a:t>, nhưng có tác dụng như xà phòng.Chúng là </a:t>
            </a:r>
            <a:r>
              <a:rPr lang="en-US" altLang="en-US" sz="2800" i="1">
                <a:solidFill>
                  <a:srgbClr val="9900FF"/>
                </a:solidFill>
                <a:latin typeface="Times New Roman" panose="02020603050405020304" pitchFamily="18" charset="0"/>
                <a:cs typeface="Times New Roman" panose="02020603050405020304" pitchFamily="18" charset="0"/>
              </a:rPr>
              <a:t>chất giặt rửa tổng hợp</a:t>
            </a:r>
            <a:r>
              <a:rPr lang="en-US" altLang="en-US" sz="2800" i="1">
                <a:solidFill>
                  <a:srgbClr val="000000"/>
                </a:solidFill>
                <a:latin typeface="Times New Roman" panose="02020603050405020304" pitchFamily="18" charset="0"/>
                <a:cs typeface="Times New Roman" panose="02020603050405020304" pitchFamily="18" charset="0"/>
              </a:rPr>
              <a:t>,</a:t>
            </a:r>
            <a:r>
              <a:rPr lang="en-US" altLang="en-US" sz="2800">
                <a:solidFill>
                  <a:srgbClr val="000000"/>
                </a:solidFill>
                <a:latin typeface="Times New Roman" panose="02020603050405020304" pitchFamily="18" charset="0"/>
                <a:cs typeface="Times New Roman" panose="02020603050405020304" pitchFamily="18" charset="0"/>
              </a:rPr>
              <a:t> và được chế thành bột giặt, kem giặt,…</a:t>
            </a:r>
          </a:p>
          <a:p>
            <a:pPr eaLnBrk="1" hangingPunct="1">
              <a:buFontTx/>
              <a:buBlip>
                <a:blip r:embed="rId2"/>
              </a:buBlip>
            </a:pPr>
            <a:r>
              <a:rPr lang="en-US" altLang="en-US" sz="3000">
                <a:solidFill>
                  <a:srgbClr val="FF0066"/>
                </a:solidFill>
                <a:latin typeface="Times New Roman" panose="02020603050405020304" pitchFamily="18" charset="0"/>
                <a:cs typeface="Times New Roman" panose="02020603050405020304" pitchFamily="18" charset="0"/>
              </a:rPr>
              <a:t>Một số chất giặt rửa thường gặp</a:t>
            </a:r>
          </a:p>
          <a:p>
            <a:pPr eaLnBrk="1" hangingPunct="1">
              <a:buFontTx/>
              <a:buBlip>
                <a:blip r:embed="rId2"/>
              </a:buBlip>
            </a:pPr>
            <a:endParaRPr lang="en-US" altLang="en-US" sz="2800">
              <a:solidFill>
                <a:srgbClr val="FF0066"/>
              </a:solidFill>
              <a:latin typeface="Times New Roman" panose="02020603050405020304" pitchFamily="18" charset="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A492CEBB-604E-3B21-CBBA-9041D7C2BE6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8C6EC455-87D5-41F7-B161-3BBDF062ACAB}" type="slidenum">
              <a:rPr lang="en-US" altLang="en-US">
                <a:solidFill>
                  <a:srgbClr val="FFFFFF"/>
                </a:solidFill>
                <a:latin typeface="Times New Roman" panose="02020603050405020304" pitchFamily="18" charset="0"/>
                <a:cs typeface="Times New Roman" panose="02020603050405020304" pitchFamily="18" charset="0"/>
              </a:rPr>
              <a:pPr/>
              <a:t>4</a:t>
            </a:fld>
            <a:endParaRPr lang="en-US" altLang="en-US">
              <a:solidFill>
                <a:srgbClr val="FFFFFF"/>
              </a:solidFill>
              <a:latin typeface="Times New Roman" panose="02020603050405020304" pitchFamily="18" charset="0"/>
              <a:cs typeface="Times New Roman" panose="02020603050405020304" pitchFamily="18" charset="0"/>
            </a:endParaRPr>
          </a:p>
        </p:txBody>
      </p:sp>
      <p:pic>
        <p:nvPicPr>
          <p:cNvPr id="13317" name="Picture 34">
            <a:extLst>
              <a:ext uri="{FF2B5EF4-FFF2-40B4-BE49-F238E27FC236}">
                <a16:creationId xmlns:a16="http://schemas.microsoft.com/office/drawing/2014/main" id="{A7B59211-A288-27C7-FD67-EA6BAA213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0"/>
            <a:ext cx="170338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5">
            <a:extLst>
              <a:ext uri="{FF2B5EF4-FFF2-40B4-BE49-F238E27FC236}">
                <a16:creationId xmlns:a16="http://schemas.microsoft.com/office/drawing/2014/main" id="{F5688974-3040-C055-BE03-F5594F34C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6">
            <a:extLst>
              <a:ext uri="{FF2B5EF4-FFF2-40B4-BE49-F238E27FC236}">
                <a16:creationId xmlns:a16="http://schemas.microsoft.com/office/drawing/2014/main" id="{9766A182-4210-C6D4-6F80-8942C92BF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33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7">
            <a:extLst>
              <a:ext uri="{FF2B5EF4-FFF2-40B4-BE49-F238E27FC236}">
                <a16:creationId xmlns:a16="http://schemas.microsoft.com/office/drawing/2014/main" id="{18E0C4D9-11E9-F318-BCC8-57D11BE89A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96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8">
            <a:extLst>
              <a:ext uri="{FF2B5EF4-FFF2-40B4-BE49-F238E27FC236}">
                <a16:creationId xmlns:a16="http://schemas.microsoft.com/office/drawing/2014/main" id="{630B53CF-9A76-9CC1-5052-1255FE901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5537200"/>
            <a:ext cx="1828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9">
            <a:extLst>
              <a:ext uri="{FF2B5EF4-FFF2-40B4-BE49-F238E27FC236}">
                <a16:creationId xmlns:a16="http://schemas.microsoft.com/office/drawing/2014/main" id="{589E12E8-DED1-04D6-FFB1-112471AD69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962400"/>
            <a:ext cx="1924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0">
            <a:extLst>
              <a:ext uri="{FF2B5EF4-FFF2-40B4-BE49-F238E27FC236}">
                <a16:creationId xmlns:a16="http://schemas.microsoft.com/office/drawing/2014/main" id="{6FD4AF33-BF85-D1BC-C364-BAB075D411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3" y="3962400"/>
            <a:ext cx="1527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41">
            <a:extLst>
              <a:ext uri="{FF2B5EF4-FFF2-40B4-BE49-F238E27FC236}">
                <a16:creationId xmlns:a16="http://schemas.microsoft.com/office/drawing/2014/main" id="{7D2015C1-6966-BA26-FE3F-3AD3FD6D8A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5486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68" decel="100000"/>
                                        <p:tgtEl>
                                          <p:spTgt spid="16386"/>
                                        </p:tgtEl>
                                      </p:cBhvr>
                                    </p:animEffect>
                                    <p:animScale>
                                      <p:cBhvr>
                                        <p:cTn id="8" dur="768" decel="100000"/>
                                        <p:tgtEl>
                                          <p:spTgt spid="16386"/>
                                        </p:tgtEl>
                                      </p:cBhvr>
                                      <p:from x="10000" y="10000"/>
                                      <p:to x="200000" y="450000"/>
                                    </p:animScale>
                                    <p:animScale>
                                      <p:cBhvr>
                                        <p:cTn id="9" dur="1230" accel="100000" fill="hold">
                                          <p:stCondLst>
                                            <p:cond delay="768"/>
                                          </p:stCondLst>
                                        </p:cTn>
                                        <p:tgtEl>
                                          <p:spTgt spid="16386"/>
                                        </p:tgtEl>
                                      </p:cBhvr>
                                      <p:from x="200000" y="450000"/>
                                      <p:to x="100000" y="100000"/>
                                    </p:animScale>
                                    <p:set>
                                      <p:cBhvr>
                                        <p:cTn id="10" dur="768" fill="hold"/>
                                        <p:tgtEl>
                                          <p:spTgt spid="16386"/>
                                        </p:tgtEl>
                                        <p:attrNameLst>
                                          <p:attrName>ppt_x</p:attrName>
                                        </p:attrNameLst>
                                      </p:cBhvr>
                                      <p:to>
                                        <p:strVal val="(0.5)"/>
                                      </p:to>
                                    </p:set>
                                    <p:anim from="(0.5)" to="(#ppt_x)" calcmode="lin" valueType="num">
                                      <p:cBhvr>
                                        <p:cTn id="11" dur="1230" accel="100000" fill="hold">
                                          <p:stCondLst>
                                            <p:cond delay="768"/>
                                          </p:stCondLst>
                                        </p:cTn>
                                        <p:tgtEl>
                                          <p:spTgt spid="16386"/>
                                        </p:tgtEl>
                                        <p:attrNameLst>
                                          <p:attrName>ppt_x</p:attrName>
                                        </p:attrNameLst>
                                      </p:cBhvr>
                                    </p:anim>
                                    <p:set>
                                      <p:cBhvr>
                                        <p:cTn id="12" dur="768" fill="hold"/>
                                        <p:tgtEl>
                                          <p:spTgt spid="16386"/>
                                        </p:tgtEl>
                                        <p:attrNameLst>
                                          <p:attrName>ppt_y</p:attrName>
                                        </p:attrNameLst>
                                      </p:cBhvr>
                                      <p:to>
                                        <p:strVal val="(#ppt_y+0.4)"/>
                                      </p:to>
                                    </p:set>
                                    <p:anim from="(#ppt_y+0.4)" to="(#ppt_y)" calcmode="lin" valueType="num">
                                      <p:cBhvr>
                                        <p:cTn id="13" dur="1230" accel="100000" fill="hold">
                                          <p:stCondLst>
                                            <p:cond delay="768"/>
                                          </p:stCondLst>
                                        </p:cTn>
                                        <p:tgtEl>
                                          <p:spTgt spid="163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 calcmode="lin" valueType="num">
                                      <p:cBhvr>
                                        <p:cTn id="18"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38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 calcmode="lin" valueType="num">
                                      <p:cBhvr>
                                        <p:cTn id="25"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6E6CA29-DB2F-DB19-7F69-753C4C576F37}"/>
              </a:ext>
            </a:extLst>
          </p:cNvPr>
          <p:cNvSpPr>
            <a:spLocks noGrp="1" noChangeArrowheads="1"/>
          </p:cNvSpPr>
          <p:nvPr>
            <p:ph type="title"/>
          </p:nvPr>
        </p:nvSpPr>
        <p:spPr>
          <a:xfrm>
            <a:off x="381000" y="0"/>
            <a:ext cx="7696200" cy="839788"/>
          </a:xfrm>
        </p:spPr>
        <p:txBody>
          <a:bodyPr>
            <a:normAutofit fontScale="90000"/>
          </a:bodyPr>
          <a:lstStyle/>
          <a:p>
            <a:pPr eaLnBrk="1" hangingPunct="1">
              <a:defRPr/>
            </a:pPr>
            <a:r>
              <a:rPr lang="en-US" altLang="en-US" sz="5400" b="1">
                <a:solidFill>
                  <a:srgbClr val="CC00FF"/>
                </a:solidFill>
                <a:latin typeface="Times New Roman" panose="02020603050405020304" pitchFamily="18" charset="0"/>
                <a:cs typeface="Times New Roman" panose="02020603050405020304" pitchFamily="18" charset="0"/>
              </a:rPr>
              <a:t>Chất giặt rửa</a:t>
            </a:r>
          </a:p>
        </p:txBody>
      </p:sp>
      <p:sp>
        <p:nvSpPr>
          <p:cNvPr id="17411" name="Rectangle 3">
            <a:extLst>
              <a:ext uri="{FF2B5EF4-FFF2-40B4-BE49-F238E27FC236}">
                <a16:creationId xmlns:a16="http://schemas.microsoft.com/office/drawing/2014/main" id="{D9804A8C-61DA-E3A4-B022-A9CC60D92D2C}"/>
              </a:ext>
            </a:extLst>
          </p:cNvPr>
          <p:cNvSpPr>
            <a:spLocks noGrp="1"/>
          </p:cNvSpPr>
          <p:nvPr>
            <p:ph sz="quarter" idx="1"/>
          </p:nvPr>
        </p:nvSpPr>
        <p:spPr>
          <a:xfrm>
            <a:off x="228600" y="990600"/>
            <a:ext cx="8686800" cy="5638800"/>
          </a:xfrm>
        </p:spPr>
        <p:txBody>
          <a:bodyPr/>
          <a:lstStyle/>
          <a:p>
            <a:pPr marL="60325" indent="-60325" eaLnBrk="1" hangingPunct="1">
              <a:buFontTx/>
              <a:buNone/>
            </a:pPr>
            <a:r>
              <a:rPr lang="en-US" altLang="en-US" sz="4000" b="1" dirty="0" err="1">
                <a:solidFill>
                  <a:srgbClr val="F9692F"/>
                </a:solidFill>
                <a:latin typeface="Times New Roman" panose="02020603050405020304" pitchFamily="18" charset="0"/>
                <a:cs typeface="Times New Roman" panose="02020603050405020304" pitchFamily="18" charset="0"/>
              </a:rPr>
              <a:t>Một</a:t>
            </a:r>
            <a:r>
              <a:rPr lang="en-US" altLang="en-US" sz="4000" b="1" dirty="0">
                <a:solidFill>
                  <a:srgbClr val="F9692F"/>
                </a:solidFill>
                <a:latin typeface="Times New Roman" panose="02020603050405020304" pitchFamily="18" charset="0"/>
                <a:cs typeface="Times New Roman" panose="02020603050405020304" pitchFamily="18" charset="0"/>
              </a:rPr>
              <a:t> </a:t>
            </a:r>
            <a:r>
              <a:rPr lang="en-US" altLang="en-US" sz="4000" b="1" dirty="0" err="1">
                <a:solidFill>
                  <a:srgbClr val="F9692F"/>
                </a:solidFill>
                <a:latin typeface="Times New Roman" panose="02020603050405020304" pitchFamily="18" charset="0"/>
                <a:cs typeface="Times New Roman" panose="02020603050405020304" pitchFamily="18" charset="0"/>
              </a:rPr>
              <a:t>số</a:t>
            </a:r>
            <a:r>
              <a:rPr lang="en-US" altLang="en-US" sz="4000" b="1" dirty="0">
                <a:solidFill>
                  <a:srgbClr val="F9692F"/>
                </a:solidFill>
                <a:latin typeface="Times New Roman" panose="02020603050405020304" pitchFamily="18" charset="0"/>
                <a:cs typeface="Times New Roman" panose="02020603050405020304" pitchFamily="18" charset="0"/>
              </a:rPr>
              <a:t> </a:t>
            </a:r>
            <a:r>
              <a:rPr lang="en-US" altLang="en-US" sz="4000" b="1" dirty="0" err="1">
                <a:solidFill>
                  <a:srgbClr val="F9692F"/>
                </a:solidFill>
                <a:latin typeface="Times New Roman" panose="02020603050405020304" pitchFamily="18" charset="0"/>
                <a:cs typeface="Times New Roman" panose="02020603050405020304" pitchFamily="18" charset="0"/>
              </a:rPr>
              <a:t>khái</a:t>
            </a:r>
            <a:r>
              <a:rPr lang="en-US" altLang="en-US" sz="4000" b="1" dirty="0">
                <a:solidFill>
                  <a:srgbClr val="F9692F"/>
                </a:solidFill>
                <a:latin typeface="Times New Roman" panose="02020603050405020304" pitchFamily="18" charset="0"/>
                <a:cs typeface="Times New Roman" panose="02020603050405020304" pitchFamily="18" charset="0"/>
              </a:rPr>
              <a:t> </a:t>
            </a:r>
            <a:r>
              <a:rPr lang="en-US" altLang="en-US" sz="4000" b="1" dirty="0" err="1">
                <a:solidFill>
                  <a:srgbClr val="F9692F"/>
                </a:solidFill>
                <a:latin typeface="Times New Roman" panose="02020603050405020304" pitchFamily="18" charset="0"/>
                <a:cs typeface="Times New Roman" panose="02020603050405020304" pitchFamily="18" charset="0"/>
              </a:rPr>
              <a:t>niệm</a:t>
            </a:r>
            <a:r>
              <a:rPr lang="en-US" altLang="en-US" sz="4000" b="1" dirty="0">
                <a:solidFill>
                  <a:srgbClr val="F9692F"/>
                </a:solidFill>
                <a:latin typeface="Times New Roman" panose="02020603050405020304" pitchFamily="18" charset="0"/>
                <a:cs typeface="Times New Roman" panose="02020603050405020304" pitchFamily="18" charset="0"/>
              </a:rPr>
              <a:t> </a:t>
            </a:r>
            <a:r>
              <a:rPr lang="en-US" altLang="en-US" sz="4000" b="1" dirty="0" err="1">
                <a:solidFill>
                  <a:srgbClr val="F9692F"/>
                </a:solidFill>
                <a:latin typeface="Times New Roman" panose="02020603050405020304" pitchFamily="18" charset="0"/>
                <a:cs typeface="Times New Roman" panose="02020603050405020304" pitchFamily="18" charset="0"/>
              </a:rPr>
              <a:t>liên</a:t>
            </a:r>
            <a:r>
              <a:rPr lang="en-US" altLang="en-US" sz="4000" b="1" dirty="0">
                <a:solidFill>
                  <a:srgbClr val="F9692F"/>
                </a:solidFill>
                <a:latin typeface="Times New Roman" panose="02020603050405020304" pitchFamily="18" charset="0"/>
                <a:cs typeface="Times New Roman" panose="02020603050405020304" pitchFamily="18" charset="0"/>
              </a:rPr>
              <a:t> </a:t>
            </a:r>
            <a:r>
              <a:rPr lang="en-US" altLang="en-US" sz="4000" b="1" dirty="0" err="1">
                <a:solidFill>
                  <a:srgbClr val="F9692F"/>
                </a:solidFill>
                <a:latin typeface="Times New Roman" panose="02020603050405020304" pitchFamily="18" charset="0"/>
                <a:cs typeface="Times New Roman" panose="02020603050405020304" pitchFamily="18" charset="0"/>
              </a:rPr>
              <a:t>quan</a:t>
            </a:r>
            <a:endParaRPr lang="en-US" altLang="en-US" sz="4000" b="1" dirty="0">
              <a:solidFill>
                <a:srgbClr val="F9692F"/>
              </a:solidFill>
              <a:latin typeface="Times New Roman" panose="02020603050405020304" pitchFamily="18" charset="0"/>
              <a:cs typeface="Times New Roman" panose="02020603050405020304" pitchFamily="18" charset="0"/>
            </a:endParaRPr>
          </a:p>
          <a:p>
            <a:pPr marL="60325" indent="-60325" eaLnBrk="1" hangingPunct="1">
              <a:buFontTx/>
              <a:buBlip>
                <a:blip r:embed="rId2"/>
              </a:buBlip>
            </a:pPr>
            <a:r>
              <a:rPr lang="en-US" altLang="en-US" sz="3200" dirty="0">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Chất</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tẩy</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màu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bẩn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nhờ</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ứng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hóa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Nước</a:t>
            </a:r>
            <a:r>
              <a:rPr lang="en-US" altLang="en-US" sz="3200" dirty="0">
                <a:solidFill>
                  <a:srgbClr val="006600"/>
                </a:solidFill>
                <a:latin typeface="Times New Roman" panose="02020603050405020304" pitchFamily="18" charset="0"/>
                <a:cs typeface="Times New Roman" panose="02020603050405020304" pitchFamily="18" charset="0"/>
              </a:rPr>
              <a:t> Javel,</a:t>
            </a:r>
            <a:r>
              <a:rPr lang="en-US" altLang="en-US" sz="3200" dirty="0">
                <a:solidFill>
                  <a:srgbClr val="353F01"/>
                </a:solidFill>
                <a:latin typeface="Times New Roman" panose="02020603050405020304" pitchFamily="18" charset="0"/>
                <a:cs typeface="Times New Roman" panose="02020603050405020304" pitchFamily="18" charset="0"/>
              </a:rPr>
              <a:t> …</a:t>
            </a:r>
          </a:p>
          <a:p>
            <a:pPr marL="60325" indent="-60325" eaLnBrk="1" hangingPunct="1">
              <a:buFontTx/>
              <a:buBlip>
                <a:blip r:embed="rId2"/>
              </a:buBlip>
            </a:pPr>
            <a:r>
              <a:rPr lang="en-US" altLang="en-US" sz="3200" dirty="0">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Chất</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ưa</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tan </a:t>
            </a:r>
            <a:r>
              <a:rPr lang="en-US" altLang="en-US" sz="3200" dirty="0" err="1">
                <a:latin typeface="Times New Roman" panose="02020603050405020304" pitchFamily="18" charset="0"/>
                <a:cs typeface="Times New Roman" panose="02020603050405020304" pitchFamily="18" charset="0"/>
              </a:rPr>
              <a:t>tốt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thường</a:t>
            </a:r>
            <a:r>
              <a:rPr lang="en-US" altLang="en-US" sz="3200" dirty="0">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kị</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dầu</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mỡ</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không</a:t>
            </a:r>
            <a:r>
              <a:rPr lang="en-US" altLang="en-US" sz="3200" dirty="0">
                <a:latin typeface="Times New Roman" panose="02020603050405020304" pitchFamily="18" charset="0"/>
                <a:cs typeface="Times New Roman" panose="02020603050405020304" pitchFamily="18" charset="0"/>
              </a:rPr>
              <a:t> tan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 </a:t>
            </a:r>
            <a:r>
              <a:rPr lang="en-US" altLang="en-US" sz="3200" dirty="0">
                <a:solidFill>
                  <a:srgbClr val="006600"/>
                </a:solidFill>
                <a:latin typeface="Times New Roman" panose="02020603050405020304" pitchFamily="18" charset="0"/>
                <a:cs typeface="Times New Roman" panose="02020603050405020304" pitchFamily="18" charset="0"/>
              </a:rPr>
              <a:t>methanol, ethanol, acid acetic, </a:t>
            </a:r>
            <a:r>
              <a:rPr lang="en-US" altLang="en-US" sz="3200" dirty="0" err="1">
                <a:solidFill>
                  <a:srgbClr val="006600"/>
                </a:solidFill>
                <a:latin typeface="Times New Roman" panose="02020603050405020304" pitchFamily="18" charset="0"/>
                <a:cs typeface="Times New Roman" panose="02020603050405020304" pitchFamily="18" charset="0"/>
              </a:rPr>
              <a:t>muối</a:t>
            </a:r>
            <a:r>
              <a:rPr lang="en-US" altLang="en-US" sz="3200" dirty="0">
                <a:solidFill>
                  <a:srgbClr val="006600"/>
                </a:solidFill>
                <a:latin typeface="Times New Roman" panose="02020603050405020304" pitchFamily="18" charset="0"/>
                <a:cs typeface="Times New Roman" panose="02020603050405020304" pitchFamily="18" charset="0"/>
              </a:rPr>
              <a:t> acetate </a:t>
            </a:r>
            <a:r>
              <a:rPr lang="en-US" altLang="en-US" sz="3200" dirty="0" err="1">
                <a:solidFill>
                  <a:srgbClr val="006600"/>
                </a:solidFill>
                <a:latin typeface="Times New Roman" panose="02020603050405020304" pitchFamily="18" charset="0"/>
                <a:cs typeface="Times New Roman" panose="02020603050405020304" pitchFamily="18" charset="0"/>
              </a:rPr>
              <a:t>kim</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loại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kiềm</a:t>
            </a:r>
            <a:r>
              <a:rPr lang="en-US" altLang="en-US" sz="3200" dirty="0">
                <a:solidFill>
                  <a:srgbClr val="006600"/>
                </a:solidFill>
                <a:latin typeface="Times New Roman" panose="02020603050405020304" pitchFamily="18" charset="0"/>
                <a:cs typeface="Times New Roman" panose="02020603050405020304" pitchFamily="18" charset="0"/>
              </a:rPr>
              <a:t>.</a:t>
            </a:r>
          </a:p>
          <a:p>
            <a:pPr marL="60325" indent="-60325" eaLnBrk="1" hangingPunct="1">
              <a:buFontTx/>
              <a:buBlip>
                <a:blip r:embed="rId2"/>
              </a:buBlip>
            </a:pPr>
            <a:r>
              <a:rPr lang="en-US" altLang="en-US" sz="3200" dirty="0">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Chất</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kị</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không</a:t>
            </a:r>
            <a:r>
              <a:rPr lang="en-US" altLang="en-US" sz="3200" dirty="0">
                <a:latin typeface="Times New Roman" panose="02020603050405020304" pitchFamily="18" charset="0"/>
                <a:cs typeface="Times New Roman" panose="02020603050405020304" pitchFamily="18" charset="0"/>
              </a:rPr>
              <a:t> tan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ưa</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dầu</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mỡ</a:t>
            </a:r>
            <a:r>
              <a:rPr lang="en-US" altLang="en-US" sz="3200" dirty="0">
                <a:latin typeface="Times New Roman" panose="02020603050405020304" pitchFamily="18" charset="0"/>
                <a:cs typeface="Times New Roman" panose="02020603050405020304" pitchFamily="18" charset="0"/>
              </a:rPr>
              <a:t> (tan </a:t>
            </a:r>
            <a:r>
              <a:rPr lang="en-US" altLang="en-US" sz="3200" dirty="0" err="1">
                <a:latin typeface="Times New Roman" panose="02020603050405020304" pitchFamily="18" charset="0"/>
                <a:cs typeface="Times New Roman" panose="02020603050405020304" pitchFamily="18" charset="0"/>
              </a:rPr>
              <a:t>tốt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006600"/>
                </a:solidFill>
                <a:latin typeface="Times New Roman" panose="02020603050405020304" pitchFamily="18" charset="0"/>
                <a:cs typeface="Times New Roman" panose="02020603050405020304" pitchFamily="18" charset="0"/>
              </a:rPr>
              <a:t>hydrocarbon, </a:t>
            </a:r>
            <a:r>
              <a:rPr lang="en-US" altLang="en-US" sz="3200" dirty="0" err="1">
                <a:solidFill>
                  <a:srgbClr val="006600"/>
                </a:solidFill>
                <a:latin typeface="Times New Roman" panose="02020603050405020304" pitchFamily="18" charset="0"/>
                <a:cs typeface="Times New Roman" panose="02020603050405020304" pitchFamily="18" charset="0"/>
              </a:rPr>
              <a:t>dẫn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xuất</a:t>
            </a:r>
            <a:r>
              <a:rPr lang="en-US" altLang="en-US" sz="3200" dirty="0">
                <a:solidFill>
                  <a:srgbClr val="006600"/>
                </a:solidFill>
                <a:latin typeface="Times New Roman" panose="02020603050405020304" pitchFamily="18" charset="0"/>
                <a:cs typeface="Times New Roman" panose="02020603050405020304" pitchFamily="18" charset="0"/>
              </a:rPr>
              <a:t> halogen,…</a:t>
            </a:r>
            <a:endParaRPr lang="en-US" altLang="en-US" sz="3200" dirty="0">
              <a:latin typeface="Times New Roman" panose="02020603050405020304" pitchFamily="18" charset="0"/>
              <a:cs typeface="Times New Roman" panose="02020603050405020304" pitchFamily="18" charset="0"/>
            </a:endParaRPr>
          </a:p>
        </p:txBody>
      </p:sp>
      <p:sp>
        <p:nvSpPr>
          <p:cNvPr id="14340" name="Slide Number Placeholder 5">
            <a:extLst>
              <a:ext uri="{FF2B5EF4-FFF2-40B4-BE49-F238E27FC236}">
                <a16:creationId xmlns:a16="http://schemas.microsoft.com/office/drawing/2014/main" id="{6DC1E4F2-7B39-BD66-5085-B49833201E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FBF1336E-2E53-4F28-B4E2-7F41135370B7}" type="slidenum">
              <a:rPr lang="en-US" altLang="en-US" sz="1800">
                <a:solidFill>
                  <a:srgbClr val="FFFFFF"/>
                </a:solidFill>
                <a:latin typeface="Times New Roman" panose="02020603050405020304" pitchFamily="18" charset="0"/>
                <a:cs typeface="Times New Roman" panose="02020603050405020304" pitchFamily="18" charset="0"/>
              </a:rPr>
              <a:pPr/>
              <a:t>5</a:t>
            </a:fld>
            <a:endParaRPr lang="en-US" altLang="en-US" sz="18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800" decel="100000"/>
                                        <p:tgtEl>
                                          <p:spTgt spid="17410"/>
                                        </p:tgtEl>
                                      </p:cBhvr>
                                    </p:animEffect>
                                    <p:anim calcmode="lin" valueType="num">
                                      <p:cBhvr>
                                        <p:cTn id="8" dur="800" decel="100000" fill="hold"/>
                                        <p:tgtEl>
                                          <p:spTgt spid="17410"/>
                                        </p:tgtEl>
                                        <p:attrNameLst>
                                          <p:attrName>style.rotation</p:attrName>
                                        </p:attrNameLst>
                                      </p:cBhvr>
                                      <p:tavLst>
                                        <p:tav tm="0">
                                          <p:val>
                                            <p:fltVal val="-90"/>
                                          </p:val>
                                        </p:tav>
                                        <p:tav tm="100000">
                                          <p:val>
                                            <p:fltVal val="0"/>
                                          </p:val>
                                        </p:tav>
                                      </p:tavLst>
                                    </p:anim>
                                    <p:anim calcmode="lin" valueType="num">
                                      <p:cBhvr>
                                        <p:cTn id="9" dur="800" decel="100000" fill="hold"/>
                                        <p:tgtEl>
                                          <p:spTgt spid="17410"/>
                                        </p:tgtEl>
                                        <p:attrNameLst>
                                          <p:attrName>ppt_x</p:attrName>
                                        </p:attrNameLst>
                                      </p:cBhvr>
                                      <p:tavLst>
                                        <p:tav tm="0">
                                          <p:val>
                                            <p:strVal val="#ppt_x+0.4"/>
                                          </p:val>
                                        </p:tav>
                                        <p:tav tm="100000">
                                          <p:val>
                                            <p:strVal val="#ppt_x-0.05"/>
                                          </p:val>
                                        </p:tav>
                                      </p:tavLst>
                                    </p:anim>
                                    <p:anim calcmode="lin" valueType="num">
                                      <p:cBhvr>
                                        <p:cTn id="10" dur="800" decel="100000" fill="hold"/>
                                        <p:tgtEl>
                                          <p:spTgt spid="174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fade">
                                      <p:cBhvr>
                                        <p:cTn id="17" dur="1000"/>
                                        <p:tgtEl>
                                          <p:spTgt spid="17411">
                                            <p:txEl>
                                              <p:pRg st="0" end="0"/>
                                            </p:txEl>
                                          </p:spTgt>
                                        </p:tgtEl>
                                      </p:cBhvr>
                                    </p:animEffect>
                                    <p:anim calcmode="lin" valueType="num">
                                      <p:cBhvr>
                                        <p:cTn id="1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7411">
                                            <p:txEl>
                                              <p:pRg st="1" end="1"/>
                                            </p:txEl>
                                          </p:spTgt>
                                        </p:tgtEl>
                                        <p:attrNameLst>
                                          <p:attrName>style.visibility</p:attrName>
                                        </p:attrNameLst>
                                      </p:cBhvr>
                                      <p:to>
                                        <p:strVal val="visible"/>
                                      </p:to>
                                    </p:set>
                                    <p:animEffect transition="in" filter="fade">
                                      <p:cBhvr>
                                        <p:cTn id="24" dur="1000"/>
                                        <p:tgtEl>
                                          <p:spTgt spid="17411">
                                            <p:txEl>
                                              <p:pRg st="1" end="1"/>
                                            </p:txEl>
                                          </p:spTgt>
                                        </p:tgtEl>
                                      </p:cBhvr>
                                    </p:animEffect>
                                    <p:anim calcmode="lin" valueType="num">
                                      <p:cBhvr>
                                        <p:cTn id="2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17411">
                                            <p:txEl>
                                              <p:pRg st="2" end="2"/>
                                            </p:txEl>
                                          </p:spTgt>
                                        </p:tgtEl>
                                        <p:attrNameLst>
                                          <p:attrName>style.visibility</p:attrName>
                                        </p:attrNameLst>
                                      </p:cBhvr>
                                      <p:to>
                                        <p:strVal val="visible"/>
                                      </p:to>
                                    </p:set>
                                    <p:animEffect transition="in" filter="fade">
                                      <p:cBhvr>
                                        <p:cTn id="31" dur="1000"/>
                                        <p:tgtEl>
                                          <p:spTgt spid="17411">
                                            <p:txEl>
                                              <p:pRg st="2" end="2"/>
                                            </p:txEl>
                                          </p:spTgt>
                                        </p:tgtEl>
                                      </p:cBhvr>
                                    </p:animEffect>
                                    <p:anim calcmode="lin" valueType="num">
                                      <p:cBhvr>
                                        <p:cTn id="3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17411">
                                            <p:txEl>
                                              <p:pRg st="3" end="3"/>
                                            </p:txEl>
                                          </p:spTgt>
                                        </p:tgtEl>
                                        <p:attrNameLst>
                                          <p:attrName>style.visibility</p:attrName>
                                        </p:attrNameLst>
                                      </p:cBhvr>
                                      <p:to>
                                        <p:strVal val="visible"/>
                                      </p:to>
                                    </p:set>
                                    <p:animEffect transition="in" filter="fade">
                                      <p:cBhvr>
                                        <p:cTn id="38" dur="1000"/>
                                        <p:tgtEl>
                                          <p:spTgt spid="17411">
                                            <p:txEl>
                                              <p:pRg st="3" end="3"/>
                                            </p:txEl>
                                          </p:spTgt>
                                        </p:tgtEl>
                                      </p:cBhvr>
                                    </p:animEffect>
                                    <p:anim calcmode="lin" valueType="num">
                                      <p:cBhvr>
                                        <p:cTn id="3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F86146-E0AD-430A-31B5-ACE2FDD1AB72}"/>
              </a:ext>
            </a:extLst>
          </p:cNvPr>
          <p:cNvSpPr>
            <a:spLocks noGrp="1" noChangeArrowheads="1"/>
          </p:cNvSpPr>
          <p:nvPr>
            <p:ph type="title"/>
          </p:nvPr>
        </p:nvSpPr>
        <p:spPr>
          <a:xfrm>
            <a:off x="457200" y="457200"/>
            <a:ext cx="7696200" cy="687388"/>
          </a:xfrm>
        </p:spPr>
        <p:txBody>
          <a:bodyPr>
            <a:normAutofit fontScale="90000"/>
          </a:bodyPr>
          <a:lstStyle/>
          <a:p>
            <a:pPr eaLnBrk="1" hangingPunct="1">
              <a:defRPr/>
            </a:pPr>
            <a:r>
              <a:rPr lang="en-US" altLang="en-US" sz="4500" b="1">
                <a:solidFill>
                  <a:srgbClr val="CC3300"/>
                </a:solidFill>
                <a:latin typeface="Times New Roman" panose="02020603050405020304" pitchFamily="18" charset="0"/>
                <a:cs typeface="Times New Roman" panose="02020603050405020304" pitchFamily="18" charset="0"/>
              </a:rPr>
              <a:t>Chất giặt rửa</a:t>
            </a:r>
          </a:p>
        </p:txBody>
      </p:sp>
      <p:sp>
        <p:nvSpPr>
          <p:cNvPr id="18435" name="Rectangle 3">
            <a:extLst>
              <a:ext uri="{FF2B5EF4-FFF2-40B4-BE49-F238E27FC236}">
                <a16:creationId xmlns:a16="http://schemas.microsoft.com/office/drawing/2014/main" id="{FFE987B9-226B-7C8C-A04A-1FC7188DA023}"/>
              </a:ext>
            </a:extLst>
          </p:cNvPr>
          <p:cNvSpPr>
            <a:spLocks noGrp="1"/>
          </p:cNvSpPr>
          <p:nvPr>
            <p:ph sz="quarter" idx="1"/>
          </p:nvPr>
        </p:nvSpPr>
        <p:spPr>
          <a:xfrm>
            <a:off x="304800" y="1143000"/>
            <a:ext cx="8534400" cy="5410200"/>
          </a:xfrm>
        </p:spPr>
        <p:txBody>
          <a:bodyPr/>
          <a:lstStyle/>
          <a:p>
            <a:pPr eaLnBrk="1" hangingPunct="1"/>
            <a:r>
              <a:rPr lang="en-US" altLang="en-US">
                <a:latin typeface="Times New Roman" panose="02020603050405020304" pitchFamily="18" charset="0"/>
                <a:cs typeface="Times New Roman" panose="02020603050405020304" pitchFamily="18" charset="0"/>
              </a:rPr>
              <a:t> </a:t>
            </a:r>
            <a:r>
              <a:rPr lang="en-US" altLang="en-US" sz="3400" b="1">
                <a:solidFill>
                  <a:srgbClr val="006666"/>
                </a:solidFill>
                <a:latin typeface="Times New Roman" panose="02020603050405020304" pitchFamily="18" charset="0"/>
                <a:cs typeface="Times New Roman" panose="02020603050405020304" pitchFamily="18" charset="0"/>
              </a:rPr>
              <a:t>Cấu trúc của phân tử muối sodium của acid béo</a:t>
            </a:r>
          </a:p>
        </p:txBody>
      </p:sp>
      <p:sp>
        <p:nvSpPr>
          <p:cNvPr id="15364" name="Date Placeholder 3">
            <a:extLst>
              <a:ext uri="{FF2B5EF4-FFF2-40B4-BE49-F238E27FC236}">
                <a16:creationId xmlns:a16="http://schemas.microsoft.com/office/drawing/2014/main" id="{8615695D-8E7F-95D1-2B4C-ED5D5E60D46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fontAlgn="base">
              <a:spcBef>
                <a:spcPct val="0"/>
              </a:spcBef>
              <a:spcAft>
                <a:spcPct val="0"/>
              </a:spcAft>
            </a:pPr>
            <a:r>
              <a:rPr lang="en-US" altLang="en-US">
                <a:solidFill>
                  <a:schemeClr val="tx2"/>
                </a:solidFill>
                <a:latin typeface="Times New Roman" panose="02020603050405020304" pitchFamily="18" charset="0"/>
                <a:cs typeface="Times New Roman" panose="02020603050405020304" pitchFamily="18" charset="0"/>
              </a:rPr>
              <a:t>1</a:t>
            </a:r>
          </a:p>
        </p:txBody>
      </p:sp>
      <p:sp>
        <p:nvSpPr>
          <p:cNvPr id="15365" name="Slide Number Placeholder 5">
            <a:extLst>
              <a:ext uri="{FF2B5EF4-FFF2-40B4-BE49-F238E27FC236}">
                <a16:creationId xmlns:a16="http://schemas.microsoft.com/office/drawing/2014/main" id="{19519AE3-8EAF-C9EC-1B1D-DC4F9ABADDE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B9E323F0-08F6-4C17-B243-424866CBC040}" type="slidenum">
              <a:rPr lang="en-US" altLang="en-US">
                <a:solidFill>
                  <a:srgbClr val="FFFFFF"/>
                </a:solidFill>
                <a:latin typeface="Times New Roman" panose="02020603050405020304" pitchFamily="18" charset="0"/>
                <a:cs typeface="Times New Roman" panose="02020603050405020304" pitchFamily="18" charset="0"/>
              </a:rPr>
              <a:pPr/>
              <a:t>6</a:t>
            </a:fld>
            <a:endParaRPr lang="en-US" altLang="en-US">
              <a:solidFill>
                <a:srgbClr val="FFFFFF"/>
              </a:solidFill>
              <a:latin typeface="Times New Roman" panose="02020603050405020304" pitchFamily="18" charset="0"/>
              <a:cs typeface="Times New Roman" panose="02020603050405020304" pitchFamily="18" charset="0"/>
            </a:endParaRPr>
          </a:p>
        </p:txBody>
      </p:sp>
      <p:sp>
        <p:nvSpPr>
          <p:cNvPr id="15366" name="Rectangle 5">
            <a:extLst>
              <a:ext uri="{FF2B5EF4-FFF2-40B4-BE49-F238E27FC236}">
                <a16:creationId xmlns:a16="http://schemas.microsoft.com/office/drawing/2014/main" id="{BD715B6A-8209-0FDC-B496-BCAF4ACDBCE5}"/>
              </a:ext>
            </a:extLst>
          </p:cNvPr>
          <p:cNvSpPr>
            <a:spLocks noChangeArrowheads="1"/>
          </p:cNvSpPr>
          <p:nvPr/>
        </p:nvSpPr>
        <p:spPr bwMode="auto">
          <a:xfrm>
            <a:off x="0" y="27590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aphicFrame>
        <p:nvGraphicFramePr>
          <p:cNvPr id="15367" name="Object 4">
            <a:extLst>
              <a:ext uri="{FF2B5EF4-FFF2-40B4-BE49-F238E27FC236}">
                <a16:creationId xmlns:a16="http://schemas.microsoft.com/office/drawing/2014/main" id="{6830403D-E46B-11AE-F2DD-DCCE72853E62}"/>
              </a:ext>
            </a:extLst>
          </p:cNvPr>
          <p:cNvGraphicFramePr>
            <a:graphicFrameLocks noChangeAspect="1"/>
          </p:cNvGraphicFramePr>
          <p:nvPr/>
        </p:nvGraphicFramePr>
        <p:xfrm>
          <a:off x="838200" y="1828800"/>
          <a:ext cx="7239000" cy="1319213"/>
        </p:xfrm>
        <a:graphic>
          <a:graphicData uri="http://schemas.openxmlformats.org/presentationml/2006/ole">
            <mc:AlternateContent xmlns:mc="http://schemas.openxmlformats.org/markup-compatibility/2006">
              <mc:Choice xmlns:v="urn:schemas-microsoft-com:vml" Requires="v">
                <p:oleObj r:id="rId2" imgW="3981450" imgH="723900" progId="ChemWindow.Document">
                  <p:embed/>
                </p:oleObj>
              </mc:Choice>
              <mc:Fallback>
                <p:oleObj r:id="rId2" imgW="3981450" imgH="723900" progId="ChemWindow.Document">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7239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6">
            <a:extLst>
              <a:ext uri="{FF2B5EF4-FFF2-40B4-BE49-F238E27FC236}">
                <a16:creationId xmlns:a16="http://schemas.microsoft.com/office/drawing/2014/main" id="{6112830E-F246-C8C7-5394-33EE65257997}"/>
              </a:ext>
            </a:extLst>
          </p:cNvPr>
          <p:cNvSpPr>
            <a:spLocks noChangeArrowheads="1"/>
          </p:cNvSpPr>
          <p:nvPr/>
        </p:nvSpPr>
        <p:spPr bwMode="auto">
          <a:xfrm>
            <a:off x="762000" y="3517900"/>
            <a:ext cx="7391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pPr algn="ctr" eaLnBrk="1" hangingPunct="1"/>
            <a:r>
              <a:rPr lang="nl-NL" altLang="en-US" b="1" i="1" dirty="0">
                <a:solidFill>
                  <a:srgbClr val="000000"/>
                </a:solidFill>
                <a:latin typeface="Times New Roman" panose="02020603050405020304" pitchFamily="18" charset="0"/>
                <a:cs typeface="Times New Roman" panose="02020603050405020304" pitchFamily="18" charset="0"/>
              </a:rPr>
              <a:t>Cấu trúc phân tử muối sodium stearate :công thức cấu tạo thu gọn nhất</a:t>
            </a:r>
            <a:r>
              <a:rPr lang="en-US" altLang="en-US" b="1" dirty="0">
                <a:solidFill>
                  <a:srgbClr val="000000"/>
                </a:solidFill>
                <a:latin typeface="Times New Roman" panose="02020603050405020304" pitchFamily="18" charset="0"/>
                <a:cs typeface="Times New Roman" panose="02020603050405020304" pitchFamily="18" charset="0"/>
              </a:rPr>
              <a:t> </a:t>
            </a:r>
          </a:p>
        </p:txBody>
      </p:sp>
      <p:pic>
        <p:nvPicPr>
          <p:cNvPr id="15369" name="Picture 7">
            <a:extLst>
              <a:ext uri="{FF2B5EF4-FFF2-40B4-BE49-F238E27FC236}">
                <a16:creationId xmlns:a16="http://schemas.microsoft.com/office/drawing/2014/main" id="{DC668FFB-66C3-1D1C-943D-B05132265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4800"/>
            <a:ext cx="67056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800" fill="hold">
                                          <p:stCondLst>
                                            <p:cond delay="0"/>
                                          </p:stCondLst>
                                        </p:cTn>
                                        <p:tgtEl>
                                          <p:spTgt spid="1843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fade">
                                      <p:cBhvr>
                                        <p:cTn id="13" dur="1000"/>
                                        <p:tgtEl>
                                          <p:spTgt spid="18435">
                                            <p:txEl>
                                              <p:pRg st="0" end="0"/>
                                            </p:txEl>
                                          </p:spTgt>
                                        </p:tgtEl>
                                      </p:cBhvr>
                                    </p:animEffect>
                                    <p:anim calcmode="lin" valueType="num">
                                      <p:cBhvr>
                                        <p:cTn id="14" dur="1000" fill="hold"/>
                                        <p:tgtEl>
                                          <p:spTgt spid="1843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64E8332-941E-20BC-DA36-71389DE1076E}"/>
              </a:ext>
            </a:extLst>
          </p:cNvPr>
          <p:cNvSpPr>
            <a:spLocks noGrp="1" noChangeArrowheads="1"/>
          </p:cNvSpPr>
          <p:nvPr>
            <p:ph type="title"/>
          </p:nvPr>
        </p:nvSpPr>
        <p:spPr>
          <a:xfrm>
            <a:off x="533400" y="381000"/>
            <a:ext cx="5638800" cy="504825"/>
          </a:xfrm>
        </p:spPr>
        <p:txBody>
          <a:bodyPr>
            <a:normAutofit fontScale="90000"/>
          </a:bodyPr>
          <a:lstStyle/>
          <a:p>
            <a:pPr eaLnBrk="1" hangingPunct="1">
              <a:defRPr/>
            </a:pPr>
            <a:r>
              <a:rPr lang="en-US" altLang="en-US" sz="4500" b="1">
                <a:solidFill>
                  <a:srgbClr val="FF6600"/>
                </a:solidFill>
                <a:latin typeface="Times New Roman" panose="02020603050405020304" pitchFamily="18" charset="0"/>
                <a:cs typeface="Times New Roman" panose="02020603050405020304" pitchFamily="18" charset="0"/>
              </a:rPr>
              <a:t>Chất</a:t>
            </a:r>
            <a:r>
              <a:rPr lang="en-US" altLang="en-US" sz="4500" b="1">
                <a:solidFill>
                  <a:srgbClr val="FF0000"/>
                </a:solidFill>
                <a:latin typeface="Times New Roman" panose="02020603050405020304" pitchFamily="18" charset="0"/>
                <a:cs typeface="Times New Roman" panose="02020603050405020304" pitchFamily="18" charset="0"/>
              </a:rPr>
              <a:t> </a:t>
            </a:r>
            <a:r>
              <a:rPr lang="en-US" altLang="en-US" sz="4500" b="1">
                <a:solidFill>
                  <a:srgbClr val="FF6600"/>
                </a:solidFill>
                <a:latin typeface="Times New Roman" panose="02020603050405020304" pitchFamily="18" charset="0"/>
                <a:cs typeface="Times New Roman" panose="02020603050405020304" pitchFamily="18" charset="0"/>
              </a:rPr>
              <a:t>giặt rửa</a:t>
            </a:r>
          </a:p>
        </p:txBody>
      </p:sp>
      <p:sp>
        <p:nvSpPr>
          <p:cNvPr id="19459" name="Rectangle 3">
            <a:extLst>
              <a:ext uri="{FF2B5EF4-FFF2-40B4-BE49-F238E27FC236}">
                <a16:creationId xmlns:a16="http://schemas.microsoft.com/office/drawing/2014/main" id="{B2C2AA55-3730-0625-0E1A-9615916C494D}"/>
              </a:ext>
            </a:extLst>
          </p:cNvPr>
          <p:cNvSpPr>
            <a:spLocks noGrp="1"/>
          </p:cNvSpPr>
          <p:nvPr>
            <p:ph sz="quarter" idx="1"/>
          </p:nvPr>
        </p:nvSpPr>
        <p:spPr>
          <a:xfrm>
            <a:off x="228600" y="1219200"/>
            <a:ext cx="8382000" cy="5029200"/>
          </a:xfrm>
        </p:spPr>
        <p:txBody>
          <a:bodyPr/>
          <a:lstStyle/>
          <a:p>
            <a:pPr marL="60325" indent="0" eaLnBrk="1" hangingPunct="1">
              <a:buFontTx/>
              <a:buBlip>
                <a:blip r:embed="rId2"/>
              </a:buBlip>
            </a:pPr>
            <a:r>
              <a:rPr lang="nl-NL" altLang="en-US" sz="3600" b="1" dirty="0">
                <a:solidFill>
                  <a:srgbClr val="CC0066"/>
                </a:solidFill>
                <a:latin typeface="Times New Roman" panose="02020603050405020304" pitchFamily="18" charset="0"/>
                <a:cs typeface="Times New Roman" panose="02020603050405020304" pitchFamily="18" charset="0"/>
              </a:rPr>
              <a:t> Đặc điểm cấu trúc phân tử muối sodium của acid béo</a:t>
            </a:r>
          </a:p>
          <a:p>
            <a:pPr marL="60325" indent="0" algn="just" eaLnBrk="1" hangingPunct="1">
              <a:buFontTx/>
              <a:buBlip>
                <a:blip r:embed="rId3"/>
              </a:buBlip>
            </a:pPr>
            <a:r>
              <a:rPr lang="nl-NL" altLang="en-US" sz="2800" dirty="0">
                <a:latin typeface="Times New Roman" panose="02020603050405020304" pitchFamily="18" charset="0"/>
                <a:cs typeface="Times New Roman" panose="02020603050405020304" pitchFamily="18" charset="0"/>
              </a:rPr>
              <a:t> Phân tử muối sodium của acid béo gồm một </a:t>
            </a:r>
            <a:r>
              <a:rPr lang="nl-NL" altLang="en-US" sz="2800" dirty="0">
                <a:solidFill>
                  <a:srgbClr val="4C36F2"/>
                </a:solidFill>
                <a:latin typeface="Times New Roman" panose="02020603050405020304" pitchFamily="18" charset="0"/>
                <a:cs typeface="Times New Roman" panose="02020603050405020304" pitchFamily="18" charset="0"/>
              </a:rPr>
              <a:t>“đầu” ưa nước</a:t>
            </a:r>
            <a:r>
              <a:rPr lang="nl-NL" altLang="en-US" sz="2800" dirty="0">
                <a:latin typeface="Times New Roman" panose="02020603050405020304" pitchFamily="18" charset="0"/>
                <a:cs typeface="Times New Roman" panose="02020603050405020304" pitchFamily="18" charset="0"/>
              </a:rPr>
              <a:t> là nhóm COO-Na+ nối với một </a:t>
            </a:r>
            <a:r>
              <a:rPr lang="nl-NL" altLang="en-US" sz="2800" dirty="0">
                <a:solidFill>
                  <a:srgbClr val="4C36F2"/>
                </a:solidFill>
                <a:latin typeface="Times New Roman" panose="02020603050405020304" pitchFamily="18" charset="0"/>
                <a:cs typeface="Times New Roman" panose="02020603050405020304" pitchFamily="18" charset="0"/>
              </a:rPr>
              <a:t>“đuôi” kị nước</a:t>
            </a:r>
            <a:r>
              <a:rPr lang="nl-NL" altLang="en-US" sz="2800" dirty="0">
                <a:latin typeface="Times New Roman" panose="02020603050405020304" pitchFamily="18" charset="0"/>
                <a:cs typeface="Times New Roman" panose="02020603050405020304" pitchFamily="18" charset="0"/>
              </a:rPr>
              <a:t>, </a:t>
            </a:r>
            <a:r>
              <a:rPr lang="nl-NL" altLang="en-US" sz="2800" dirty="0">
                <a:solidFill>
                  <a:srgbClr val="4C36F2"/>
                </a:solidFill>
                <a:latin typeface="Times New Roman" panose="02020603050405020304" pitchFamily="18" charset="0"/>
                <a:cs typeface="Times New Roman" panose="02020603050405020304" pitchFamily="18" charset="0"/>
              </a:rPr>
              <a:t>ưa dầu mỡ</a:t>
            </a:r>
            <a:r>
              <a:rPr lang="nl-NL" altLang="en-US" sz="2800" dirty="0">
                <a:latin typeface="Times New Roman" panose="02020603050405020304" pitchFamily="18" charset="0"/>
                <a:cs typeface="Times New Roman" panose="02020603050405020304" pitchFamily="18" charset="0"/>
              </a:rPr>
              <a:t> là nhóm - CxHy (thường x </a:t>
            </a:r>
            <a:r>
              <a:rPr lang="nl-NL"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nl-NL" altLang="en-US" sz="2800" dirty="0">
                <a:latin typeface="Times New Roman" panose="02020603050405020304" pitchFamily="18" charset="0"/>
                <a:cs typeface="Times New Roman" panose="02020603050405020304" pitchFamily="18" charset="0"/>
              </a:rPr>
              <a:t> 15). Cấu trúc hóa học gồm một </a:t>
            </a:r>
            <a:r>
              <a:rPr lang="nl-NL" altLang="en-US" sz="2800" dirty="0">
                <a:solidFill>
                  <a:srgbClr val="4C36F2"/>
                </a:solidFill>
                <a:latin typeface="Times New Roman" panose="02020603050405020304" pitchFamily="18" charset="0"/>
                <a:cs typeface="Times New Roman" panose="02020603050405020304" pitchFamily="18" charset="0"/>
              </a:rPr>
              <a:t>đầu ưa nước</a:t>
            </a:r>
            <a:r>
              <a:rPr lang="nl-NL" altLang="en-US" sz="2800" dirty="0">
                <a:latin typeface="Times New Roman" panose="02020603050405020304" pitchFamily="18" charset="0"/>
                <a:cs typeface="Times New Roman" panose="02020603050405020304" pitchFamily="18" charset="0"/>
              </a:rPr>
              <a:t> gắn với một </a:t>
            </a:r>
            <a:r>
              <a:rPr lang="nl-NL" altLang="en-US" sz="2800" dirty="0">
                <a:solidFill>
                  <a:srgbClr val="4C36F2"/>
                </a:solidFill>
                <a:latin typeface="Times New Roman" panose="02020603050405020304" pitchFamily="18" charset="0"/>
                <a:cs typeface="Times New Roman" panose="02020603050405020304" pitchFamily="18" charset="0"/>
              </a:rPr>
              <a:t>đuôi dài ưa dầu mỡ</a:t>
            </a:r>
            <a:r>
              <a:rPr lang="nl-NL" altLang="en-US" sz="2800" dirty="0">
                <a:latin typeface="Times New Roman" panose="02020603050405020304" pitchFamily="18" charset="0"/>
                <a:cs typeface="Times New Roman" panose="02020603050405020304" pitchFamily="18" charset="0"/>
              </a:rPr>
              <a:t> là hình mẫu chung cho “phân tử chất giặt rửa”</a:t>
            </a:r>
            <a:endParaRPr lang="en-US" altLang="en-US" sz="2800" dirty="0">
              <a:latin typeface="Times New Roman" panose="02020603050405020304" pitchFamily="18" charset="0"/>
              <a:cs typeface="Times New Roman" panose="02020603050405020304" pitchFamily="18" charset="0"/>
            </a:endParaRPr>
          </a:p>
        </p:txBody>
      </p:sp>
      <p:sp>
        <p:nvSpPr>
          <p:cNvPr id="2" name="Date Placeholder 3">
            <a:extLst>
              <a:ext uri="{FF2B5EF4-FFF2-40B4-BE49-F238E27FC236}">
                <a16:creationId xmlns:a16="http://schemas.microsoft.com/office/drawing/2014/main" id="{13866E18-8219-6AA7-3B82-EEE7CF100543}"/>
              </a:ext>
            </a:extLst>
          </p:cNvPr>
          <p:cNvSpPr>
            <a:spLocks noGrp="1"/>
          </p:cNvSpPr>
          <p:nvPr>
            <p:ph type="dt" sz="quarter" idx="10"/>
          </p:nvPr>
        </p:nvSpPr>
        <p:spPr/>
        <p:txBody>
          <a:bodyPr/>
          <a:lstStyle/>
          <a:p>
            <a:pPr>
              <a:defRPr/>
            </a:pPr>
            <a:r>
              <a:rPr lang="en-US" altLang="en-US">
                <a:latin typeface="Times New Roman" panose="02020603050405020304" pitchFamily="18" charset="0"/>
                <a:cs typeface="Times New Roman" panose="02020603050405020304" pitchFamily="18" charset="0"/>
              </a:rPr>
              <a:t>1</a:t>
            </a:r>
          </a:p>
        </p:txBody>
      </p:sp>
      <p:sp>
        <p:nvSpPr>
          <p:cNvPr id="16389" name="Slide Number Placeholder 5">
            <a:extLst>
              <a:ext uri="{FF2B5EF4-FFF2-40B4-BE49-F238E27FC236}">
                <a16:creationId xmlns:a16="http://schemas.microsoft.com/office/drawing/2014/main" id="{B49315A4-15B9-1CC1-AA90-9FFB86B0D42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89F21C51-E7B1-443A-BF76-3092EC09E450}" type="slidenum">
              <a:rPr lang="en-US" altLang="en-US">
                <a:solidFill>
                  <a:srgbClr val="FFFFFF"/>
                </a:solidFill>
                <a:latin typeface="Times New Roman" panose="02020603050405020304" pitchFamily="18" charset="0"/>
                <a:cs typeface="Times New Roman" panose="02020603050405020304" pitchFamily="18" charset="0"/>
              </a:rPr>
              <a:pPr/>
              <a:t>7</a:t>
            </a:fld>
            <a:endParaRPr lang="en-US" altLang="en-US">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3"/>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1000" fill="hold"/>
                                        <p:tgtEl>
                                          <p:spTgt spid="194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 calcmode="lin" valueType="num">
                                      <p:cBhvr>
                                        <p:cTn id="21" dur="1000" fill="hold"/>
                                        <p:tgtEl>
                                          <p:spTgt spid="1945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2C2D3F-7CD2-4A28-2327-A94302C81399}"/>
              </a:ext>
            </a:extLst>
          </p:cNvPr>
          <p:cNvSpPr>
            <a:spLocks noGrp="1" noChangeArrowheads="1"/>
          </p:cNvSpPr>
          <p:nvPr>
            <p:ph type="title"/>
          </p:nvPr>
        </p:nvSpPr>
        <p:spPr>
          <a:xfrm>
            <a:off x="884238" y="268288"/>
            <a:ext cx="7375525" cy="541337"/>
          </a:xfrm>
        </p:spPr>
        <p:txBody>
          <a:bodyPr>
            <a:normAutofit fontScale="90000"/>
          </a:bodyPr>
          <a:lstStyle/>
          <a:p>
            <a:pPr eaLnBrk="1" hangingPunct="1">
              <a:defRPr/>
            </a:pPr>
            <a:r>
              <a:rPr lang="en-US" altLang="en-US" sz="4400" b="1" dirty="0" err="1">
                <a:solidFill>
                  <a:srgbClr val="0033CC"/>
                </a:solidFill>
                <a:latin typeface="Times New Roman" panose="02020603050405020304" pitchFamily="18" charset="0"/>
                <a:cs typeface="Times New Roman" panose="02020603050405020304" pitchFamily="18" charset="0"/>
              </a:rPr>
              <a:t>Chất</a:t>
            </a:r>
            <a:r>
              <a:rPr lang="en-US" altLang="en-US" sz="4400" b="1" dirty="0">
                <a:solidFill>
                  <a:srgbClr val="0033CC"/>
                </a:solidFill>
                <a:latin typeface="Times New Roman" panose="02020603050405020304" pitchFamily="18" charset="0"/>
                <a:cs typeface="Times New Roman" panose="02020603050405020304" pitchFamily="18" charset="0"/>
              </a:rPr>
              <a:t> </a:t>
            </a:r>
            <a:r>
              <a:rPr lang="en-US" altLang="en-US" sz="4400" b="1" dirty="0" err="1">
                <a:solidFill>
                  <a:srgbClr val="0033CC"/>
                </a:solidFill>
                <a:latin typeface="Times New Roman" panose="02020603050405020304" pitchFamily="18" charset="0"/>
                <a:cs typeface="Times New Roman" panose="02020603050405020304" pitchFamily="18" charset="0"/>
              </a:rPr>
              <a:t>giặt</a:t>
            </a:r>
            <a:r>
              <a:rPr lang="en-US" altLang="en-US" sz="4400" b="1" dirty="0">
                <a:solidFill>
                  <a:srgbClr val="0033CC"/>
                </a:solidFill>
                <a:latin typeface="Times New Roman" panose="02020603050405020304" pitchFamily="18" charset="0"/>
                <a:cs typeface="Times New Roman" panose="02020603050405020304" pitchFamily="18" charset="0"/>
              </a:rPr>
              <a:t> </a:t>
            </a:r>
            <a:r>
              <a:rPr lang="en-US" altLang="en-US" sz="4400" b="1" dirty="0" err="1">
                <a:solidFill>
                  <a:srgbClr val="0033CC"/>
                </a:solidFill>
                <a:latin typeface="Times New Roman" panose="02020603050405020304" pitchFamily="18" charset="0"/>
                <a:cs typeface="Times New Roman" panose="02020603050405020304" pitchFamily="18" charset="0"/>
              </a:rPr>
              <a:t>rửa</a:t>
            </a:r>
            <a:r>
              <a:rPr lang="en-US" altLang="en-US" sz="4400" b="1" dirty="0">
                <a:solidFill>
                  <a:srgbClr val="0033CC"/>
                </a:solidFill>
                <a:latin typeface="Times New Roman" panose="02020603050405020304" pitchFamily="18" charset="0"/>
                <a:cs typeface="Times New Roman" panose="02020603050405020304" pitchFamily="18" charset="0"/>
              </a:rPr>
              <a:t>: </a:t>
            </a:r>
            <a:r>
              <a:rPr lang="en-US" altLang="en-US" sz="4400" b="1" dirty="0" err="1">
                <a:solidFill>
                  <a:srgbClr val="0033CC"/>
                </a:solidFill>
                <a:latin typeface="Times New Roman" panose="02020603050405020304" pitchFamily="18" charset="0"/>
                <a:cs typeface="Times New Roman" panose="02020603050405020304" pitchFamily="18" charset="0"/>
              </a:rPr>
              <a:t>C</a:t>
            </a:r>
            <a:r>
              <a:rPr lang="en-US" altLang="en-US" sz="2800" b="1" dirty="0" err="1">
                <a:solidFill>
                  <a:srgbClr val="0033CC"/>
                </a:solidFill>
                <a:latin typeface="Times New Roman" panose="02020603050405020304" pitchFamily="18" charset="0"/>
                <a:cs typeface="Times New Roman" panose="02020603050405020304" pitchFamily="18" charset="0"/>
              </a:rPr>
              <a:t>ơ</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chế</a:t>
            </a:r>
            <a:endParaRPr lang="en-US" altLang="en-US" sz="2800" b="1" dirty="0">
              <a:solidFill>
                <a:srgbClr val="0033CC"/>
              </a:solidFill>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id="{C34099D1-FB25-819D-5095-EA42E84AFC9B}"/>
              </a:ext>
            </a:extLst>
          </p:cNvPr>
          <p:cNvSpPr>
            <a:spLocks noGrp="1"/>
          </p:cNvSpPr>
          <p:nvPr>
            <p:ph sz="quarter" idx="1"/>
          </p:nvPr>
        </p:nvSpPr>
        <p:spPr>
          <a:xfrm>
            <a:off x="-1090613" y="1196975"/>
            <a:ext cx="9829801" cy="5638800"/>
          </a:xfrm>
        </p:spPr>
        <p:txBody>
          <a:bodyPr/>
          <a:lstStyle/>
          <a:p>
            <a:pPr marL="1311275" indent="0" algn="ctr" eaLnBrk="1" hangingPunct="1">
              <a:buFontTx/>
              <a:buNone/>
              <a:tabLst>
                <a:tab pos="2286000" algn="l"/>
              </a:tabLst>
            </a:pPr>
            <a:r>
              <a:rPr lang="en-US" altLang="en-US" sz="4000" b="1" dirty="0" err="1">
                <a:solidFill>
                  <a:srgbClr val="003300"/>
                </a:solidFill>
                <a:latin typeface="Times New Roman" panose="02020603050405020304" pitchFamily="18" charset="0"/>
                <a:cs typeface="Times New Roman" panose="02020603050405020304" pitchFamily="18" charset="0"/>
              </a:rPr>
              <a:t>Cơ</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chế</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hoạt</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động</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của</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chất</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giặt</a:t>
            </a:r>
            <a:r>
              <a:rPr lang="en-US" altLang="en-US" sz="4000" b="1" dirty="0">
                <a:solidFill>
                  <a:srgbClr val="003300"/>
                </a:solidFill>
                <a:latin typeface="Times New Roman" panose="02020603050405020304" pitchFamily="18" charset="0"/>
                <a:cs typeface="Times New Roman" panose="02020603050405020304" pitchFamily="18" charset="0"/>
              </a:rPr>
              <a:t> </a:t>
            </a:r>
            <a:r>
              <a:rPr lang="en-US" altLang="en-US" sz="4000" b="1" dirty="0" err="1">
                <a:solidFill>
                  <a:srgbClr val="003300"/>
                </a:solidFill>
                <a:latin typeface="Times New Roman" panose="02020603050405020304" pitchFamily="18" charset="0"/>
                <a:cs typeface="Times New Roman" panose="02020603050405020304" pitchFamily="18" charset="0"/>
              </a:rPr>
              <a:t>rửa</a:t>
            </a:r>
            <a:endParaRPr lang="en-US" altLang="en-US" sz="4000" b="1" dirty="0">
              <a:solidFill>
                <a:srgbClr val="003300"/>
              </a:solidFill>
              <a:latin typeface="Times New Roman" panose="02020603050405020304" pitchFamily="18" charset="0"/>
              <a:cs typeface="Times New Roman" panose="02020603050405020304" pitchFamily="18" charset="0"/>
            </a:endParaRPr>
          </a:p>
          <a:p>
            <a:pPr marL="1311275" indent="0" eaLnBrk="1" hangingPunct="1">
              <a:buFontTx/>
              <a:buNone/>
              <a:tabLst>
                <a:tab pos="2286000" algn="l"/>
              </a:tabLst>
            </a:pPr>
            <a:endParaRPr lang="en-US" altLang="en-US" sz="4000" b="1" dirty="0">
              <a:solidFill>
                <a:srgbClr val="00CC00"/>
              </a:solidFill>
              <a:latin typeface="Times New Roman" panose="02020603050405020304" pitchFamily="18" charset="0"/>
              <a:cs typeface="Times New Roman" panose="02020603050405020304" pitchFamily="18" charset="0"/>
            </a:endParaRPr>
          </a:p>
          <a:p>
            <a:pPr marL="1311275" indent="0" eaLnBrk="1" hangingPunct="1">
              <a:buFontTx/>
              <a:buNone/>
              <a:tabLst>
                <a:tab pos="2286000" algn="l"/>
              </a:tabLst>
            </a:pPr>
            <a:endParaRPr lang="en-US" altLang="en-US" sz="4000" b="1" dirty="0">
              <a:latin typeface="Times New Roman" panose="02020603050405020304" pitchFamily="18" charset="0"/>
              <a:cs typeface="Times New Roman" panose="02020603050405020304" pitchFamily="18" charset="0"/>
            </a:endParaRPr>
          </a:p>
          <a:p>
            <a:pPr marL="1311275" indent="0" eaLnBrk="1" hangingPunct="1">
              <a:buFontTx/>
              <a:buNone/>
              <a:tabLst>
                <a:tab pos="2286000" algn="l"/>
              </a:tabLst>
            </a:pPr>
            <a:endParaRPr lang="en-US" altLang="en-US" sz="4400" dirty="0">
              <a:latin typeface="Times New Roman" panose="02020603050405020304" pitchFamily="18" charset="0"/>
              <a:cs typeface="Times New Roman" panose="02020603050405020304" pitchFamily="18" charset="0"/>
            </a:endParaRPr>
          </a:p>
          <a:p>
            <a:pPr marL="1311275" indent="0" eaLnBrk="1" hangingPunct="1">
              <a:buFontTx/>
              <a:buNone/>
              <a:tabLst>
                <a:tab pos="2286000" algn="l"/>
              </a:tabLst>
            </a:pPr>
            <a:endParaRPr lang="en-US" altLang="en-US" sz="2800" dirty="0">
              <a:latin typeface="Times New Roman" panose="02020603050405020304" pitchFamily="18" charset="0"/>
              <a:cs typeface="Times New Roman" panose="02020603050405020304" pitchFamily="18" charset="0"/>
            </a:endParaRPr>
          </a:p>
          <a:p>
            <a:pPr marL="1311275" indent="0" eaLnBrk="1" hangingPunct="1">
              <a:buFontTx/>
              <a:buNone/>
              <a:tabLst>
                <a:tab pos="2286000" algn="l"/>
              </a:tabLst>
            </a:pPr>
            <a:endParaRPr lang="en-US" altLang="en-US" dirty="0">
              <a:latin typeface="Times New Roman" panose="02020603050405020304" pitchFamily="18" charset="0"/>
              <a:cs typeface="Times New Roman" panose="02020603050405020304" pitchFamily="18" charset="0"/>
            </a:endParaRPr>
          </a:p>
          <a:p>
            <a:pPr marL="1311275" indent="0" eaLnBrk="1" hangingPunct="1">
              <a:buFontTx/>
              <a:buAutoNum type="alphaLcParenR"/>
              <a:tabLst>
                <a:tab pos="2286000" algn="l"/>
              </a:tabLst>
            </a:pP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Sự</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định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hướng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tử</a:t>
            </a:r>
            <a:r>
              <a:rPr lang="en-US" altLang="en-US" sz="2800" dirty="0">
                <a:solidFill>
                  <a:srgbClr val="0000FF"/>
                </a:solidFill>
                <a:latin typeface="Times New Roman" panose="02020603050405020304" pitchFamily="18" charset="0"/>
                <a:cs typeface="Times New Roman" panose="02020603050405020304" pitchFamily="18" charset="0"/>
              </a:rPr>
              <a:t> sodium stearate </a:t>
            </a:r>
            <a:r>
              <a:rPr lang="en-US" altLang="en-US" sz="2800" dirty="0" err="1">
                <a:solidFill>
                  <a:srgbClr val="0000FF"/>
                </a:solidFill>
                <a:latin typeface="Times New Roman" panose="02020603050405020304" pitchFamily="18" charset="0"/>
                <a:cs typeface="Times New Roman" panose="02020603050405020304" pitchFamily="18" charset="0"/>
              </a:rPr>
              <a:t>khi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tiếp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xúc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với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bẩn</a:t>
            </a:r>
            <a:r>
              <a:rPr lang="en-US" altLang="en-US" sz="2800" dirty="0">
                <a:solidFill>
                  <a:srgbClr val="0000FF"/>
                </a:solidFill>
                <a:latin typeface="Times New Roman" panose="02020603050405020304" pitchFamily="18" charset="0"/>
                <a:cs typeface="Times New Roman" panose="02020603050405020304" pitchFamily="18" charset="0"/>
              </a:rPr>
              <a:t>;</a:t>
            </a:r>
          </a:p>
          <a:p>
            <a:pPr marL="1311275" indent="0" eaLnBrk="1" hangingPunct="1">
              <a:buFontTx/>
              <a:buAutoNum type="alphaLcParenR"/>
              <a:tabLst>
                <a:tab pos="2286000" algn="l"/>
              </a:tabLst>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chặt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bởi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tử</a:t>
            </a:r>
            <a:r>
              <a:rPr lang="en-US" altLang="en-US" sz="2800" dirty="0">
                <a:solidFill>
                  <a:srgbClr val="0000FF"/>
                </a:solidFill>
                <a:latin typeface="Times New Roman" panose="02020603050405020304" pitchFamily="18" charset="0"/>
                <a:cs typeface="Times New Roman" panose="02020603050405020304" pitchFamily="18" charset="0"/>
              </a:rPr>
              <a:t> sodium stearate </a:t>
            </a:r>
            <a:r>
              <a:rPr lang="en-US" altLang="en-US" sz="2800" dirty="0" err="1">
                <a:solidFill>
                  <a:srgbClr val="0000FF"/>
                </a:solidFill>
                <a:latin typeface="Times New Roman" panose="02020603050405020304" pitchFamily="18" charset="0"/>
                <a:cs typeface="Times New Roman" panose="02020603050405020304" pitchFamily="18" charset="0"/>
              </a:rPr>
              <a:t>phân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tấn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7412" name="Slide Number Placeholder 5">
            <a:extLst>
              <a:ext uri="{FF2B5EF4-FFF2-40B4-BE49-F238E27FC236}">
                <a16:creationId xmlns:a16="http://schemas.microsoft.com/office/drawing/2014/main" id="{24FA359C-2CD7-F89F-52CF-2C8B48482FF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28A52CAA-3E36-43CD-B75A-810CFBA52E50}" type="slidenum">
              <a:rPr lang="en-US" altLang="en-US" sz="1600">
                <a:solidFill>
                  <a:srgbClr val="FFFFFF"/>
                </a:solidFill>
                <a:latin typeface="Times New Roman" panose="02020603050405020304" pitchFamily="18" charset="0"/>
                <a:cs typeface="Times New Roman" panose="02020603050405020304" pitchFamily="18" charset="0"/>
              </a:rPr>
              <a:pPr/>
              <a:t>8</a:t>
            </a:fld>
            <a:endParaRPr lang="en-US" altLang="en-US" sz="1600">
              <a:solidFill>
                <a:srgbClr val="FFFFFF"/>
              </a:solidFill>
              <a:latin typeface="Times New Roman" panose="02020603050405020304" pitchFamily="18" charset="0"/>
              <a:cs typeface="Times New Roman" panose="02020603050405020304" pitchFamily="18" charset="0"/>
            </a:endParaRPr>
          </a:p>
        </p:txBody>
      </p:sp>
      <p:pic>
        <p:nvPicPr>
          <p:cNvPr id="17413" name="Picture 9">
            <a:extLst>
              <a:ext uri="{FF2B5EF4-FFF2-40B4-BE49-F238E27FC236}">
                <a16:creationId xmlns:a16="http://schemas.microsoft.com/office/drawing/2014/main" id="{7CF6A5CD-ACC3-5D8F-7E0F-D49DA446B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858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6" end="6"/>
                                            </p:txEl>
                                          </p:spTgt>
                                        </p:tgtEl>
                                        <p:attrNameLst>
                                          <p:attrName>style.visibility</p:attrName>
                                        </p:attrNameLst>
                                      </p:cBhvr>
                                      <p:to>
                                        <p:strVal val="visible"/>
                                      </p:to>
                                    </p:set>
                                    <p:animEffect transition="in" filter="fade">
                                      <p:cBhvr>
                                        <p:cTn id="14" dur="1000"/>
                                        <p:tgtEl>
                                          <p:spTgt spid="20483">
                                            <p:txEl>
                                              <p:pRg st="6" end="6"/>
                                            </p:txEl>
                                          </p:spTgt>
                                        </p:tgtEl>
                                      </p:cBhvr>
                                    </p:animEffect>
                                    <p:anim calcmode="lin" valueType="num">
                                      <p:cBhvr>
                                        <p:cTn id="15"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animEffect transition="in" filter="fade">
                                      <p:cBhvr>
                                        <p:cTn id="21" dur="1000"/>
                                        <p:tgtEl>
                                          <p:spTgt spid="20483">
                                            <p:txEl>
                                              <p:pRg st="7" end="7"/>
                                            </p:txEl>
                                          </p:spTgt>
                                        </p:tgtEl>
                                      </p:cBhvr>
                                    </p:animEffect>
                                    <p:anim calcmode="lin" valueType="num">
                                      <p:cBhvr>
                                        <p:cTn id="22"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03A25D-DBAE-6C01-1381-BE824816B197}"/>
              </a:ext>
            </a:extLst>
          </p:cNvPr>
          <p:cNvSpPr>
            <a:spLocks noGrp="1" noChangeArrowheads="1"/>
          </p:cNvSpPr>
          <p:nvPr>
            <p:ph type="title"/>
          </p:nvPr>
        </p:nvSpPr>
        <p:spPr>
          <a:xfrm>
            <a:off x="457200" y="228600"/>
            <a:ext cx="8229600" cy="841375"/>
          </a:xfrm>
        </p:spPr>
        <p:txBody>
          <a:bodyPr>
            <a:normAutofit fontScale="90000"/>
          </a:bodyPr>
          <a:lstStyle/>
          <a:p>
            <a:pPr eaLnBrk="1" hangingPunct="1">
              <a:defRPr/>
            </a:pPr>
            <a:r>
              <a:rPr lang="en-US" altLang="en-US" sz="5400">
                <a:solidFill>
                  <a:srgbClr val="D60093"/>
                </a:solidFill>
                <a:latin typeface="Times New Roman" panose="02020603050405020304" pitchFamily="18" charset="0"/>
                <a:cs typeface="Times New Roman" panose="02020603050405020304" pitchFamily="18" charset="0"/>
              </a:rPr>
              <a:t>Chất giặt rửa</a:t>
            </a:r>
          </a:p>
        </p:txBody>
      </p:sp>
      <p:sp>
        <p:nvSpPr>
          <p:cNvPr id="21507" name="Rectangle 3">
            <a:extLst>
              <a:ext uri="{FF2B5EF4-FFF2-40B4-BE49-F238E27FC236}">
                <a16:creationId xmlns:a16="http://schemas.microsoft.com/office/drawing/2014/main" id="{E9E4E024-E5E7-F27E-37C8-874A8CBB1524}"/>
              </a:ext>
            </a:extLst>
          </p:cNvPr>
          <p:cNvSpPr>
            <a:spLocks noGrp="1"/>
          </p:cNvSpPr>
          <p:nvPr>
            <p:ph sz="quarter" idx="1"/>
          </p:nvPr>
        </p:nvSpPr>
        <p:spPr>
          <a:xfrm>
            <a:off x="762000" y="1066800"/>
            <a:ext cx="7620000" cy="5334000"/>
          </a:xfrm>
        </p:spPr>
        <p:txBody>
          <a:bodyPr/>
          <a:lstStyle/>
          <a:p>
            <a:pPr marL="122238" indent="-122238" eaLnBrk="1" hangingPunct="1">
              <a:lnSpc>
                <a:spcPct val="90000"/>
              </a:lnSpc>
              <a:buFontTx/>
              <a:buBlip>
                <a:blip r:embed="rId2"/>
              </a:buBlip>
            </a:pPr>
            <a:r>
              <a:rPr lang="en-US" altLang="en-US" sz="3200" dirty="0">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Cơ</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chế</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hoạt</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động</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của</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chất</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giặt</a:t>
            </a:r>
            <a:r>
              <a:rPr lang="en-US" altLang="en-US" sz="4000" dirty="0">
                <a:solidFill>
                  <a:srgbClr val="9933FF"/>
                </a:solidFill>
                <a:latin typeface="Times New Roman" panose="02020603050405020304" pitchFamily="18" charset="0"/>
                <a:cs typeface="Times New Roman" panose="02020603050405020304" pitchFamily="18" charset="0"/>
              </a:rPr>
              <a:t> </a:t>
            </a:r>
            <a:r>
              <a:rPr lang="en-US" altLang="en-US" sz="4000" dirty="0" err="1">
                <a:solidFill>
                  <a:srgbClr val="9933FF"/>
                </a:solidFill>
                <a:latin typeface="Times New Roman" panose="02020603050405020304" pitchFamily="18" charset="0"/>
                <a:cs typeface="Times New Roman" panose="02020603050405020304" pitchFamily="18" charset="0"/>
              </a:rPr>
              <a:t>rửa</a:t>
            </a:r>
            <a:endParaRPr lang="en-US" altLang="en-US" sz="4000" dirty="0">
              <a:solidFill>
                <a:srgbClr val="9933FF"/>
              </a:solidFill>
              <a:latin typeface="Times New Roman" panose="02020603050405020304" pitchFamily="18" charset="0"/>
              <a:cs typeface="Times New Roman" panose="02020603050405020304" pitchFamily="18" charset="0"/>
            </a:endParaRPr>
          </a:p>
          <a:p>
            <a:pPr marL="122238" indent="-122238" eaLnBrk="1" hangingPunct="1">
              <a:lnSpc>
                <a:spcPct val="90000"/>
              </a:lnSpc>
              <a:buFontTx/>
              <a:buNone/>
            </a:pPr>
            <a:endParaRPr lang="en-US" altLang="en-US" sz="1100" dirty="0">
              <a:solidFill>
                <a:srgbClr val="9933FF"/>
              </a:solidFill>
              <a:latin typeface="Times New Roman" panose="02020603050405020304" pitchFamily="18" charset="0"/>
              <a:cs typeface="Times New Roman" panose="02020603050405020304" pitchFamily="18" charset="0"/>
            </a:endParaRPr>
          </a:p>
          <a:p>
            <a:pPr marL="122238" indent="-122238" algn="just" eaLnBrk="1" hangingPunct="1">
              <a:lnSpc>
                <a:spcPct val="90000"/>
              </a:lnSpc>
              <a:buFontTx/>
              <a:buNone/>
            </a:pP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Lấy</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trường</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hợp</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a:solidFill>
                  <a:srgbClr val="0066CC"/>
                </a:solidFill>
                <a:latin typeface="Times New Roman" panose="02020603050405020304" pitchFamily="18" charset="0"/>
                <a:cs typeface="Times New Roman" panose="02020603050405020304" pitchFamily="18" charset="0"/>
              </a:rPr>
              <a:t>sodium stearate</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làm</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thí</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dụ</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err="1">
                <a:solidFill>
                  <a:srgbClr val="000066"/>
                </a:solidFill>
                <a:latin typeface="Times New Roman" panose="02020603050405020304" pitchFamily="18" charset="0"/>
                <a:cs typeface="Times New Roman" panose="02020603050405020304" pitchFamily="18" charset="0"/>
              </a:rPr>
              <a:t>nhóm</a:t>
            </a:r>
            <a:r>
              <a:rPr lang="en-US" altLang="en-US" sz="3200" dirty="0">
                <a:solidFill>
                  <a:srgbClr val="000066"/>
                </a:solidFill>
                <a:latin typeface="Times New Roman" panose="02020603050405020304" pitchFamily="18" charset="0"/>
                <a:cs typeface="Times New Roman" panose="02020603050405020304" pitchFamily="18" charset="0"/>
              </a:rPr>
              <a:t> </a:t>
            </a:r>
            <a:r>
              <a:rPr lang="nl-NL" altLang="en-US" sz="3200" dirty="0">
                <a:solidFill>
                  <a:srgbClr val="000066"/>
                </a:solidFill>
                <a:latin typeface="Times New Roman" panose="02020603050405020304" pitchFamily="18" charset="0"/>
                <a:cs typeface="Times New Roman" panose="02020603050405020304" pitchFamily="18" charset="0"/>
              </a:rPr>
              <a:t>CH</a:t>
            </a:r>
            <a:r>
              <a:rPr lang="nl-NL" altLang="en-US" sz="3200" baseline="-25000" dirty="0">
                <a:solidFill>
                  <a:srgbClr val="000066"/>
                </a:solidFill>
                <a:latin typeface="Times New Roman" panose="02020603050405020304" pitchFamily="18" charset="0"/>
                <a:cs typeface="Times New Roman" panose="02020603050405020304" pitchFamily="18" charset="0"/>
              </a:rPr>
              <a:t>3</a:t>
            </a:r>
            <a:r>
              <a:rPr lang="nl-NL" altLang="en-US" sz="3200" dirty="0">
                <a:solidFill>
                  <a:srgbClr val="000066"/>
                </a:solidFill>
                <a:latin typeface="Times New Roman" panose="02020603050405020304" pitchFamily="18" charset="0"/>
                <a:cs typeface="Times New Roman" panose="02020603050405020304" pitchFamily="18" charset="0"/>
              </a:rPr>
              <a:t>[CH</a:t>
            </a:r>
            <a:r>
              <a:rPr lang="nl-NL" altLang="en-US" sz="3200" baseline="-25000" dirty="0">
                <a:solidFill>
                  <a:srgbClr val="000066"/>
                </a:solidFill>
                <a:latin typeface="Times New Roman" panose="02020603050405020304" pitchFamily="18" charset="0"/>
                <a:cs typeface="Times New Roman" panose="02020603050405020304" pitchFamily="18" charset="0"/>
              </a:rPr>
              <a:t>2</a:t>
            </a:r>
            <a:r>
              <a:rPr lang="nl-NL" altLang="en-US" sz="3200" dirty="0">
                <a:solidFill>
                  <a:srgbClr val="000066"/>
                </a:solidFill>
                <a:latin typeface="Times New Roman" panose="02020603050405020304" pitchFamily="18" charset="0"/>
                <a:cs typeface="Times New Roman" panose="02020603050405020304" pitchFamily="18" charset="0"/>
              </a:rPr>
              <a:t>]</a:t>
            </a:r>
            <a:r>
              <a:rPr lang="nl-NL" altLang="en-US" sz="3200" baseline="-25000" dirty="0">
                <a:solidFill>
                  <a:srgbClr val="000066"/>
                </a:solidFill>
                <a:latin typeface="Times New Roman" panose="02020603050405020304" pitchFamily="18" charset="0"/>
                <a:cs typeface="Times New Roman" panose="02020603050405020304" pitchFamily="18" charset="0"/>
              </a:rPr>
              <a:t>16</a:t>
            </a:r>
            <a:r>
              <a:rPr lang="nl-NL" altLang="en-US" sz="3200" dirty="0">
                <a:solidFill>
                  <a:srgbClr val="000066"/>
                </a:solidFill>
                <a:latin typeface="Times New Roman" panose="02020603050405020304" pitchFamily="18" charset="0"/>
                <a:cs typeface="Times New Roman" panose="02020603050405020304" pitchFamily="18" charset="0"/>
              </a:rPr>
              <a:t> -, </a:t>
            </a:r>
            <a:r>
              <a:rPr lang="nl-NL" altLang="en-US" sz="3200" dirty="0">
                <a:solidFill>
                  <a:srgbClr val="0066CC"/>
                </a:solidFill>
                <a:latin typeface="Times New Roman" panose="02020603050405020304" pitchFamily="18" charset="0"/>
                <a:cs typeface="Times New Roman" panose="02020603050405020304" pitchFamily="18" charset="0"/>
              </a:rPr>
              <a:t>“</a:t>
            </a:r>
            <a:r>
              <a:rPr lang="en-US" altLang="en-US" sz="3200" dirty="0" err="1">
                <a:solidFill>
                  <a:srgbClr val="0066CC"/>
                </a:solidFill>
                <a:latin typeface="Times New Roman" panose="02020603050405020304" pitchFamily="18" charset="0"/>
                <a:cs typeface="Times New Roman" panose="02020603050405020304" pitchFamily="18" charset="0"/>
              </a:rPr>
              <a:t>đuôi</a:t>
            </a:r>
            <a:r>
              <a:rPr lang="en-US" altLang="en-US" sz="3200" dirty="0">
                <a:solidFill>
                  <a:srgbClr val="0066CC"/>
                </a:solidFill>
                <a:latin typeface="Times New Roman" panose="02020603050405020304" pitchFamily="18" charset="0"/>
                <a:cs typeface="Times New Roman" panose="02020603050405020304" pitchFamily="18" charset="0"/>
              </a:rPr>
              <a:t> </a:t>
            </a:r>
            <a:r>
              <a:rPr lang="nl-NL" altLang="en-US" sz="3200" dirty="0">
                <a:solidFill>
                  <a:srgbClr val="0066CC"/>
                </a:solidFill>
                <a:latin typeface="Times New Roman" panose="02020603050405020304" pitchFamily="18" charset="0"/>
                <a:cs typeface="Times New Roman" panose="02020603050405020304" pitchFamily="18" charset="0"/>
              </a:rPr>
              <a:t>”</a:t>
            </a:r>
            <a:r>
              <a:rPr lang="nl-NL" altLang="en-US" sz="3200" dirty="0">
                <a:solidFill>
                  <a:srgbClr val="000066"/>
                </a:solidFill>
                <a:latin typeface="Times New Roman" panose="02020603050405020304" pitchFamily="18" charset="0"/>
                <a:cs typeface="Times New Roman" panose="02020603050405020304" pitchFamily="18" charset="0"/>
              </a:rPr>
              <a:t> ưa dầu mỡ của phân tử </a:t>
            </a:r>
            <a:r>
              <a:rPr lang="nl-NL" altLang="en-US" sz="3200" dirty="0">
                <a:solidFill>
                  <a:srgbClr val="0066CC"/>
                </a:solidFill>
                <a:latin typeface="Times New Roman" panose="02020603050405020304" pitchFamily="18" charset="0"/>
                <a:cs typeface="Times New Roman" panose="02020603050405020304" pitchFamily="18" charset="0"/>
              </a:rPr>
              <a:t>sodium stearate</a:t>
            </a:r>
            <a:r>
              <a:rPr lang="nl-NL" altLang="en-US" sz="3200" dirty="0">
                <a:solidFill>
                  <a:srgbClr val="000066"/>
                </a:solidFill>
                <a:latin typeface="Times New Roman" panose="02020603050405020304" pitchFamily="18" charset="0"/>
                <a:cs typeface="Times New Roman" panose="02020603050405020304" pitchFamily="18" charset="0"/>
              </a:rPr>
              <a:t> thâm nhập vào vết dầu bẩn,  còn nhóm COO</a:t>
            </a:r>
            <a:r>
              <a:rPr lang="nl-NL" altLang="en-US" sz="3200" baseline="30000" dirty="0">
                <a:solidFill>
                  <a:srgbClr val="000066"/>
                </a:solidFill>
                <a:latin typeface="Times New Roman" panose="02020603050405020304" pitchFamily="18" charset="0"/>
                <a:cs typeface="Times New Roman" panose="02020603050405020304" pitchFamily="18" charset="0"/>
              </a:rPr>
              <a:t>-</a:t>
            </a:r>
            <a:r>
              <a:rPr lang="nl-NL" altLang="en-US" sz="3200" dirty="0">
                <a:solidFill>
                  <a:srgbClr val="000066"/>
                </a:solidFill>
                <a:latin typeface="Times New Roman" panose="02020603050405020304" pitchFamily="18" charset="0"/>
                <a:cs typeface="Times New Roman" panose="02020603050405020304" pitchFamily="18" charset="0"/>
              </a:rPr>
              <a:t>Na</a:t>
            </a:r>
            <a:r>
              <a:rPr lang="nl-NL" altLang="en-US" sz="3200" baseline="30000" dirty="0">
                <a:solidFill>
                  <a:srgbClr val="000066"/>
                </a:solidFill>
                <a:latin typeface="Times New Roman" panose="02020603050405020304" pitchFamily="18" charset="0"/>
                <a:cs typeface="Times New Roman" panose="02020603050405020304" pitchFamily="18" charset="0"/>
              </a:rPr>
              <a:t>+</a:t>
            </a:r>
            <a:r>
              <a:rPr lang="nl-NL" altLang="en-US" sz="3200" dirty="0">
                <a:solidFill>
                  <a:srgbClr val="000066"/>
                </a:solidFill>
                <a:latin typeface="Times New Roman" panose="02020603050405020304" pitchFamily="18" charset="0"/>
                <a:cs typeface="Times New Roman" panose="02020603050405020304" pitchFamily="18" charset="0"/>
              </a:rPr>
              <a:t> ưa nước lại có xu hướng kéo ra phía các phân tử nước. Kết quả là vết dầu bị phân chia thành những hạt rất nhỏ được giữ chặt bởi các phân tử </a:t>
            </a:r>
            <a:r>
              <a:rPr lang="nl-NL" altLang="en-US" sz="3200" dirty="0">
                <a:solidFill>
                  <a:srgbClr val="0066CC"/>
                </a:solidFill>
                <a:latin typeface="Times New Roman" panose="02020603050405020304" pitchFamily="18" charset="0"/>
                <a:cs typeface="Times New Roman" panose="02020603050405020304" pitchFamily="18" charset="0"/>
              </a:rPr>
              <a:t>sodium stearat</a:t>
            </a:r>
            <a:r>
              <a:rPr lang="nl-NL" altLang="en-US" sz="3200" dirty="0">
                <a:solidFill>
                  <a:srgbClr val="000066"/>
                </a:solidFill>
                <a:latin typeface="Times New Roman" panose="02020603050405020304" pitchFamily="18" charset="0"/>
                <a:cs typeface="Times New Roman" panose="02020603050405020304" pitchFamily="18" charset="0"/>
              </a:rPr>
              <a:t>e không bám vào vật rắn nữa mà phân tán vào nước rồi bị rửa trôi đi.</a:t>
            </a:r>
            <a:endParaRPr lang="en-US" altLang="en-US" sz="3200" dirty="0">
              <a:solidFill>
                <a:srgbClr val="000066"/>
              </a:solidFill>
              <a:latin typeface="Times New Roman" panose="02020603050405020304" pitchFamily="18" charset="0"/>
              <a:cs typeface="Times New Roman" panose="02020603050405020304" pitchFamily="18" charset="0"/>
            </a:endParaRPr>
          </a:p>
          <a:p>
            <a:pPr marL="122238" indent="-122238" eaLnBrk="1" hangingPunct="1">
              <a:lnSpc>
                <a:spcPct val="90000"/>
              </a:lnSpc>
            </a:pPr>
            <a:endParaRPr lang="en-US" altLang="en-US" sz="3200" dirty="0">
              <a:solidFill>
                <a:srgbClr val="000066"/>
              </a:solidFill>
              <a:latin typeface="Times New Roman" panose="02020603050405020304" pitchFamily="18" charset="0"/>
              <a:cs typeface="Times New Roman" panose="02020603050405020304" pitchFamily="18" charset="0"/>
            </a:endParaRPr>
          </a:p>
        </p:txBody>
      </p:sp>
      <p:sp>
        <p:nvSpPr>
          <p:cNvPr id="18436" name="Slide Number Placeholder 5">
            <a:extLst>
              <a:ext uri="{FF2B5EF4-FFF2-40B4-BE49-F238E27FC236}">
                <a16:creationId xmlns:a16="http://schemas.microsoft.com/office/drawing/2014/main" id="{7BBED839-6324-A2A7-011D-AB9D5DE31C7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defRPr>
            </a:lvl9pPr>
          </a:lstStyle>
          <a:p>
            <a:fld id="{1E38A745-7F92-4EAF-BE62-BEBDF650A3C9}" type="slidenum">
              <a:rPr lang="en-US" altLang="en-US" sz="1800">
                <a:solidFill>
                  <a:srgbClr val="FFFFFF"/>
                </a:solidFill>
                <a:latin typeface="Times New Roman" panose="02020603050405020304" pitchFamily="18" charset="0"/>
                <a:cs typeface="Times New Roman" panose="02020603050405020304" pitchFamily="18" charset="0"/>
              </a:rPr>
              <a:pPr/>
              <a:t>9</a:t>
            </a:fld>
            <a:endParaRPr lang="en-US" altLang="en-US" sz="18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150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1000"/>
                                        <p:tgtEl>
                                          <p:spTgt spid="21507">
                                            <p:txEl>
                                              <p:pRg st="0" end="0"/>
                                            </p:txEl>
                                          </p:spTgt>
                                        </p:tgtEl>
                                      </p:cBhvr>
                                    </p:animEffect>
                                    <p:anim calcmode="lin" valueType="num">
                                      <p:cBhvr>
                                        <p:cTn id="12"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Effect transition="in" filter="fade">
                                      <p:cBhvr>
                                        <p:cTn id="19" dur="1000"/>
                                        <p:tgtEl>
                                          <p:spTgt spid="21507">
                                            <p:txEl>
                                              <p:pRg st="2" end="2"/>
                                            </p:txEl>
                                          </p:spTgt>
                                        </p:tgtEl>
                                      </p:cBhvr>
                                    </p:animEffect>
                                    <p:anim calcmode="lin" valueType="num">
                                      <p:cBhvr>
                                        <p:cTn id="20"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150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150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76</TotalTime>
  <Words>2710</Words>
  <Application>Microsoft Office PowerPoint</Application>
  <PresentationFormat>On-screen Show (4:3)</PresentationFormat>
  <Paragraphs>220</Paragraphs>
  <Slides>35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Calibri</vt:lpstr>
      <vt:lpstr>Century Schoolbook</vt:lpstr>
      <vt:lpstr>Times</vt:lpstr>
      <vt:lpstr>Times New Roman</vt:lpstr>
      <vt:lpstr>Wingdings</vt:lpstr>
      <vt:lpstr>Wingdings 2</vt:lpstr>
      <vt:lpstr>Oriel</vt:lpstr>
      <vt:lpstr>ChemWindow.Document</vt:lpstr>
      <vt:lpstr>Bài 2  XÀ PHÒNG VÀ CHẤT GIẶT RỬA TỔNG HỢP</vt:lpstr>
      <vt:lpstr>Chất giặt rửa</vt:lpstr>
      <vt:lpstr>Chất giặt rửa – Khái niệm</vt:lpstr>
      <vt:lpstr>Chất giặt rửa – Khái niệm</vt:lpstr>
      <vt:lpstr>Chất giặt rửa</vt:lpstr>
      <vt:lpstr>Chất giặt rửa</vt:lpstr>
      <vt:lpstr>Chất giặt rửa</vt:lpstr>
      <vt:lpstr>Chất giặt rửa: Cơ chế</vt:lpstr>
      <vt:lpstr>Chất giặt rửa</vt:lpstr>
      <vt:lpstr>Xà phòng và chất giặt rửa</vt:lpstr>
      <vt:lpstr>Xà phòng</vt:lpstr>
      <vt:lpstr>Xà phòng – Khái niệm</vt:lpstr>
      <vt:lpstr>Xà phòng – Khái niệm</vt:lpstr>
      <vt:lpstr>Xà phòng – Khái niệm</vt:lpstr>
      <vt:lpstr>Xà phòng: Cơ chế tẩy rửa</vt:lpstr>
      <vt:lpstr>Xà phòng: Cơ chế tẩy rửa</vt:lpstr>
      <vt:lpstr>Xà phòng: Sử dụng xà phòng</vt:lpstr>
      <vt:lpstr>Xà phòng: Quy trình sản xuất </vt:lpstr>
      <vt:lpstr>Xà phòng: Quy trình sản xuất</vt:lpstr>
      <vt:lpstr>Xà phòng: Quy trình sản xuất</vt:lpstr>
      <vt:lpstr>Xà phòng: Quy trình sản xuất</vt:lpstr>
      <vt:lpstr>Quy trình sản xuất xà phòng</vt:lpstr>
      <vt:lpstr>Quy trình sản xuất xà phòng</vt:lpstr>
      <vt:lpstr>Quy trình sản xuất xà phòng</vt:lpstr>
      <vt:lpstr>Quy trình sản xuất xà phòng</vt:lpstr>
      <vt:lpstr>Quy trình sản xuất xà phòng</vt:lpstr>
      <vt:lpstr>Quy trình sản xuất xà phòng</vt:lpstr>
      <vt:lpstr>Xà phòng: Quy trình sản xuất</vt:lpstr>
      <vt:lpstr>Chất giặt rửa tổng hợp</vt:lpstr>
      <vt:lpstr>Chất giặt rửa tổng hợp: Cơ chế </vt:lpstr>
      <vt:lpstr>Chất giặt rửa tổng hợp: Khái niệm</vt:lpstr>
      <vt:lpstr>Chất giặt rửa tổng hợp: Sử dụng</vt:lpstr>
      <vt:lpstr>Chất giặt rửa tổng hợp: Sản xuất</vt:lpstr>
      <vt:lpstr>Chất giặt rửa tổng hợp: Sản xuất</vt:lpstr>
      <vt:lpstr>Một số điểm khác biệt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KHÁI NIỆM VỀ XÀ PHÒNG VÀ CHẤT GIẶT RỬA TỔNG HỢP</dc:title>
  <dc:creator>Mr Bui</dc:creator>
  <cp:lastModifiedBy>TRƯƠNG NGUYỄN QUANG HUY</cp:lastModifiedBy>
  <cp:revision>13</cp:revision>
  <dcterms:created xsi:type="dcterms:W3CDTF">2010-07-17T03:06:34Z</dcterms:created>
  <dcterms:modified xsi:type="dcterms:W3CDTF">2024-04-25T09:06:29Z</dcterms:modified>
</cp:coreProperties>
</file>