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69" r:id="rId2"/>
    <p:sldId id="256" r:id="rId3"/>
    <p:sldId id="258" r:id="rId4"/>
    <p:sldId id="262" r:id="rId5"/>
    <p:sldId id="263" r:id="rId6"/>
    <p:sldId id="264" r:id="rId7"/>
    <p:sldId id="266" r:id="rId8"/>
    <p:sldId id="267" r:id="rId9"/>
    <p:sldId id="265" r:id="rId10"/>
    <p:sldId id="268" r:id="rId11"/>
    <p:sldId id="270" r:id="rId12"/>
    <p:sldId id="259" r:id="rId13"/>
    <p:sldId id="271" r:id="rId14"/>
    <p:sldId id="272" r:id="rId15"/>
    <p:sldId id="273" r:id="rId16"/>
    <p:sldId id="274" r:id="rId17"/>
    <p:sldId id="275" r:id="rId18"/>
    <p:sldId id="276" r:id="rId19"/>
  </p:sldIdLst>
  <p:sldSz cx="24387175" cy="13717588"/>
  <p:notesSz cx="6797675" cy="9928225"/>
  <p:embeddedFontLst>
    <p:embeddedFont>
      <p:font typeface="Cambria Math" panose="02040503050406030204" pitchFamily="18" charset="0"/>
      <p:regular r:id="rId21"/>
    </p:embeddedFont>
    <p:embeddedFont>
      <p:font typeface="Questrial" pitchFamily="2" charset="0"/>
      <p:regular r:id="rId22"/>
    </p:embeddedFont>
    <p:embeddedFont>
      <p:font typeface="Tahoma" panose="020B0604030504040204" pitchFamily="3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1" userDrawn="1">
          <p15:clr>
            <a:srgbClr val="A4A3A4"/>
          </p15:clr>
        </p15:guide>
        <p15:guide id="2" pos="7682"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iM5QR6yBKF1ijbjLbaJjTtaocc3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6C688D-5FFD-4297-874B-95670EF44656}" v="91" dt="2023-04-28T04:02:00.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42" d="100"/>
          <a:sy n="42" d="100"/>
        </p:scale>
        <p:origin x="192" y="66"/>
      </p:cViewPr>
      <p:guideLst>
        <p:guide orient="horz" pos="4321"/>
        <p:guide pos="7682"/>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1.fntdata"/><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Hằng" userId="41345bdb-a67f-4b33-bc60-958338d83258" providerId="ADAL" clId="{346C688D-5FFD-4297-874B-95670EF44656}"/>
    <pc:docChg chg="undo custSel addSld delSld modSld sldOrd modMainMaster">
      <pc:chgData name="Trần Thị Hằng" userId="41345bdb-a67f-4b33-bc60-958338d83258" providerId="ADAL" clId="{346C688D-5FFD-4297-874B-95670EF44656}" dt="2023-04-28T04:02:00.030" v="689" actId="732"/>
      <pc:docMkLst>
        <pc:docMk/>
      </pc:docMkLst>
      <pc:sldChg chg="addSp delSp modSp mod addAnim delAnim">
        <pc:chgData name="Trần Thị Hằng" userId="41345bdb-a67f-4b33-bc60-958338d83258" providerId="ADAL" clId="{346C688D-5FFD-4297-874B-95670EF44656}" dt="2023-04-28T01:14:48.819" v="188" actId="1076"/>
        <pc:sldMkLst>
          <pc:docMk/>
          <pc:sldMk cId="0" sldId="256"/>
        </pc:sldMkLst>
        <pc:spChg chg="del">
          <ac:chgData name="Trần Thị Hằng" userId="41345bdb-a67f-4b33-bc60-958338d83258" providerId="ADAL" clId="{346C688D-5FFD-4297-874B-95670EF44656}" dt="2023-04-28T01:12:17.292" v="83" actId="478"/>
          <ac:spMkLst>
            <pc:docMk/>
            <pc:sldMk cId="0" sldId="256"/>
            <ac:spMk id="9" creationId="{B86CA0D4-6254-C8EA-6897-84AF1FD0B6AC}"/>
          </ac:spMkLst>
        </pc:spChg>
        <pc:spChg chg="mod">
          <ac:chgData name="Trần Thị Hằng" userId="41345bdb-a67f-4b33-bc60-958338d83258" providerId="ADAL" clId="{346C688D-5FFD-4297-874B-95670EF44656}" dt="2023-04-28T01:14:30.688" v="185" actId="1076"/>
          <ac:spMkLst>
            <pc:docMk/>
            <pc:sldMk cId="0" sldId="256"/>
            <ac:spMk id="170" creationId="{00000000-0000-0000-0000-000000000000}"/>
          </ac:spMkLst>
        </pc:spChg>
        <pc:spChg chg="mod">
          <ac:chgData name="Trần Thị Hằng" userId="41345bdb-a67f-4b33-bc60-958338d83258" providerId="ADAL" clId="{346C688D-5FFD-4297-874B-95670EF44656}" dt="2023-04-28T01:14:48.819" v="188" actId="1076"/>
          <ac:spMkLst>
            <pc:docMk/>
            <pc:sldMk cId="0" sldId="256"/>
            <ac:spMk id="172" creationId="{00000000-0000-0000-0000-000000000000}"/>
          </ac:spMkLst>
        </pc:spChg>
        <pc:spChg chg="mod">
          <ac:chgData name="Trần Thị Hằng" userId="41345bdb-a67f-4b33-bc60-958338d83258" providerId="ADAL" clId="{346C688D-5FFD-4297-874B-95670EF44656}" dt="2023-04-28T01:12:33.195" v="91"/>
          <ac:spMkLst>
            <pc:docMk/>
            <pc:sldMk cId="0" sldId="256"/>
            <ac:spMk id="175" creationId="{00000000-0000-0000-0000-000000000000}"/>
          </ac:spMkLst>
        </pc:spChg>
        <pc:spChg chg="mod">
          <ac:chgData name="Trần Thị Hằng" userId="41345bdb-a67f-4b33-bc60-958338d83258" providerId="ADAL" clId="{346C688D-5FFD-4297-874B-95670EF44656}" dt="2023-04-28T01:12:54.052" v="134" actId="20577"/>
          <ac:spMkLst>
            <pc:docMk/>
            <pc:sldMk cId="0" sldId="256"/>
            <ac:spMk id="186" creationId="{00000000-0000-0000-0000-000000000000}"/>
          </ac:spMkLst>
        </pc:spChg>
        <pc:spChg chg="mod">
          <ac:chgData name="Trần Thị Hằng" userId="41345bdb-a67f-4b33-bc60-958338d83258" providerId="ADAL" clId="{346C688D-5FFD-4297-874B-95670EF44656}" dt="2023-04-28T01:14:06.962" v="164" actId="20577"/>
          <ac:spMkLst>
            <pc:docMk/>
            <pc:sldMk cId="0" sldId="256"/>
            <ac:spMk id="193" creationId="{00000000-0000-0000-0000-000000000000}"/>
          </ac:spMkLst>
        </pc:spChg>
        <pc:spChg chg="mod">
          <ac:chgData name="Trần Thị Hằng" userId="41345bdb-a67f-4b33-bc60-958338d83258" providerId="ADAL" clId="{346C688D-5FFD-4297-874B-95670EF44656}" dt="2023-04-28T01:14:20.255" v="181" actId="20577"/>
          <ac:spMkLst>
            <pc:docMk/>
            <pc:sldMk cId="0" sldId="256"/>
            <ac:spMk id="200" creationId="{00000000-0000-0000-0000-000000000000}"/>
          </ac:spMkLst>
        </pc:spChg>
        <pc:grpChg chg="mod">
          <ac:chgData name="Trần Thị Hằng" userId="41345bdb-a67f-4b33-bc60-958338d83258" providerId="ADAL" clId="{346C688D-5FFD-4297-874B-95670EF44656}" dt="2023-04-28T01:14:34.618" v="186" actId="1076"/>
          <ac:grpSpMkLst>
            <pc:docMk/>
            <pc:sldMk cId="0" sldId="256"/>
            <ac:grpSpMk id="173" creationId="{00000000-0000-0000-0000-000000000000}"/>
          </ac:grpSpMkLst>
        </pc:grpChg>
        <pc:grpChg chg="mod">
          <ac:chgData name="Trần Thị Hằng" userId="41345bdb-a67f-4b33-bc60-958338d83258" providerId="ADAL" clId="{346C688D-5FFD-4297-874B-95670EF44656}" dt="2023-04-28T01:14:43.374" v="187" actId="1076"/>
          <ac:grpSpMkLst>
            <pc:docMk/>
            <pc:sldMk cId="0" sldId="256"/>
            <ac:grpSpMk id="185" creationId="{00000000-0000-0000-0000-000000000000}"/>
          </ac:grpSpMkLst>
        </pc:grpChg>
        <pc:grpChg chg="mod">
          <ac:chgData name="Trần Thị Hằng" userId="41345bdb-a67f-4b33-bc60-958338d83258" providerId="ADAL" clId="{346C688D-5FFD-4297-874B-95670EF44656}" dt="2023-04-28T01:14:43.374" v="187" actId="1076"/>
          <ac:grpSpMkLst>
            <pc:docMk/>
            <pc:sldMk cId="0" sldId="256"/>
            <ac:grpSpMk id="192" creationId="{00000000-0000-0000-0000-000000000000}"/>
          </ac:grpSpMkLst>
        </pc:grpChg>
        <pc:grpChg chg="add del mod">
          <ac:chgData name="Trần Thị Hằng" userId="41345bdb-a67f-4b33-bc60-958338d83258" providerId="ADAL" clId="{346C688D-5FFD-4297-874B-95670EF44656}" dt="2023-04-28T01:14:43.374" v="187" actId="1076"/>
          <ac:grpSpMkLst>
            <pc:docMk/>
            <pc:sldMk cId="0" sldId="256"/>
            <ac:grpSpMk id="199" creationId="{00000000-0000-0000-0000-000000000000}"/>
          </ac:grpSpMkLst>
        </pc:grpChg>
        <pc:grpChg chg="del">
          <ac:chgData name="Trần Thị Hằng" userId="41345bdb-a67f-4b33-bc60-958338d83258" providerId="ADAL" clId="{346C688D-5FFD-4297-874B-95670EF44656}" dt="2023-04-28T01:14:22.383" v="182" actId="478"/>
          <ac:grpSpMkLst>
            <pc:docMk/>
            <pc:sldMk cId="0" sldId="256"/>
            <ac:grpSpMk id="206" creationId="{00000000-0000-0000-0000-000000000000}"/>
          </ac:grpSpMkLst>
        </pc:grpChg>
        <pc:grpChg chg="del">
          <ac:chgData name="Trần Thị Hằng" userId="41345bdb-a67f-4b33-bc60-958338d83258" providerId="ADAL" clId="{346C688D-5FFD-4297-874B-95670EF44656}" dt="2023-04-28T01:14:23.385" v="183" actId="478"/>
          <ac:grpSpMkLst>
            <pc:docMk/>
            <pc:sldMk cId="0" sldId="256"/>
            <ac:grpSpMk id="213" creationId="{00000000-0000-0000-0000-000000000000}"/>
          </ac:grpSpMkLst>
        </pc:grpChg>
      </pc:sldChg>
      <pc:sldChg chg="addSp delSp modSp mod ord delAnim">
        <pc:chgData name="Trần Thị Hằng" userId="41345bdb-a67f-4b33-bc60-958338d83258" providerId="ADAL" clId="{346C688D-5FFD-4297-874B-95670EF44656}" dt="2023-04-28T03:18:01.812" v="304" actId="14100"/>
        <pc:sldMkLst>
          <pc:docMk/>
          <pc:sldMk cId="0" sldId="258"/>
        </pc:sldMkLst>
        <pc:spChg chg="add mod">
          <ac:chgData name="Trần Thị Hằng" userId="41345bdb-a67f-4b33-bc60-958338d83258" providerId="ADAL" clId="{346C688D-5FFD-4297-874B-95670EF44656}" dt="2023-04-28T03:14:26.107" v="248" actId="1076"/>
          <ac:spMkLst>
            <pc:docMk/>
            <pc:sldMk cId="0" sldId="258"/>
            <ac:spMk id="2" creationId="{05851DD9-5FF8-D135-4DD7-DA13B31856F9}"/>
          </ac:spMkLst>
        </pc:spChg>
        <pc:spChg chg="add mod">
          <ac:chgData name="Trần Thị Hằng" userId="41345bdb-a67f-4b33-bc60-958338d83258" providerId="ADAL" clId="{346C688D-5FFD-4297-874B-95670EF44656}" dt="2023-04-28T03:18:01.812" v="304" actId="14100"/>
          <ac:spMkLst>
            <pc:docMk/>
            <pc:sldMk cId="0" sldId="258"/>
            <ac:spMk id="4" creationId="{49979973-B410-6867-8520-2E5EF80793F9}"/>
          </ac:spMkLst>
        </pc:spChg>
        <pc:spChg chg="del">
          <ac:chgData name="Trần Thị Hằng" userId="41345bdb-a67f-4b33-bc60-958338d83258" providerId="ADAL" clId="{346C688D-5FFD-4297-874B-95670EF44656}" dt="2023-04-28T03:16:25.503" v="251" actId="478"/>
          <ac:spMkLst>
            <pc:docMk/>
            <pc:sldMk cId="0" sldId="258"/>
            <ac:spMk id="9" creationId="{039E93A6-914E-3201-2DA6-2BA65601A31D}"/>
          </ac:spMkLst>
        </pc:spChg>
        <pc:spChg chg="mod">
          <ac:chgData name="Trần Thị Hằng" userId="41345bdb-a67f-4b33-bc60-958338d83258" providerId="ADAL" clId="{346C688D-5FFD-4297-874B-95670EF44656}" dt="2023-04-28T03:14:09.226" v="241" actId="571"/>
          <ac:spMkLst>
            <pc:docMk/>
            <pc:sldMk cId="0" sldId="258"/>
            <ac:spMk id="244" creationId="{00000000-0000-0000-0000-000000000000}"/>
          </ac:spMkLst>
        </pc:spChg>
        <pc:spChg chg="mod">
          <ac:chgData name="Trần Thị Hằng" userId="41345bdb-a67f-4b33-bc60-958338d83258" providerId="ADAL" clId="{346C688D-5FFD-4297-874B-95670EF44656}" dt="2023-04-28T03:14:09.226" v="241" actId="571"/>
          <ac:spMkLst>
            <pc:docMk/>
            <pc:sldMk cId="0" sldId="258"/>
            <ac:spMk id="245" creationId="{00000000-0000-0000-0000-000000000000}"/>
          </ac:spMkLst>
        </pc:spChg>
        <pc:spChg chg="mod">
          <ac:chgData name="Trần Thị Hằng" userId="41345bdb-a67f-4b33-bc60-958338d83258" providerId="ADAL" clId="{346C688D-5FFD-4297-874B-95670EF44656}" dt="2023-04-28T03:14:09.226" v="241" actId="571"/>
          <ac:spMkLst>
            <pc:docMk/>
            <pc:sldMk cId="0" sldId="258"/>
            <ac:spMk id="246" creationId="{00000000-0000-0000-0000-000000000000}"/>
          </ac:spMkLst>
        </pc:spChg>
        <pc:spChg chg="mod">
          <ac:chgData name="Trần Thị Hằng" userId="41345bdb-a67f-4b33-bc60-958338d83258" providerId="ADAL" clId="{346C688D-5FFD-4297-874B-95670EF44656}" dt="2023-04-28T03:14:03.510" v="239" actId="1076"/>
          <ac:spMkLst>
            <pc:docMk/>
            <pc:sldMk cId="0" sldId="258"/>
            <ac:spMk id="262" creationId="{00000000-0000-0000-0000-000000000000}"/>
          </ac:spMkLst>
        </pc:spChg>
        <pc:grpChg chg="del mod">
          <ac:chgData name="Trần Thị Hằng" userId="41345bdb-a67f-4b33-bc60-958338d83258" providerId="ADAL" clId="{346C688D-5FFD-4297-874B-95670EF44656}" dt="2023-04-28T03:16:27.273" v="252" actId="478"/>
          <ac:grpSpMkLst>
            <pc:docMk/>
            <pc:sldMk cId="0" sldId="258"/>
            <ac:grpSpMk id="6" creationId="{C4679AE0-23EB-EA4C-0A06-A09EF09E177F}"/>
          </ac:grpSpMkLst>
        </pc:grpChg>
        <pc:grpChg chg="mod">
          <ac:chgData name="Trần Thị Hằng" userId="41345bdb-a67f-4b33-bc60-958338d83258" providerId="ADAL" clId="{346C688D-5FFD-4297-874B-95670EF44656}" dt="2023-04-28T03:14:09.226" v="241" actId="571"/>
          <ac:grpSpMkLst>
            <pc:docMk/>
            <pc:sldMk cId="0" sldId="258"/>
            <ac:grpSpMk id="243" creationId="{00000000-0000-0000-0000-000000000000}"/>
          </ac:grpSpMkLst>
        </pc:grpChg>
        <pc:grpChg chg="del mod">
          <ac:chgData name="Trần Thị Hằng" userId="41345bdb-a67f-4b33-bc60-958338d83258" providerId="ADAL" clId="{346C688D-5FFD-4297-874B-95670EF44656}" dt="2023-04-28T03:16:22.829" v="250" actId="478"/>
          <ac:grpSpMkLst>
            <pc:docMk/>
            <pc:sldMk cId="0" sldId="258"/>
            <ac:grpSpMk id="247" creationId="{00000000-0000-0000-0000-000000000000}"/>
          </ac:grpSpMkLst>
        </pc:grpChg>
      </pc:sldChg>
      <pc:sldChg chg="ord">
        <pc:chgData name="Trần Thị Hằng" userId="41345bdb-a67f-4b33-bc60-958338d83258" providerId="ADAL" clId="{346C688D-5FFD-4297-874B-95670EF44656}" dt="2023-04-28T03:59:07.660" v="678"/>
        <pc:sldMkLst>
          <pc:docMk/>
          <pc:sldMk cId="0" sldId="259"/>
        </pc:sldMkLst>
      </pc:sldChg>
      <pc:sldChg chg="del">
        <pc:chgData name="Trần Thị Hằng" userId="41345bdb-a67f-4b33-bc60-958338d83258" providerId="ADAL" clId="{346C688D-5FFD-4297-874B-95670EF44656}" dt="2023-04-28T03:58:57.664" v="676" actId="47"/>
        <pc:sldMkLst>
          <pc:docMk/>
          <pc:sldMk cId="112789234" sldId="260"/>
        </pc:sldMkLst>
      </pc:sldChg>
      <pc:sldChg chg="addSp delSp modSp add mod delAnim modAnim">
        <pc:chgData name="Trần Thị Hằng" userId="41345bdb-a67f-4b33-bc60-958338d83258" providerId="ADAL" clId="{346C688D-5FFD-4297-874B-95670EF44656}" dt="2023-04-28T03:24:56.841" v="353" actId="1076"/>
        <pc:sldMkLst>
          <pc:docMk/>
          <pc:sldMk cId="4172996357" sldId="262"/>
        </pc:sldMkLst>
        <pc:spChg chg="mod">
          <ac:chgData name="Trần Thị Hằng" userId="41345bdb-a67f-4b33-bc60-958338d83258" providerId="ADAL" clId="{346C688D-5FFD-4297-874B-95670EF44656}" dt="2023-04-28T03:24:04.498" v="330" actId="20577"/>
          <ac:spMkLst>
            <pc:docMk/>
            <pc:sldMk cId="4172996357" sldId="262"/>
            <ac:spMk id="4" creationId="{59848AA0-BDA8-069E-B650-B02A3D1F64DF}"/>
          </ac:spMkLst>
        </pc:spChg>
        <pc:spChg chg="mod">
          <ac:chgData name="Trần Thị Hằng" userId="41345bdb-a67f-4b33-bc60-958338d83258" providerId="ADAL" clId="{346C688D-5FFD-4297-874B-95670EF44656}" dt="2023-04-28T03:23:01.810" v="315" actId="1076"/>
          <ac:spMkLst>
            <pc:docMk/>
            <pc:sldMk cId="4172996357" sldId="262"/>
            <ac:spMk id="5" creationId="{481879FE-60D4-4589-0FC9-7C48038BB3F1}"/>
          </ac:spMkLst>
        </pc:spChg>
        <pc:spChg chg="add mod">
          <ac:chgData name="Trần Thị Hằng" userId="41345bdb-a67f-4b33-bc60-958338d83258" providerId="ADAL" clId="{346C688D-5FFD-4297-874B-95670EF44656}" dt="2023-04-28T03:24:28.355" v="341" actId="1076"/>
          <ac:spMkLst>
            <pc:docMk/>
            <pc:sldMk cId="4172996357" sldId="262"/>
            <ac:spMk id="10" creationId="{67D1BC41-A477-3AF4-FB84-EF8A7288F8F6}"/>
          </ac:spMkLst>
        </pc:spChg>
        <pc:spChg chg="add mod">
          <ac:chgData name="Trần Thị Hằng" userId="41345bdb-a67f-4b33-bc60-958338d83258" providerId="ADAL" clId="{346C688D-5FFD-4297-874B-95670EF44656}" dt="2023-04-28T03:24:33.124" v="342" actId="1076"/>
          <ac:spMkLst>
            <pc:docMk/>
            <pc:sldMk cId="4172996357" sldId="262"/>
            <ac:spMk id="11" creationId="{A9DACADE-9DD0-FCA6-3770-2E0F596E9923}"/>
          </ac:spMkLst>
        </pc:spChg>
        <pc:spChg chg="add mod">
          <ac:chgData name="Trần Thị Hằng" userId="41345bdb-a67f-4b33-bc60-958338d83258" providerId="ADAL" clId="{346C688D-5FFD-4297-874B-95670EF44656}" dt="2023-04-28T03:24:33.124" v="342" actId="1076"/>
          <ac:spMkLst>
            <pc:docMk/>
            <pc:sldMk cId="4172996357" sldId="262"/>
            <ac:spMk id="12" creationId="{6ABCF39E-2991-62C9-8498-31A95B98CB9C}"/>
          </ac:spMkLst>
        </pc:spChg>
        <pc:spChg chg="add mod">
          <ac:chgData name="Trần Thị Hằng" userId="41345bdb-a67f-4b33-bc60-958338d83258" providerId="ADAL" clId="{346C688D-5FFD-4297-874B-95670EF44656}" dt="2023-04-28T03:24:56.841" v="353" actId="1076"/>
          <ac:spMkLst>
            <pc:docMk/>
            <pc:sldMk cId="4172996357" sldId="262"/>
            <ac:spMk id="13" creationId="{9ABF7DBB-F1DC-1A06-01EE-F73F50719400}"/>
          </ac:spMkLst>
        </pc:spChg>
        <pc:spChg chg="add del mod">
          <ac:chgData name="Trần Thị Hằng" userId="41345bdb-a67f-4b33-bc60-958338d83258" providerId="ADAL" clId="{346C688D-5FFD-4297-874B-95670EF44656}" dt="2023-04-28T03:24:07.655" v="331" actId="478"/>
          <ac:spMkLst>
            <pc:docMk/>
            <pc:sldMk cId="4172996357" sldId="262"/>
            <ac:spMk id="14" creationId="{909C75E1-5D9C-C26F-9155-07689F370341}"/>
          </ac:spMkLst>
        </pc:spChg>
        <pc:spChg chg="add mod">
          <ac:chgData name="Trần Thị Hằng" userId="41345bdb-a67f-4b33-bc60-958338d83258" providerId="ADAL" clId="{346C688D-5FFD-4297-874B-95670EF44656}" dt="2023-04-28T03:24:33.124" v="342" actId="1076"/>
          <ac:spMkLst>
            <pc:docMk/>
            <pc:sldMk cId="4172996357" sldId="262"/>
            <ac:spMk id="15" creationId="{97E5283E-BAD8-029C-68A0-1CB7C761B0D8}"/>
          </ac:spMkLst>
        </pc:spChg>
        <pc:grpChg chg="add mod">
          <ac:chgData name="Trần Thị Hằng" userId="41345bdb-a67f-4b33-bc60-958338d83258" providerId="ADAL" clId="{346C688D-5FFD-4297-874B-95670EF44656}" dt="2023-04-28T03:23:01.810" v="315" actId="1076"/>
          <ac:grpSpMkLst>
            <pc:docMk/>
            <pc:sldMk cId="4172996357" sldId="262"/>
            <ac:grpSpMk id="3" creationId="{5F9DE0EC-6CF9-218D-4F5C-CF15EAF3EBA1}"/>
          </ac:grpSpMkLst>
        </pc:grpChg>
        <pc:grpChg chg="del">
          <ac:chgData name="Trần Thị Hằng" userId="41345bdb-a67f-4b33-bc60-958338d83258" providerId="ADAL" clId="{346C688D-5FFD-4297-874B-95670EF44656}" dt="2023-04-28T03:22:42.567" v="307" actId="478"/>
          <ac:grpSpMkLst>
            <pc:docMk/>
            <pc:sldMk cId="4172996357" sldId="262"/>
            <ac:grpSpMk id="6" creationId="{C4679AE0-23EB-EA4C-0A06-A09EF09E177F}"/>
          </ac:grpSpMkLst>
        </pc:grpChg>
        <pc:grpChg chg="del">
          <ac:chgData name="Trần Thị Hằng" userId="41345bdb-a67f-4b33-bc60-958338d83258" providerId="ADAL" clId="{346C688D-5FFD-4297-874B-95670EF44656}" dt="2023-04-28T03:22:40.613" v="306" actId="478"/>
          <ac:grpSpMkLst>
            <pc:docMk/>
            <pc:sldMk cId="4172996357" sldId="262"/>
            <ac:grpSpMk id="247" creationId="{00000000-0000-0000-0000-000000000000}"/>
          </ac:grpSpMkLst>
        </pc:grpChg>
      </pc:sldChg>
      <pc:sldChg chg="addSp delSp modSp add mod delAnim modAnim">
        <pc:chgData name="Trần Thị Hằng" userId="41345bdb-a67f-4b33-bc60-958338d83258" providerId="ADAL" clId="{346C688D-5FFD-4297-874B-95670EF44656}" dt="2023-04-28T03:29:24.915" v="392" actId="14100"/>
        <pc:sldMkLst>
          <pc:docMk/>
          <pc:sldMk cId="3959661389" sldId="263"/>
        </pc:sldMkLst>
        <pc:spChg chg="mod">
          <ac:chgData name="Trần Thị Hằng" userId="41345bdb-a67f-4b33-bc60-958338d83258" providerId="ADAL" clId="{346C688D-5FFD-4297-874B-95670EF44656}" dt="2023-04-28T03:26:06.538" v="359" actId="1076"/>
          <ac:spMkLst>
            <pc:docMk/>
            <pc:sldMk cId="3959661389" sldId="263"/>
            <ac:spMk id="4" creationId="{69E01B46-9D09-66F5-8DB3-0018B41FEC04}"/>
          </ac:spMkLst>
        </pc:spChg>
        <pc:spChg chg="mod">
          <ac:chgData name="Trần Thị Hằng" userId="41345bdb-a67f-4b33-bc60-958338d83258" providerId="ADAL" clId="{346C688D-5FFD-4297-874B-95670EF44656}" dt="2023-04-28T03:26:06.538" v="359" actId="1076"/>
          <ac:spMkLst>
            <pc:docMk/>
            <pc:sldMk cId="3959661389" sldId="263"/>
            <ac:spMk id="5" creationId="{54F36838-2FB3-CA80-0CFB-51BDF19DADB2}"/>
          </ac:spMkLst>
        </pc:spChg>
        <pc:spChg chg="add mod">
          <ac:chgData name="Trần Thị Hằng" userId="41345bdb-a67f-4b33-bc60-958338d83258" providerId="ADAL" clId="{346C688D-5FFD-4297-874B-95670EF44656}" dt="2023-04-28T03:27:50.006" v="366" actId="14100"/>
          <ac:spMkLst>
            <pc:docMk/>
            <pc:sldMk cId="3959661389" sldId="263"/>
            <ac:spMk id="10" creationId="{16E95F2A-A6FF-C7E4-15D6-EA7BC594841C}"/>
          </ac:spMkLst>
        </pc:spChg>
        <pc:spChg chg="mod">
          <ac:chgData name="Trần Thị Hằng" userId="41345bdb-a67f-4b33-bc60-958338d83258" providerId="ADAL" clId="{346C688D-5FFD-4297-874B-95670EF44656}" dt="2023-04-28T03:28:04.254" v="367"/>
          <ac:spMkLst>
            <pc:docMk/>
            <pc:sldMk cId="3959661389" sldId="263"/>
            <ac:spMk id="12" creationId="{A1CAEB64-6BF7-83EA-F6A3-384F2DB5C81B}"/>
          </ac:spMkLst>
        </pc:spChg>
        <pc:spChg chg="mod">
          <ac:chgData name="Trần Thị Hằng" userId="41345bdb-a67f-4b33-bc60-958338d83258" providerId="ADAL" clId="{346C688D-5FFD-4297-874B-95670EF44656}" dt="2023-04-28T03:28:10.231" v="371" actId="27636"/>
          <ac:spMkLst>
            <pc:docMk/>
            <pc:sldMk cId="3959661389" sldId="263"/>
            <ac:spMk id="13" creationId="{31EF56B9-6F72-0202-D6E2-B6353FBB30B2}"/>
          </ac:spMkLst>
        </pc:spChg>
        <pc:spChg chg="mod">
          <ac:chgData name="Trần Thị Hằng" userId="41345bdb-a67f-4b33-bc60-958338d83258" providerId="ADAL" clId="{346C688D-5FFD-4297-874B-95670EF44656}" dt="2023-04-28T03:28:04.254" v="367"/>
          <ac:spMkLst>
            <pc:docMk/>
            <pc:sldMk cId="3959661389" sldId="263"/>
            <ac:spMk id="15" creationId="{099B91F0-D6E4-13CF-9B46-EDA1590907B7}"/>
          </ac:spMkLst>
        </pc:spChg>
        <pc:spChg chg="mod">
          <ac:chgData name="Trần Thị Hằng" userId="41345bdb-a67f-4b33-bc60-958338d83258" providerId="ADAL" clId="{346C688D-5FFD-4297-874B-95670EF44656}" dt="2023-04-28T03:28:04.254" v="367"/>
          <ac:spMkLst>
            <pc:docMk/>
            <pc:sldMk cId="3959661389" sldId="263"/>
            <ac:spMk id="16" creationId="{6B1B6C10-E896-0262-7FB7-E9C8AD81A6DF}"/>
          </ac:spMkLst>
        </pc:spChg>
        <pc:grpChg chg="add mod">
          <ac:chgData name="Trần Thị Hằng" userId="41345bdb-a67f-4b33-bc60-958338d83258" providerId="ADAL" clId="{346C688D-5FFD-4297-874B-95670EF44656}" dt="2023-04-28T03:26:06.538" v="359" actId="1076"/>
          <ac:grpSpMkLst>
            <pc:docMk/>
            <pc:sldMk cId="3959661389" sldId="263"/>
            <ac:grpSpMk id="3" creationId="{98F611A1-E620-13F1-8589-790E1607DE0A}"/>
          </ac:grpSpMkLst>
        </pc:grpChg>
        <pc:grpChg chg="del">
          <ac:chgData name="Trần Thị Hằng" userId="41345bdb-a67f-4b33-bc60-958338d83258" providerId="ADAL" clId="{346C688D-5FFD-4297-874B-95670EF44656}" dt="2023-04-28T03:25:13.053" v="357" actId="478"/>
          <ac:grpSpMkLst>
            <pc:docMk/>
            <pc:sldMk cId="3959661389" sldId="263"/>
            <ac:grpSpMk id="6" creationId="{C4679AE0-23EB-EA4C-0A06-A09EF09E177F}"/>
          </ac:grpSpMkLst>
        </pc:grpChg>
        <pc:grpChg chg="add mod">
          <ac:chgData name="Trần Thị Hằng" userId="41345bdb-a67f-4b33-bc60-958338d83258" providerId="ADAL" clId="{346C688D-5FFD-4297-874B-95670EF44656}" dt="2023-04-28T03:28:59.632" v="388" actId="1076"/>
          <ac:grpSpMkLst>
            <pc:docMk/>
            <pc:sldMk cId="3959661389" sldId="263"/>
            <ac:grpSpMk id="11" creationId="{ACDD17C7-0C9B-CFFB-E855-00ADE8B4FC24}"/>
          </ac:grpSpMkLst>
        </pc:grpChg>
        <pc:grpChg chg="add mod">
          <ac:chgData name="Trần Thị Hằng" userId="41345bdb-a67f-4b33-bc60-958338d83258" providerId="ADAL" clId="{346C688D-5FFD-4297-874B-95670EF44656}" dt="2023-04-28T03:29:03.557" v="389" actId="1076"/>
          <ac:grpSpMkLst>
            <pc:docMk/>
            <pc:sldMk cId="3959661389" sldId="263"/>
            <ac:grpSpMk id="14" creationId="{1D1B66C0-E3AA-9610-3694-BE295B531500}"/>
          </ac:grpSpMkLst>
        </pc:grpChg>
        <pc:grpChg chg="del">
          <ac:chgData name="Trần Thị Hằng" userId="41345bdb-a67f-4b33-bc60-958338d83258" providerId="ADAL" clId="{346C688D-5FFD-4297-874B-95670EF44656}" dt="2023-04-28T03:25:10.832" v="356" actId="478"/>
          <ac:grpSpMkLst>
            <pc:docMk/>
            <pc:sldMk cId="3959661389" sldId="263"/>
            <ac:grpSpMk id="247" creationId="{00000000-0000-0000-0000-000000000000}"/>
          </ac:grpSpMkLst>
        </pc:grpChg>
        <pc:picChg chg="add mod modCrop">
          <ac:chgData name="Trần Thị Hằng" userId="41345bdb-a67f-4b33-bc60-958338d83258" providerId="ADAL" clId="{346C688D-5FFD-4297-874B-95670EF44656}" dt="2023-04-28T03:29:24.915" v="392" actId="14100"/>
          <ac:picMkLst>
            <pc:docMk/>
            <pc:sldMk cId="3959661389" sldId="263"/>
            <ac:picMk id="17" creationId="{542592B2-C901-4B2B-12C2-2FA77F825674}"/>
          </ac:picMkLst>
        </pc:picChg>
      </pc:sldChg>
      <pc:sldChg chg="addSp delSp modSp add mod delAnim modAnim">
        <pc:chgData name="Trần Thị Hằng" userId="41345bdb-a67f-4b33-bc60-958338d83258" providerId="ADAL" clId="{346C688D-5FFD-4297-874B-95670EF44656}" dt="2023-04-28T03:32:08.646" v="442" actId="1076"/>
        <pc:sldMkLst>
          <pc:docMk/>
          <pc:sldMk cId="962834856" sldId="264"/>
        </pc:sldMkLst>
        <pc:spChg chg="del mod">
          <ac:chgData name="Trần Thị Hằng" userId="41345bdb-a67f-4b33-bc60-958338d83258" providerId="ADAL" clId="{346C688D-5FFD-4297-874B-95670EF44656}" dt="2023-04-28T03:30:09.869" v="403" actId="478"/>
          <ac:spMkLst>
            <pc:docMk/>
            <pc:sldMk cId="962834856" sldId="264"/>
            <ac:spMk id="2" creationId="{05851DD9-5FF8-D135-4DD7-DA13B31856F9}"/>
          </ac:spMkLst>
        </pc:spChg>
        <pc:spChg chg="add del mod">
          <ac:chgData name="Trần Thị Hằng" userId="41345bdb-a67f-4b33-bc60-958338d83258" providerId="ADAL" clId="{346C688D-5FFD-4297-874B-95670EF44656}" dt="2023-04-28T03:30:37.975" v="407"/>
          <ac:spMkLst>
            <pc:docMk/>
            <pc:sldMk cId="962834856" sldId="264"/>
            <ac:spMk id="3" creationId="{1C935BD8-1C93-1BE5-604B-28126F15A7D5}"/>
          </ac:spMkLst>
        </pc:spChg>
        <pc:spChg chg="add del mod">
          <ac:chgData name="Trần Thị Hằng" userId="41345bdb-a67f-4b33-bc60-958338d83258" providerId="ADAL" clId="{346C688D-5FFD-4297-874B-95670EF44656}" dt="2023-04-28T03:30:37.975" v="407"/>
          <ac:spMkLst>
            <pc:docMk/>
            <pc:sldMk cId="962834856" sldId="264"/>
            <ac:spMk id="4" creationId="{02DF4749-2BB5-CFC2-F3F4-61348AC3207A}"/>
          </ac:spMkLst>
        </pc:spChg>
        <pc:spChg chg="add del mod">
          <ac:chgData name="Trần Thị Hằng" userId="41345bdb-a67f-4b33-bc60-958338d83258" providerId="ADAL" clId="{346C688D-5FFD-4297-874B-95670EF44656}" dt="2023-04-28T03:30:37.975" v="407"/>
          <ac:spMkLst>
            <pc:docMk/>
            <pc:sldMk cId="962834856" sldId="264"/>
            <ac:spMk id="5" creationId="{CED0800C-F606-46F0-CB65-FDCF20F242DD}"/>
          </ac:spMkLst>
        </pc:spChg>
        <pc:spChg chg="add del mod">
          <ac:chgData name="Trần Thị Hằng" userId="41345bdb-a67f-4b33-bc60-958338d83258" providerId="ADAL" clId="{346C688D-5FFD-4297-874B-95670EF44656}" dt="2023-04-28T03:30:37.975" v="407"/>
          <ac:spMkLst>
            <pc:docMk/>
            <pc:sldMk cId="962834856" sldId="264"/>
            <ac:spMk id="10" creationId="{B8AD87E8-D4CB-7B64-85CC-8BD03676D984}"/>
          </ac:spMkLst>
        </pc:spChg>
        <pc:spChg chg="add del mod">
          <ac:chgData name="Trần Thị Hằng" userId="41345bdb-a67f-4b33-bc60-958338d83258" providerId="ADAL" clId="{346C688D-5FFD-4297-874B-95670EF44656}" dt="2023-04-28T03:30:37.975" v="407"/>
          <ac:spMkLst>
            <pc:docMk/>
            <pc:sldMk cId="962834856" sldId="264"/>
            <ac:spMk id="11" creationId="{94FD9509-6928-DDC9-9D1D-B450E9AC3B32}"/>
          </ac:spMkLst>
        </pc:spChg>
        <pc:spChg chg="add del mod">
          <ac:chgData name="Trần Thị Hằng" userId="41345bdb-a67f-4b33-bc60-958338d83258" providerId="ADAL" clId="{346C688D-5FFD-4297-874B-95670EF44656}" dt="2023-04-28T03:30:37.975" v="407"/>
          <ac:spMkLst>
            <pc:docMk/>
            <pc:sldMk cId="962834856" sldId="264"/>
            <ac:spMk id="12" creationId="{CD924324-617F-508C-7976-73AA60D1C233}"/>
          </ac:spMkLst>
        </pc:spChg>
        <pc:spChg chg="add del mod">
          <ac:chgData name="Trần Thị Hằng" userId="41345bdb-a67f-4b33-bc60-958338d83258" providerId="ADAL" clId="{346C688D-5FFD-4297-874B-95670EF44656}" dt="2023-04-28T03:30:37.975" v="407"/>
          <ac:spMkLst>
            <pc:docMk/>
            <pc:sldMk cId="962834856" sldId="264"/>
            <ac:spMk id="13" creationId="{0BFA042C-D116-D2A2-FB5B-14F09597778D}"/>
          </ac:spMkLst>
        </pc:spChg>
        <pc:spChg chg="add del mod">
          <ac:chgData name="Trần Thị Hằng" userId="41345bdb-a67f-4b33-bc60-958338d83258" providerId="ADAL" clId="{346C688D-5FFD-4297-874B-95670EF44656}" dt="2023-04-28T03:30:37.975" v="407"/>
          <ac:spMkLst>
            <pc:docMk/>
            <pc:sldMk cId="962834856" sldId="264"/>
            <ac:spMk id="14" creationId="{AD0D44CC-0017-7D5B-1CD9-71D3872A2E77}"/>
          </ac:spMkLst>
        </pc:spChg>
        <pc:spChg chg="add del mod">
          <ac:chgData name="Trần Thị Hằng" userId="41345bdb-a67f-4b33-bc60-958338d83258" providerId="ADAL" clId="{346C688D-5FFD-4297-874B-95670EF44656}" dt="2023-04-28T03:30:37.975" v="407"/>
          <ac:spMkLst>
            <pc:docMk/>
            <pc:sldMk cId="962834856" sldId="264"/>
            <ac:spMk id="15" creationId="{66A642DE-3445-BCCF-8014-B535C04D766D}"/>
          </ac:spMkLst>
        </pc:spChg>
        <pc:grpChg chg="del">
          <ac:chgData name="Trần Thị Hằng" userId="41345bdb-a67f-4b33-bc60-958338d83258" providerId="ADAL" clId="{346C688D-5FFD-4297-874B-95670EF44656}" dt="2023-04-28T03:30:12.530" v="405" actId="478"/>
          <ac:grpSpMkLst>
            <pc:docMk/>
            <pc:sldMk cId="962834856" sldId="264"/>
            <ac:grpSpMk id="6" creationId="{C4679AE0-23EB-EA4C-0A06-A09EF09E177F}"/>
          </ac:grpSpMkLst>
        </pc:grpChg>
        <pc:grpChg chg="del">
          <ac:chgData name="Trần Thị Hằng" userId="41345bdb-a67f-4b33-bc60-958338d83258" providerId="ADAL" clId="{346C688D-5FFD-4297-874B-95670EF44656}" dt="2023-04-28T03:30:11.389" v="404" actId="478"/>
          <ac:grpSpMkLst>
            <pc:docMk/>
            <pc:sldMk cId="962834856" sldId="264"/>
            <ac:grpSpMk id="247" creationId="{00000000-0000-0000-0000-000000000000}"/>
          </ac:grpSpMkLst>
        </pc:grpChg>
        <pc:picChg chg="add mod">
          <ac:chgData name="Trần Thị Hằng" userId="41345bdb-a67f-4b33-bc60-958338d83258" providerId="ADAL" clId="{346C688D-5FFD-4297-874B-95670EF44656}" dt="2023-04-28T03:32:08.646" v="442" actId="1076"/>
          <ac:picMkLst>
            <pc:docMk/>
            <pc:sldMk cId="962834856" sldId="264"/>
            <ac:picMk id="16" creationId="{554907F1-8492-BA37-22C8-9FB9E658B2BA}"/>
          </ac:picMkLst>
        </pc:picChg>
        <pc:picChg chg="add mod">
          <ac:chgData name="Trần Thị Hằng" userId="41345bdb-a67f-4b33-bc60-958338d83258" providerId="ADAL" clId="{346C688D-5FFD-4297-874B-95670EF44656}" dt="2023-04-28T03:32:01.844" v="439" actId="1076"/>
          <ac:picMkLst>
            <pc:docMk/>
            <pc:sldMk cId="962834856" sldId="264"/>
            <ac:picMk id="17" creationId="{CA152768-60DB-A9B7-3CF0-59A5E824BD1E}"/>
          </ac:picMkLst>
        </pc:picChg>
        <pc:picChg chg="add mod">
          <ac:chgData name="Trần Thị Hằng" userId="41345bdb-a67f-4b33-bc60-958338d83258" providerId="ADAL" clId="{346C688D-5FFD-4297-874B-95670EF44656}" dt="2023-04-28T03:32:05.973" v="441" actId="1076"/>
          <ac:picMkLst>
            <pc:docMk/>
            <pc:sldMk cId="962834856" sldId="264"/>
            <ac:picMk id="18" creationId="{986A360F-144B-F9A1-9FA3-935DA0FCBB2B}"/>
          </ac:picMkLst>
        </pc:picChg>
        <pc:picChg chg="add mod">
          <ac:chgData name="Trần Thị Hằng" userId="41345bdb-a67f-4b33-bc60-958338d83258" providerId="ADAL" clId="{346C688D-5FFD-4297-874B-95670EF44656}" dt="2023-04-28T03:32:03.188" v="440" actId="1076"/>
          <ac:picMkLst>
            <pc:docMk/>
            <pc:sldMk cId="962834856" sldId="264"/>
            <ac:picMk id="19" creationId="{75D626E6-8DE7-8D7C-5C56-444A205902C2}"/>
          </ac:picMkLst>
        </pc:picChg>
      </pc:sldChg>
      <pc:sldChg chg="addSp delSp modSp add mod delAnim modAnim">
        <pc:chgData name="Trần Thị Hằng" userId="41345bdb-a67f-4b33-bc60-958338d83258" providerId="ADAL" clId="{346C688D-5FFD-4297-874B-95670EF44656}" dt="2023-04-28T03:54:38.571" v="591" actId="1076"/>
        <pc:sldMkLst>
          <pc:docMk/>
          <pc:sldMk cId="2640836699" sldId="265"/>
        </pc:sldMkLst>
        <pc:spChg chg="mod">
          <ac:chgData name="Trần Thị Hằng" userId="41345bdb-a67f-4b33-bc60-958338d83258" providerId="ADAL" clId="{346C688D-5FFD-4297-874B-95670EF44656}" dt="2023-04-28T03:50:51.773" v="558" actId="20577"/>
          <ac:spMkLst>
            <pc:docMk/>
            <pc:sldMk cId="2640836699" sldId="265"/>
            <ac:spMk id="2" creationId="{05851DD9-5FF8-D135-4DD7-DA13B31856F9}"/>
          </ac:spMkLst>
        </pc:spChg>
        <pc:spChg chg="mod">
          <ac:chgData name="Trần Thị Hằng" userId="41345bdb-a67f-4b33-bc60-958338d83258" providerId="ADAL" clId="{346C688D-5FFD-4297-874B-95670EF44656}" dt="2023-04-28T03:50:38.837" v="532" actId="403"/>
          <ac:spMkLst>
            <pc:docMk/>
            <pc:sldMk cId="2640836699" sldId="265"/>
            <ac:spMk id="4" creationId="{95BD4D4B-337E-347C-1E9E-AFFA9B076BBD}"/>
          </ac:spMkLst>
        </pc:spChg>
        <pc:spChg chg="mod">
          <ac:chgData name="Trần Thị Hằng" userId="41345bdb-a67f-4b33-bc60-958338d83258" providerId="ADAL" clId="{346C688D-5FFD-4297-874B-95670EF44656}" dt="2023-04-28T03:50:38.837" v="532" actId="403"/>
          <ac:spMkLst>
            <pc:docMk/>
            <pc:sldMk cId="2640836699" sldId="265"/>
            <ac:spMk id="5" creationId="{58BCB51E-6281-BD71-F78F-4A20103D67DB}"/>
          </ac:spMkLst>
        </pc:spChg>
        <pc:spChg chg="add mod">
          <ac:chgData name="Trần Thị Hằng" userId="41345bdb-a67f-4b33-bc60-958338d83258" providerId="ADAL" clId="{346C688D-5FFD-4297-874B-95670EF44656}" dt="2023-04-28T03:51:02.307" v="561" actId="12"/>
          <ac:spMkLst>
            <pc:docMk/>
            <pc:sldMk cId="2640836699" sldId="265"/>
            <ac:spMk id="10" creationId="{C7AC722B-178E-F398-6199-A8BC428BC291}"/>
          </ac:spMkLst>
        </pc:spChg>
        <pc:spChg chg="mod">
          <ac:chgData name="Trần Thị Hằng" userId="41345bdb-a67f-4b33-bc60-958338d83258" providerId="ADAL" clId="{346C688D-5FFD-4297-874B-95670EF44656}" dt="2023-04-28T03:53:46.078" v="574"/>
          <ac:spMkLst>
            <pc:docMk/>
            <pc:sldMk cId="2640836699" sldId="265"/>
            <ac:spMk id="15" creationId="{3397672E-AEDE-320B-7A93-0851A1CE5F0C}"/>
          </ac:spMkLst>
        </pc:spChg>
        <pc:spChg chg="mod">
          <ac:chgData name="Trần Thị Hằng" userId="41345bdb-a67f-4b33-bc60-958338d83258" providerId="ADAL" clId="{346C688D-5FFD-4297-874B-95670EF44656}" dt="2023-04-28T03:53:46.078" v="574"/>
          <ac:spMkLst>
            <pc:docMk/>
            <pc:sldMk cId="2640836699" sldId="265"/>
            <ac:spMk id="16" creationId="{CC2BDCDB-5E44-8436-50F8-EBD0AC45F000}"/>
          </ac:spMkLst>
        </pc:spChg>
        <pc:spChg chg="mod">
          <ac:chgData name="Trần Thị Hằng" userId="41345bdb-a67f-4b33-bc60-958338d83258" providerId="ADAL" clId="{346C688D-5FFD-4297-874B-95670EF44656}" dt="2023-04-28T03:53:46.078" v="574"/>
          <ac:spMkLst>
            <pc:docMk/>
            <pc:sldMk cId="2640836699" sldId="265"/>
            <ac:spMk id="17" creationId="{2528D758-B3DD-E97D-08F9-536BA28E0854}"/>
          </ac:spMkLst>
        </pc:spChg>
        <pc:spChg chg="mod">
          <ac:chgData name="Trần Thị Hằng" userId="41345bdb-a67f-4b33-bc60-958338d83258" providerId="ADAL" clId="{346C688D-5FFD-4297-874B-95670EF44656}" dt="2023-04-28T03:53:46.078" v="574"/>
          <ac:spMkLst>
            <pc:docMk/>
            <pc:sldMk cId="2640836699" sldId="265"/>
            <ac:spMk id="19" creationId="{A134E674-3378-2505-DD2B-9395350D5594}"/>
          </ac:spMkLst>
        </pc:spChg>
        <pc:grpChg chg="add mod">
          <ac:chgData name="Trần Thị Hằng" userId="41345bdb-a67f-4b33-bc60-958338d83258" providerId="ADAL" clId="{346C688D-5FFD-4297-874B-95670EF44656}" dt="2023-04-28T03:50:38.837" v="532" actId="403"/>
          <ac:grpSpMkLst>
            <pc:docMk/>
            <pc:sldMk cId="2640836699" sldId="265"/>
            <ac:grpSpMk id="3" creationId="{062D0D70-E438-E5F0-E99B-E9A3AA7313D2}"/>
          </ac:grpSpMkLst>
        </pc:grpChg>
        <pc:grpChg chg="del">
          <ac:chgData name="Trần Thị Hằng" userId="41345bdb-a67f-4b33-bc60-958338d83258" providerId="ADAL" clId="{346C688D-5FFD-4297-874B-95670EF44656}" dt="2023-04-28T03:50:22.880" v="522" actId="478"/>
          <ac:grpSpMkLst>
            <pc:docMk/>
            <pc:sldMk cId="2640836699" sldId="265"/>
            <ac:grpSpMk id="6" creationId="{C4679AE0-23EB-EA4C-0A06-A09EF09E177F}"/>
          </ac:grpSpMkLst>
        </pc:grpChg>
        <pc:grpChg chg="add mod">
          <ac:chgData name="Trần Thị Hằng" userId="41345bdb-a67f-4b33-bc60-958338d83258" providerId="ADAL" clId="{346C688D-5FFD-4297-874B-95670EF44656}" dt="2023-04-28T03:54:04.316" v="577" actId="1076"/>
          <ac:grpSpMkLst>
            <pc:docMk/>
            <pc:sldMk cId="2640836699" sldId="265"/>
            <ac:grpSpMk id="13" creationId="{26AAA4F5-36A4-6A4A-1C6E-4D6C2924F2F7}"/>
          </ac:grpSpMkLst>
        </pc:grpChg>
        <pc:grpChg chg="mod">
          <ac:chgData name="Trần Thị Hằng" userId="41345bdb-a67f-4b33-bc60-958338d83258" providerId="ADAL" clId="{346C688D-5FFD-4297-874B-95670EF44656}" dt="2023-04-28T03:53:46.078" v="574"/>
          <ac:grpSpMkLst>
            <pc:docMk/>
            <pc:sldMk cId="2640836699" sldId="265"/>
            <ac:grpSpMk id="14" creationId="{F8EC2E39-BC80-F363-035D-EE9AF4F60886}"/>
          </ac:grpSpMkLst>
        </pc:grpChg>
        <pc:grpChg chg="del">
          <ac:chgData name="Trần Thị Hằng" userId="41345bdb-a67f-4b33-bc60-958338d83258" providerId="ADAL" clId="{346C688D-5FFD-4297-874B-95670EF44656}" dt="2023-04-28T03:50:20.988" v="521" actId="478"/>
          <ac:grpSpMkLst>
            <pc:docMk/>
            <pc:sldMk cId="2640836699" sldId="265"/>
            <ac:grpSpMk id="247" creationId="{00000000-0000-0000-0000-000000000000}"/>
          </ac:grpSpMkLst>
        </pc:grpChg>
        <pc:picChg chg="add mod">
          <ac:chgData name="Trần Thị Hằng" userId="41345bdb-a67f-4b33-bc60-958338d83258" providerId="ADAL" clId="{346C688D-5FFD-4297-874B-95670EF44656}" dt="2023-04-28T03:51:45.205" v="572" actId="1076"/>
          <ac:picMkLst>
            <pc:docMk/>
            <pc:sldMk cId="2640836699" sldId="265"/>
            <ac:picMk id="11" creationId="{4805AE5E-35F5-D5F8-F708-FB7DA440EAB7}"/>
          </ac:picMkLst>
        </pc:picChg>
        <pc:picChg chg="add mod">
          <ac:chgData name="Trần Thị Hằng" userId="41345bdb-a67f-4b33-bc60-958338d83258" providerId="ADAL" clId="{346C688D-5FFD-4297-874B-95670EF44656}" dt="2023-04-28T03:54:36.085" v="590" actId="1076"/>
          <ac:picMkLst>
            <pc:docMk/>
            <pc:sldMk cId="2640836699" sldId="265"/>
            <ac:picMk id="12" creationId="{62AE5A99-80F3-7912-2F1D-13C037F6F92C}"/>
          </ac:picMkLst>
        </pc:picChg>
        <pc:picChg chg="mod">
          <ac:chgData name="Trần Thị Hằng" userId="41345bdb-a67f-4b33-bc60-958338d83258" providerId="ADAL" clId="{346C688D-5FFD-4297-874B-95670EF44656}" dt="2023-04-28T03:53:46.078" v="574"/>
          <ac:picMkLst>
            <pc:docMk/>
            <pc:sldMk cId="2640836699" sldId="265"/>
            <ac:picMk id="18" creationId="{0CB0ACB5-2C8D-1A64-CAFE-47CCCC86C697}"/>
          </ac:picMkLst>
        </pc:picChg>
        <pc:picChg chg="add mod">
          <ac:chgData name="Trần Thị Hằng" userId="41345bdb-a67f-4b33-bc60-958338d83258" providerId="ADAL" clId="{346C688D-5FFD-4297-874B-95670EF44656}" dt="2023-04-28T03:54:38.571" v="591" actId="1076"/>
          <ac:picMkLst>
            <pc:docMk/>
            <pc:sldMk cId="2640836699" sldId="265"/>
            <ac:picMk id="20" creationId="{9C436B46-7B01-0927-C1E6-A6EF66A1C973}"/>
          </ac:picMkLst>
        </pc:picChg>
        <pc:picChg chg="add mod modCrop">
          <ac:chgData name="Trần Thị Hằng" userId="41345bdb-a67f-4b33-bc60-958338d83258" providerId="ADAL" clId="{346C688D-5FFD-4297-874B-95670EF44656}" dt="2023-04-28T03:54:26.105" v="586" actId="1076"/>
          <ac:picMkLst>
            <pc:docMk/>
            <pc:sldMk cId="2640836699" sldId="265"/>
            <ac:picMk id="21" creationId="{F5B5A55D-B6E9-4AB5-F7B7-BF88B2BD7844}"/>
          </ac:picMkLst>
        </pc:picChg>
      </pc:sldChg>
      <pc:sldChg chg="addSp delSp modSp add mod modAnim">
        <pc:chgData name="Trần Thị Hằng" userId="41345bdb-a67f-4b33-bc60-958338d83258" providerId="ADAL" clId="{346C688D-5FFD-4297-874B-95670EF44656}" dt="2023-04-28T03:55:25.206" v="595" actId="1076"/>
        <pc:sldMkLst>
          <pc:docMk/>
          <pc:sldMk cId="434592903" sldId="266"/>
        </pc:sldMkLst>
        <pc:picChg chg="add mod modCrop">
          <ac:chgData name="Trần Thị Hằng" userId="41345bdb-a67f-4b33-bc60-958338d83258" providerId="ADAL" clId="{346C688D-5FFD-4297-874B-95670EF44656}" dt="2023-04-28T03:55:25.206" v="595" actId="1076"/>
          <ac:picMkLst>
            <pc:docMk/>
            <pc:sldMk cId="434592903" sldId="266"/>
            <ac:picMk id="2" creationId="{F4D4BD48-EA7D-BAA6-19D4-9B26EB4E28AB}"/>
          </ac:picMkLst>
        </pc:picChg>
        <pc:picChg chg="del">
          <ac:chgData name="Trần Thị Hằng" userId="41345bdb-a67f-4b33-bc60-958338d83258" providerId="ADAL" clId="{346C688D-5FFD-4297-874B-95670EF44656}" dt="2023-04-28T03:32:38.626" v="444" actId="478"/>
          <ac:picMkLst>
            <pc:docMk/>
            <pc:sldMk cId="434592903" sldId="266"/>
            <ac:picMk id="16" creationId="{554907F1-8492-BA37-22C8-9FB9E658B2BA}"/>
          </ac:picMkLst>
        </pc:picChg>
        <pc:picChg chg="del mod">
          <ac:chgData name="Trần Thị Hằng" userId="41345bdb-a67f-4b33-bc60-958338d83258" providerId="ADAL" clId="{346C688D-5FFD-4297-874B-95670EF44656}" dt="2023-04-28T03:32:39.237" v="446" actId="478"/>
          <ac:picMkLst>
            <pc:docMk/>
            <pc:sldMk cId="434592903" sldId="266"/>
            <ac:picMk id="17" creationId="{CA152768-60DB-A9B7-3CF0-59A5E824BD1E}"/>
          </ac:picMkLst>
        </pc:picChg>
        <pc:picChg chg="del">
          <ac:chgData name="Trần Thị Hằng" userId="41345bdb-a67f-4b33-bc60-958338d83258" providerId="ADAL" clId="{346C688D-5FFD-4297-874B-95670EF44656}" dt="2023-04-28T03:32:40.005" v="447" actId="478"/>
          <ac:picMkLst>
            <pc:docMk/>
            <pc:sldMk cId="434592903" sldId="266"/>
            <ac:picMk id="18" creationId="{986A360F-144B-F9A1-9FA3-935DA0FCBB2B}"/>
          </ac:picMkLst>
        </pc:picChg>
        <pc:picChg chg="del">
          <ac:chgData name="Trần Thị Hằng" userId="41345bdb-a67f-4b33-bc60-958338d83258" providerId="ADAL" clId="{346C688D-5FFD-4297-874B-95670EF44656}" dt="2023-04-28T03:32:40.434" v="448" actId="478"/>
          <ac:picMkLst>
            <pc:docMk/>
            <pc:sldMk cId="434592903" sldId="266"/>
            <ac:picMk id="19" creationId="{75D626E6-8DE7-8D7C-5C56-444A205902C2}"/>
          </ac:picMkLst>
        </pc:picChg>
      </pc:sldChg>
      <pc:sldChg chg="addSp delSp modSp add mod">
        <pc:chgData name="Trần Thị Hằng" userId="41345bdb-a67f-4b33-bc60-958338d83258" providerId="ADAL" clId="{346C688D-5FFD-4297-874B-95670EF44656}" dt="2023-04-28T03:49:38.591" v="519" actId="20577"/>
        <pc:sldMkLst>
          <pc:docMk/>
          <pc:sldMk cId="1763777767" sldId="267"/>
        </pc:sldMkLst>
        <pc:spChg chg="add mod">
          <ac:chgData name="Trần Thị Hằng" userId="41345bdb-a67f-4b33-bc60-958338d83258" providerId="ADAL" clId="{346C688D-5FFD-4297-874B-95670EF44656}" dt="2023-04-28T03:47:18.697" v="459" actId="14100"/>
          <ac:spMkLst>
            <pc:docMk/>
            <pc:sldMk cId="1763777767" sldId="267"/>
            <ac:spMk id="3" creationId="{C4E11A4E-DB42-2C75-4B02-1A712608D036}"/>
          </ac:spMkLst>
        </pc:spChg>
        <pc:spChg chg="add mod">
          <ac:chgData name="Trần Thị Hằng" userId="41345bdb-a67f-4b33-bc60-958338d83258" providerId="ADAL" clId="{346C688D-5FFD-4297-874B-95670EF44656}" dt="2023-04-28T03:47:18.697" v="459" actId="14100"/>
          <ac:spMkLst>
            <pc:docMk/>
            <pc:sldMk cId="1763777767" sldId="267"/>
            <ac:spMk id="4" creationId="{FC372086-C797-3CB0-419A-A6118DF39227}"/>
          </ac:spMkLst>
        </pc:spChg>
        <pc:spChg chg="add mod">
          <ac:chgData name="Trần Thị Hằng" userId="41345bdb-a67f-4b33-bc60-958338d83258" providerId="ADAL" clId="{346C688D-5FFD-4297-874B-95670EF44656}" dt="2023-04-28T03:47:18.697" v="459" actId="14100"/>
          <ac:spMkLst>
            <pc:docMk/>
            <pc:sldMk cId="1763777767" sldId="267"/>
            <ac:spMk id="5" creationId="{ADA76C49-4E28-C75C-CF2E-37D6C99ED415}"/>
          </ac:spMkLst>
        </pc:spChg>
        <pc:spChg chg="add mod">
          <ac:chgData name="Trần Thị Hằng" userId="41345bdb-a67f-4b33-bc60-958338d83258" providerId="ADAL" clId="{346C688D-5FFD-4297-874B-95670EF44656}" dt="2023-04-28T03:47:18.697" v="459" actId="14100"/>
          <ac:spMkLst>
            <pc:docMk/>
            <pc:sldMk cId="1763777767" sldId="267"/>
            <ac:spMk id="6" creationId="{6DE1EC65-6EC8-B917-929D-2A67B013F841}"/>
          </ac:spMkLst>
        </pc:spChg>
        <pc:spChg chg="add mod">
          <ac:chgData name="Trần Thị Hằng" userId="41345bdb-a67f-4b33-bc60-958338d83258" providerId="ADAL" clId="{346C688D-5FFD-4297-874B-95670EF44656}" dt="2023-04-28T03:49:12.470" v="489" actId="1076"/>
          <ac:spMkLst>
            <pc:docMk/>
            <pc:sldMk cId="1763777767" sldId="267"/>
            <ac:spMk id="8" creationId="{C59676DB-E44A-14C7-E2F9-F7CFF12776E2}"/>
          </ac:spMkLst>
        </pc:spChg>
        <pc:spChg chg="add mod">
          <ac:chgData name="Trần Thị Hằng" userId="41345bdb-a67f-4b33-bc60-958338d83258" providerId="ADAL" clId="{346C688D-5FFD-4297-874B-95670EF44656}" dt="2023-04-28T03:49:19.820" v="492" actId="1076"/>
          <ac:spMkLst>
            <pc:docMk/>
            <pc:sldMk cId="1763777767" sldId="267"/>
            <ac:spMk id="9" creationId="{4FA6D694-908F-9CC4-03B8-7CC4CF367356}"/>
          </ac:spMkLst>
        </pc:spChg>
        <pc:spChg chg="add mod">
          <ac:chgData name="Trần Thị Hằng" userId="41345bdb-a67f-4b33-bc60-958338d83258" providerId="ADAL" clId="{346C688D-5FFD-4297-874B-95670EF44656}" dt="2023-04-28T03:47:18.697" v="459" actId="14100"/>
          <ac:spMkLst>
            <pc:docMk/>
            <pc:sldMk cId="1763777767" sldId="267"/>
            <ac:spMk id="10" creationId="{82AC5554-3D20-6EA7-2E9A-DD102CCAB852}"/>
          </ac:spMkLst>
        </pc:spChg>
        <pc:spChg chg="add mod">
          <ac:chgData name="Trần Thị Hằng" userId="41345bdb-a67f-4b33-bc60-958338d83258" providerId="ADAL" clId="{346C688D-5FFD-4297-874B-95670EF44656}" dt="2023-04-28T03:47:18.697" v="459" actId="14100"/>
          <ac:spMkLst>
            <pc:docMk/>
            <pc:sldMk cId="1763777767" sldId="267"/>
            <ac:spMk id="11" creationId="{74E7CF3F-B533-B784-9AC6-B6AD62C4E5CB}"/>
          </ac:spMkLst>
        </pc:spChg>
        <pc:spChg chg="add mod">
          <ac:chgData name="Trần Thị Hằng" userId="41345bdb-a67f-4b33-bc60-958338d83258" providerId="ADAL" clId="{346C688D-5FFD-4297-874B-95670EF44656}" dt="2023-04-28T03:47:18.697" v="459" actId="14100"/>
          <ac:spMkLst>
            <pc:docMk/>
            <pc:sldMk cId="1763777767" sldId="267"/>
            <ac:spMk id="12" creationId="{D7D6EC2C-0E1A-696A-43F4-FD22B930AF77}"/>
          </ac:spMkLst>
        </pc:spChg>
        <pc:spChg chg="add mod">
          <ac:chgData name="Trần Thị Hằng" userId="41345bdb-a67f-4b33-bc60-958338d83258" providerId="ADAL" clId="{346C688D-5FFD-4297-874B-95670EF44656}" dt="2023-04-28T03:47:18.697" v="459" actId="14100"/>
          <ac:spMkLst>
            <pc:docMk/>
            <pc:sldMk cId="1763777767" sldId="267"/>
            <ac:spMk id="13" creationId="{02ED5D52-FB1D-85B6-2C70-8285ADB57956}"/>
          </ac:spMkLst>
        </pc:spChg>
        <pc:spChg chg="add mod">
          <ac:chgData name="Trần Thị Hằng" userId="41345bdb-a67f-4b33-bc60-958338d83258" providerId="ADAL" clId="{346C688D-5FFD-4297-874B-95670EF44656}" dt="2023-04-28T03:47:18.697" v="459" actId="14100"/>
          <ac:spMkLst>
            <pc:docMk/>
            <pc:sldMk cId="1763777767" sldId="267"/>
            <ac:spMk id="14" creationId="{94662D2A-12B0-63D8-59A5-C6FFC6078BE7}"/>
          </ac:spMkLst>
        </pc:spChg>
        <pc:spChg chg="mod">
          <ac:chgData name="Trần Thị Hằng" userId="41345bdb-a67f-4b33-bc60-958338d83258" providerId="ADAL" clId="{346C688D-5FFD-4297-874B-95670EF44656}" dt="2023-04-28T03:45:54.516" v="450"/>
          <ac:spMkLst>
            <pc:docMk/>
            <pc:sldMk cId="1763777767" sldId="267"/>
            <ac:spMk id="17" creationId="{02D065D7-5A4A-4E2A-52DA-9E3DC17354A0}"/>
          </ac:spMkLst>
        </pc:spChg>
        <pc:spChg chg="add mod">
          <ac:chgData name="Trần Thị Hằng" userId="41345bdb-a67f-4b33-bc60-958338d83258" providerId="ADAL" clId="{346C688D-5FFD-4297-874B-95670EF44656}" dt="2023-04-28T03:49:17.066" v="491" actId="1076"/>
          <ac:spMkLst>
            <pc:docMk/>
            <pc:sldMk cId="1763777767" sldId="267"/>
            <ac:spMk id="19" creationId="{CF47F57C-63B3-EA1C-9AD0-86CCEE29892B}"/>
          </ac:spMkLst>
        </pc:spChg>
        <pc:spChg chg="add mod">
          <ac:chgData name="Trần Thị Hằng" userId="41345bdb-a67f-4b33-bc60-958338d83258" providerId="ADAL" clId="{346C688D-5FFD-4297-874B-95670EF44656}" dt="2023-04-28T03:48:14.097" v="479" actId="1076"/>
          <ac:spMkLst>
            <pc:docMk/>
            <pc:sldMk cId="1763777767" sldId="267"/>
            <ac:spMk id="21" creationId="{0F68697C-C1DF-BA85-0AB4-75EA1C380CCD}"/>
          </ac:spMkLst>
        </pc:spChg>
        <pc:spChg chg="add mod">
          <ac:chgData name="Trần Thị Hằng" userId="41345bdb-a67f-4b33-bc60-958338d83258" providerId="ADAL" clId="{346C688D-5FFD-4297-874B-95670EF44656}" dt="2023-04-28T03:48:19.116" v="480" actId="1076"/>
          <ac:spMkLst>
            <pc:docMk/>
            <pc:sldMk cId="1763777767" sldId="267"/>
            <ac:spMk id="23" creationId="{55AD50FC-2AE8-FB2F-7258-77089F41BD8A}"/>
          </ac:spMkLst>
        </pc:spChg>
        <pc:spChg chg="add mod">
          <ac:chgData name="Trần Thị Hằng" userId="41345bdb-a67f-4b33-bc60-958338d83258" providerId="ADAL" clId="{346C688D-5FFD-4297-874B-95670EF44656}" dt="2023-04-28T03:49:38.591" v="519" actId="20577"/>
          <ac:spMkLst>
            <pc:docMk/>
            <pc:sldMk cId="1763777767" sldId="267"/>
            <ac:spMk id="26" creationId="{6E7ADF9E-1965-9FC0-1E51-E5EA606EDED6}"/>
          </ac:spMkLst>
        </pc:spChg>
        <pc:grpChg chg="add mod">
          <ac:chgData name="Trần Thị Hằng" userId="41345bdb-a67f-4b33-bc60-958338d83258" providerId="ADAL" clId="{346C688D-5FFD-4297-874B-95670EF44656}" dt="2023-04-28T03:49:24.278" v="493" actId="1076"/>
          <ac:grpSpMkLst>
            <pc:docMk/>
            <pc:sldMk cId="1763777767" sldId="267"/>
            <ac:grpSpMk id="15" creationId="{E9A2CA59-CFDE-87AB-3A4C-C82131BE5545}"/>
          </ac:grpSpMkLst>
        </pc:grpChg>
        <pc:picChg chg="add mod">
          <ac:chgData name="Trần Thị Hằng" userId="41345bdb-a67f-4b33-bc60-958338d83258" providerId="ADAL" clId="{346C688D-5FFD-4297-874B-95670EF44656}" dt="2023-04-28T03:49:26.264" v="494" actId="1076"/>
          <ac:picMkLst>
            <pc:docMk/>
            <pc:sldMk cId="1763777767" sldId="267"/>
            <ac:picMk id="2" creationId="{B71EA1A9-EB9E-EA0B-10D4-784E7A8B152E}"/>
          </ac:picMkLst>
        </pc:picChg>
        <pc:picChg chg="add mod">
          <ac:chgData name="Trần Thị Hằng" userId="41345bdb-a67f-4b33-bc60-958338d83258" providerId="ADAL" clId="{346C688D-5FFD-4297-874B-95670EF44656}" dt="2023-04-28T03:47:18.697" v="459" actId="14100"/>
          <ac:picMkLst>
            <pc:docMk/>
            <pc:sldMk cId="1763777767" sldId="267"/>
            <ac:picMk id="7" creationId="{D37CB9F6-8E21-E967-209D-36153C508EB8}"/>
          </ac:picMkLst>
        </pc:picChg>
        <pc:picChg chg="mod">
          <ac:chgData name="Trần Thị Hằng" userId="41345bdb-a67f-4b33-bc60-958338d83258" providerId="ADAL" clId="{346C688D-5FFD-4297-874B-95670EF44656}" dt="2023-04-28T03:45:54.516" v="450"/>
          <ac:picMkLst>
            <pc:docMk/>
            <pc:sldMk cId="1763777767" sldId="267"/>
            <ac:picMk id="16" creationId="{6DCEF86B-8328-E7DC-6A13-50FE55DECEC7}"/>
          </ac:picMkLst>
        </pc:picChg>
        <pc:picChg chg="add mod">
          <ac:chgData name="Trần Thị Hằng" userId="41345bdb-a67f-4b33-bc60-958338d83258" providerId="ADAL" clId="{346C688D-5FFD-4297-874B-95670EF44656}" dt="2023-04-28T03:49:14.673" v="490" actId="1076"/>
          <ac:picMkLst>
            <pc:docMk/>
            <pc:sldMk cId="1763777767" sldId="267"/>
            <ac:picMk id="18" creationId="{11427CE1-08C6-7D61-A790-BF7972D7FE89}"/>
          </ac:picMkLst>
        </pc:picChg>
        <pc:picChg chg="add mod">
          <ac:chgData name="Trần Thị Hằng" userId="41345bdb-a67f-4b33-bc60-958338d83258" providerId="ADAL" clId="{346C688D-5FFD-4297-874B-95670EF44656}" dt="2023-04-28T03:47:27.187" v="464" actId="1076"/>
          <ac:picMkLst>
            <pc:docMk/>
            <pc:sldMk cId="1763777767" sldId="267"/>
            <ac:picMk id="20" creationId="{B95F34CC-4B47-854C-0C9A-B04356AE4114}"/>
          </ac:picMkLst>
        </pc:picChg>
        <pc:picChg chg="add mod">
          <ac:chgData name="Trần Thị Hằng" userId="41345bdb-a67f-4b33-bc60-958338d83258" providerId="ADAL" clId="{346C688D-5FFD-4297-874B-95670EF44656}" dt="2023-04-28T03:47:29.032" v="465" actId="1076"/>
          <ac:picMkLst>
            <pc:docMk/>
            <pc:sldMk cId="1763777767" sldId="267"/>
            <ac:picMk id="22" creationId="{4F1E2A14-87C1-F4B4-69C9-04BE0DBF8791}"/>
          </ac:picMkLst>
        </pc:picChg>
        <pc:picChg chg="add del mod">
          <ac:chgData name="Trần Thị Hằng" userId="41345bdb-a67f-4b33-bc60-958338d83258" providerId="ADAL" clId="{346C688D-5FFD-4297-874B-95670EF44656}" dt="2023-04-28T03:46:53.760" v="455" actId="478"/>
          <ac:picMkLst>
            <pc:docMk/>
            <pc:sldMk cId="1763777767" sldId="267"/>
            <ac:picMk id="24" creationId="{E51FAF77-3730-DBE5-FC87-51B0BF510B95}"/>
          </ac:picMkLst>
        </pc:picChg>
        <pc:picChg chg="add del mod">
          <ac:chgData name="Trần Thị Hằng" userId="41345bdb-a67f-4b33-bc60-958338d83258" providerId="ADAL" clId="{346C688D-5FFD-4297-874B-95670EF44656}" dt="2023-04-28T03:46:55.697" v="457" actId="478"/>
          <ac:picMkLst>
            <pc:docMk/>
            <pc:sldMk cId="1763777767" sldId="267"/>
            <ac:picMk id="25" creationId="{F85B3CF1-9728-6A66-8026-A490D38628D2}"/>
          </ac:picMkLst>
        </pc:picChg>
      </pc:sldChg>
      <pc:sldChg chg="addSp delSp modSp add mod delAnim">
        <pc:chgData name="Trần Thị Hằng" userId="41345bdb-a67f-4b33-bc60-958338d83258" providerId="ADAL" clId="{346C688D-5FFD-4297-874B-95670EF44656}" dt="2023-04-28T03:58:53.097" v="674" actId="1076"/>
        <pc:sldMkLst>
          <pc:docMk/>
          <pc:sldMk cId="1559046210" sldId="268"/>
        </pc:sldMkLst>
        <pc:spChg chg="del">
          <ac:chgData name="Trần Thị Hằng" userId="41345bdb-a67f-4b33-bc60-958338d83258" providerId="ADAL" clId="{346C688D-5FFD-4297-874B-95670EF44656}" dt="2023-04-28T03:57:39.891" v="633" actId="478"/>
          <ac:spMkLst>
            <pc:docMk/>
            <pc:sldMk cId="1559046210" sldId="268"/>
            <ac:spMk id="2" creationId="{05851DD9-5FF8-D135-4DD7-DA13B31856F9}"/>
          </ac:spMkLst>
        </pc:spChg>
        <pc:spChg chg="add mod">
          <ac:chgData name="Trần Thị Hằng" userId="41345bdb-a67f-4b33-bc60-958338d83258" providerId="ADAL" clId="{346C688D-5FFD-4297-874B-95670EF44656}" dt="2023-04-28T03:58:28.605" v="666" actId="20577"/>
          <ac:spMkLst>
            <pc:docMk/>
            <pc:sldMk cId="1559046210" sldId="268"/>
            <ac:spMk id="4" creationId="{1392B68D-5928-E6FD-D672-5ECE6288975F}"/>
          </ac:spMkLst>
        </pc:spChg>
        <pc:spChg chg="mod">
          <ac:chgData name="Trần Thị Hằng" userId="41345bdb-a67f-4b33-bc60-958338d83258" providerId="ADAL" clId="{346C688D-5FFD-4297-874B-95670EF44656}" dt="2023-04-28T03:57:44.272" v="635" actId="6549"/>
          <ac:spMkLst>
            <pc:docMk/>
            <pc:sldMk cId="1559046210" sldId="268"/>
            <ac:spMk id="9" creationId="{039E93A6-914E-3201-2DA6-2BA65601A31D}"/>
          </ac:spMkLst>
        </pc:spChg>
        <pc:spChg chg="mod">
          <ac:chgData name="Trần Thị Hằng" userId="41345bdb-a67f-4b33-bc60-958338d83258" providerId="ADAL" clId="{346C688D-5FFD-4297-874B-95670EF44656}" dt="2023-04-28T03:56:53.582" v="601"/>
          <ac:spMkLst>
            <pc:docMk/>
            <pc:sldMk cId="1559046210" sldId="268"/>
            <ac:spMk id="245" creationId="{00000000-0000-0000-0000-000000000000}"/>
          </ac:spMkLst>
        </pc:spChg>
        <pc:spChg chg="mod">
          <ac:chgData name="Trần Thị Hằng" userId="41345bdb-a67f-4b33-bc60-958338d83258" providerId="ADAL" clId="{346C688D-5FFD-4297-874B-95670EF44656}" dt="2023-04-28T03:57:07.823" v="631" actId="20577"/>
          <ac:spMkLst>
            <pc:docMk/>
            <pc:sldMk cId="1559046210" sldId="268"/>
            <ac:spMk id="246" creationId="{00000000-0000-0000-0000-000000000000}"/>
          </ac:spMkLst>
        </pc:spChg>
        <pc:grpChg chg="del">
          <ac:chgData name="Trần Thị Hằng" userId="41345bdb-a67f-4b33-bc60-958338d83258" providerId="ADAL" clId="{346C688D-5FFD-4297-874B-95670EF44656}" dt="2023-04-28T03:57:46.774" v="636" actId="478"/>
          <ac:grpSpMkLst>
            <pc:docMk/>
            <pc:sldMk cId="1559046210" sldId="268"/>
            <ac:grpSpMk id="6" creationId="{C4679AE0-23EB-EA4C-0A06-A09EF09E177F}"/>
          </ac:grpSpMkLst>
        </pc:grpChg>
        <pc:grpChg chg="mod">
          <ac:chgData name="Trần Thị Hằng" userId="41345bdb-a67f-4b33-bc60-958338d83258" providerId="ADAL" clId="{346C688D-5FFD-4297-874B-95670EF44656}" dt="2023-04-28T03:58:27.776" v="665" actId="1076"/>
          <ac:grpSpMkLst>
            <pc:docMk/>
            <pc:sldMk cId="1559046210" sldId="268"/>
            <ac:grpSpMk id="247" creationId="{00000000-0000-0000-0000-000000000000}"/>
          </ac:grpSpMkLst>
        </pc:grpChg>
        <pc:picChg chg="add mod">
          <ac:chgData name="Trần Thị Hằng" userId="41345bdb-a67f-4b33-bc60-958338d83258" providerId="ADAL" clId="{346C688D-5FFD-4297-874B-95670EF44656}" dt="2023-04-28T03:58:51.953" v="673" actId="1076"/>
          <ac:picMkLst>
            <pc:docMk/>
            <pc:sldMk cId="1559046210" sldId="268"/>
            <ac:picMk id="5" creationId="{09A0E10F-D3B3-BBCD-EBD9-8B918708F5B7}"/>
          </ac:picMkLst>
        </pc:picChg>
        <pc:picChg chg="add mod">
          <ac:chgData name="Trần Thị Hằng" userId="41345bdb-a67f-4b33-bc60-958338d83258" providerId="ADAL" clId="{346C688D-5FFD-4297-874B-95670EF44656}" dt="2023-04-28T03:58:53.097" v="674" actId="1076"/>
          <ac:picMkLst>
            <pc:docMk/>
            <pc:sldMk cId="1559046210" sldId="268"/>
            <ac:picMk id="10" creationId="{FF45DCA8-5F2B-596F-C293-A7D24442BC0C}"/>
          </ac:picMkLst>
        </pc:picChg>
      </pc:sldChg>
      <pc:sldChg chg="addSp delSp modSp new mod ord">
        <pc:chgData name="Trần Thị Hằng" userId="41345bdb-a67f-4b33-bc60-958338d83258" providerId="ADAL" clId="{346C688D-5FFD-4297-874B-95670EF44656}" dt="2023-04-28T04:02:00.030" v="689" actId="732"/>
        <pc:sldMkLst>
          <pc:docMk/>
          <pc:sldMk cId="1625841072" sldId="269"/>
        </pc:sldMkLst>
        <pc:spChg chg="add del">
          <ac:chgData name="Trần Thị Hằng" userId="41345bdb-a67f-4b33-bc60-958338d83258" providerId="ADAL" clId="{346C688D-5FFD-4297-874B-95670EF44656}" dt="2023-04-28T04:01:41.404" v="683" actId="478"/>
          <ac:spMkLst>
            <pc:docMk/>
            <pc:sldMk cId="1625841072" sldId="269"/>
            <ac:spMk id="3" creationId="{BA304ECD-A766-2AB1-4563-874A76E81065}"/>
          </ac:spMkLst>
        </pc:spChg>
        <pc:picChg chg="add mod">
          <ac:chgData name="Trần Thị Hằng" userId="41345bdb-a67f-4b33-bc60-958338d83258" providerId="ADAL" clId="{346C688D-5FFD-4297-874B-95670EF44656}" dt="2023-04-28T04:02:00.030" v="689" actId="732"/>
          <ac:picMkLst>
            <pc:docMk/>
            <pc:sldMk cId="1625841072" sldId="269"/>
            <ac:picMk id="1026" creationId="{78AA8A79-0F80-D9E1-F8AD-AA2DA91861FF}"/>
          </ac:picMkLst>
        </pc:picChg>
      </pc:sldChg>
      <pc:sldChg chg="add del">
        <pc:chgData name="Trần Thị Hằng" userId="41345bdb-a67f-4b33-bc60-958338d83258" providerId="ADAL" clId="{346C688D-5FFD-4297-874B-95670EF44656}" dt="2023-04-28T03:58:55.914" v="675" actId="47"/>
        <pc:sldMkLst>
          <pc:docMk/>
          <pc:sldMk cId="3764970955" sldId="269"/>
        </pc:sldMkLst>
      </pc:sldChg>
      <pc:sldMasterChg chg="modSp mod">
        <pc:chgData name="Trần Thị Hằng" userId="41345bdb-a67f-4b33-bc60-958338d83258" providerId="ADAL" clId="{346C688D-5FFD-4297-874B-95670EF44656}" dt="2023-04-28T01:10:37.652" v="82" actId="404"/>
        <pc:sldMasterMkLst>
          <pc:docMk/>
          <pc:sldMasterMk cId="0" sldId="2147483648"/>
        </pc:sldMasterMkLst>
        <pc:spChg chg="mod">
          <ac:chgData name="Trần Thị Hằng" userId="41345bdb-a67f-4b33-bc60-958338d83258" providerId="ADAL" clId="{346C688D-5FFD-4297-874B-95670EF44656}" dt="2023-04-28T01:10:37.652" v="82" actId="404"/>
          <ac:spMkLst>
            <pc:docMk/>
            <pc:sldMasterMk cId="0" sldId="2147483648"/>
            <ac:spMk id="11" creationId="{00000000-0000-0000-0000-000000000000}"/>
          </ac:spMkLst>
        </pc:spChg>
        <pc:spChg chg="mod">
          <ac:chgData name="Trần Thị Hằng" userId="41345bdb-a67f-4b33-bc60-958338d83258" providerId="ADAL" clId="{346C688D-5FFD-4297-874B-95670EF44656}" dt="2023-04-28T01:10:06.977" v="4"/>
          <ac:spMkLst>
            <pc:docMk/>
            <pc:sldMasterMk cId="0" sldId="2147483648"/>
            <ac:spMk id="14" creationId="{00000000-0000-0000-0000-000000000000}"/>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41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41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641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7" name="Google Shape;167;p1: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5451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925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2277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9918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1374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7435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1650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4512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6"/>
        <p:cNvGrpSpPr/>
        <p:nvPr/>
      </p:nvGrpSpPr>
      <p:grpSpPr>
        <a:xfrm>
          <a:off x="0" y="0"/>
          <a:ext cx="0" cy="0"/>
          <a:chOff x="0" y="0"/>
          <a:chExt cx="0" cy="0"/>
        </a:xfrm>
      </p:grpSpPr>
      <p:sp>
        <p:nvSpPr>
          <p:cNvPr id="17" name="Google Shape;17;p16"/>
          <p:cNvSpPr txBox="1">
            <a:spLocks noGrp="1"/>
          </p:cNvSpPr>
          <p:nvPr>
            <p:ph type="dt" idx="10"/>
          </p:nvPr>
        </p:nvSpPr>
        <p:spPr>
          <a:xfrm>
            <a:off x="1219360" y="12714174"/>
            <a:ext cx="569034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8" name="Google Shape;18;p16"/>
          <p:cNvSpPr txBox="1">
            <a:spLocks noGrp="1"/>
          </p:cNvSpPr>
          <p:nvPr>
            <p:ph type="ftr" idx="11"/>
          </p:nvPr>
        </p:nvSpPr>
        <p:spPr>
          <a:xfrm>
            <a:off x="8332285" y="12714174"/>
            <a:ext cx="7722605"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9" name="Google Shape;19;p16"/>
          <p:cNvSpPr txBox="1">
            <a:spLocks noGrp="1"/>
          </p:cNvSpPr>
          <p:nvPr>
            <p:ph type="sldNum" idx="12"/>
          </p:nvPr>
        </p:nvSpPr>
        <p:spPr>
          <a:xfrm>
            <a:off x="17477476" y="12714174"/>
            <a:ext cx="569034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b="0" i="0" u="none" strike="noStrike" cap="none">
                <a:solidFill>
                  <a:schemeClr val="dk1"/>
                </a:solidFill>
                <a:latin typeface="Calibri"/>
                <a:ea typeface="Calibri"/>
                <a:cs typeface="Calibri"/>
                <a:sym typeface="Calibri"/>
              </a:defRPr>
            </a:lvl1pPr>
            <a:lvl2pPr marL="0" marR="0" lvl="1" indent="0" algn="l" rtl="0">
              <a:spcBef>
                <a:spcPts val="0"/>
              </a:spcBef>
              <a:buNone/>
              <a:defRPr sz="4300" b="0" i="0" u="none" strike="noStrike" cap="none">
                <a:solidFill>
                  <a:schemeClr val="dk1"/>
                </a:solidFill>
                <a:latin typeface="Calibri"/>
                <a:ea typeface="Calibri"/>
                <a:cs typeface="Calibri"/>
                <a:sym typeface="Calibri"/>
              </a:defRPr>
            </a:lvl2pPr>
            <a:lvl3pPr marL="0" marR="0" lvl="2" indent="0" algn="l" rtl="0">
              <a:spcBef>
                <a:spcPts val="0"/>
              </a:spcBef>
              <a:buNone/>
              <a:defRPr sz="4300" b="0" i="0" u="none" strike="noStrike" cap="none">
                <a:solidFill>
                  <a:schemeClr val="dk1"/>
                </a:solidFill>
                <a:latin typeface="Calibri"/>
                <a:ea typeface="Calibri"/>
                <a:cs typeface="Calibri"/>
                <a:sym typeface="Calibri"/>
              </a:defRPr>
            </a:lvl3pPr>
            <a:lvl4pPr marL="0" marR="0" lvl="3" indent="0" algn="l" rtl="0">
              <a:spcBef>
                <a:spcPts val="0"/>
              </a:spcBef>
              <a:buNone/>
              <a:defRPr sz="4300" b="0" i="0" u="none" strike="noStrike" cap="none">
                <a:solidFill>
                  <a:schemeClr val="dk1"/>
                </a:solidFill>
                <a:latin typeface="Calibri"/>
                <a:ea typeface="Calibri"/>
                <a:cs typeface="Calibri"/>
                <a:sym typeface="Calibri"/>
              </a:defRPr>
            </a:lvl4pPr>
            <a:lvl5pPr marL="0" marR="0" lvl="4" indent="0" algn="l" rtl="0">
              <a:spcBef>
                <a:spcPts val="0"/>
              </a:spcBef>
              <a:buNone/>
              <a:defRPr sz="4300" b="0" i="0" u="none" strike="noStrike" cap="none">
                <a:solidFill>
                  <a:schemeClr val="dk1"/>
                </a:solidFill>
                <a:latin typeface="Calibri"/>
                <a:ea typeface="Calibri"/>
                <a:cs typeface="Calibri"/>
                <a:sym typeface="Calibri"/>
              </a:defRPr>
            </a:lvl5pPr>
            <a:lvl6pPr marL="0" marR="0" lvl="5" indent="0" algn="l" rtl="0">
              <a:spcBef>
                <a:spcPts val="0"/>
              </a:spcBef>
              <a:buNone/>
              <a:defRPr sz="4300" b="0" i="0" u="none" strike="noStrike" cap="none">
                <a:solidFill>
                  <a:schemeClr val="dk1"/>
                </a:solidFill>
                <a:latin typeface="Calibri"/>
                <a:ea typeface="Calibri"/>
                <a:cs typeface="Calibri"/>
                <a:sym typeface="Calibri"/>
              </a:defRPr>
            </a:lvl6pPr>
            <a:lvl7pPr marL="0" marR="0" lvl="6" indent="0" algn="l" rtl="0">
              <a:spcBef>
                <a:spcPts val="0"/>
              </a:spcBef>
              <a:buNone/>
              <a:defRPr sz="4300" b="0" i="0" u="none" strike="noStrike" cap="none">
                <a:solidFill>
                  <a:schemeClr val="dk1"/>
                </a:solidFill>
                <a:latin typeface="Calibri"/>
                <a:ea typeface="Calibri"/>
                <a:cs typeface="Calibri"/>
                <a:sym typeface="Calibri"/>
              </a:defRPr>
            </a:lvl7pPr>
            <a:lvl8pPr marL="0" marR="0" lvl="7" indent="0" algn="l" rtl="0">
              <a:spcBef>
                <a:spcPts val="0"/>
              </a:spcBef>
              <a:buNone/>
              <a:defRPr sz="4300" b="0" i="0" u="none" strike="noStrike" cap="none">
                <a:solidFill>
                  <a:schemeClr val="dk1"/>
                </a:solidFill>
                <a:latin typeface="Calibri"/>
                <a:ea typeface="Calibri"/>
                <a:cs typeface="Calibri"/>
                <a:sym typeface="Calibri"/>
              </a:defRPr>
            </a:lvl8pPr>
            <a:lvl9pPr marL="0" marR="0" lvl="8" indent="0" algn="l" rtl="0">
              <a:spcBef>
                <a:spcPts val="0"/>
              </a:spcBef>
              <a:buNone/>
              <a:defRPr sz="43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5"/>
          <p:cNvSpPr txBox="1">
            <a:spLocks noGrp="1"/>
          </p:cNvSpPr>
          <p:nvPr>
            <p:ph type="title"/>
          </p:nvPr>
        </p:nvSpPr>
        <p:spPr>
          <a:xfrm>
            <a:off x="4780058" y="9602313"/>
            <a:ext cx="14632305" cy="113360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25"/>
          <p:cNvSpPr>
            <a:spLocks noGrp="1"/>
          </p:cNvSpPr>
          <p:nvPr>
            <p:ph type="pic" idx="2"/>
          </p:nvPr>
        </p:nvSpPr>
        <p:spPr>
          <a:xfrm>
            <a:off x="4780058" y="1225693"/>
            <a:ext cx="14632305" cy="8230553"/>
          </a:xfrm>
          <a:prstGeom prst="rect">
            <a:avLst/>
          </a:prstGeom>
          <a:noFill/>
          <a:ln>
            <a:noFill/>
          </a:ln>
        </p:spPr>
        <p:txBody>
          <a:bodyPr spcFirstLastPara="1" wrap="square" lIns="91425" tIns="45700" rIns="91425" bIns="45700" anchor="t" anchorCtr="0">
            <a:noAutofit/>
          </a:bodyPr>
          <a:lstStyle>
            <a:lvl1pPr marR="0" lvl="0" algn="l" rtl="0">
              <a:spcBef>
                <a:spcPts val="1520"/>
              </a:spcBef>
              <a:spcAft>
                <a:spcPts val="0"/>
              </a:spcAft>
              <a:buClr>
                <a:schemeClr val="dk1"/>
              </a:buClr>
              <a:buSzPts val="7600"/>
              <a:buFont typeface="Arial"/>
              <a:buNone/>
              <a:defRPr sz="7601" b="0" i="0" u="none" strike="noStrike" cap="none">
                <a:solidFill>
                  <a:schemeClr val="dk1"/>
                </a:solidFill>
                <a:latin typeface="Calibri"/>
                <a:ea typeface="Calibri"/>
                <a:cs typeface="Calibri"/>
                <a:sym typeface="Calibri"/>
              </a:defRPr>
            </a:lvl1pPr>
            <a:lvl2pPr marR="0" lvl="1" algn="l" rtl="0">
              <a:spcBef>
                <a:spcPts val="1340"/>
              </a:spcBef>
              <a:spcAft>
                <a:spcPts val="0"/>
              </a:spcAft>
              <a:buClr>
                <a:schemeClr val="dk1"/>
              </a:buClr>
              <a:buSzPts val="6700"/>
              <a:buFont typeface="Arial"/>
              <a:buNone/>
              <a:defRPr sz="6701" b="0" i="0" u="none" strike="noStrike" cap="none">
                <a:solidFill>
                  <a:schemeClr val="dk1"/>
                </a:solidFill>
                <a:latin typeface="Calibri"/>
                <a:ea typeface="Calibri"/>
                <a:cs typeface="Calibri"/>
                <a:sym typeface="Calibri"/>
              </a:defRPr>
            </a:lvl2pPr>
            <a:lvl3pPr marR="0" lvl="2" algn="l" rtl="0">
              <a:spcBef>
                <a:spcPts val="1140"/>
              </a:spcBef>
              <a:spcAft>
                <a:spcPts val="0"/>
              </a:spcAft>
              <a:buClr>
                <a:schemeClr val="dk1"/>
              </a:buClr>
              <a:buSzPts val="5700"/>
              <a:buFont typeface="Arial"/>
              <a:buNone/>
              <a:defRPr sz="5701" b="0" i="0" u="none" strike="noStrike" cap="none">
                <a:solidFill>
                  <a:schemeClr val="dk1"/>
                </a:solidFill>
                <a:latin typeface="Calibri"/>
                <a:ea typeface="Calibri"/>
                <a:cs typeface="Calibri"/>
                <a:sym typeface="Calibri"/>
              </a:defRPr>
            </a:lvl3pPr>
            <a:lvl4pPr marR="0" lvl="3"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4pPr>
            <a:lvl5pPr marR="0" lvl="4"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5pPr>
            <a:lvl6pPr marR="0" lvl="5"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6pPr>
            <a:lvl7pPr marR="0" lvl="6"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7pPr>
            <a:lvl8pPr marR="0" lvl="7"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8pPr>
            <a:lvl9pPr marR="0" lvl="8"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9pPr>
          </a:lstStyle>
          <a:p>
            <a:endParaRPr/>
          </a:p>
        </p:txBody>
      </p:sp>
      <p:sp>
        <p:nvSpPr>
          <p:cNvPr id="73" name="Google Shape;73;p25"/>
          <p:cNvSpPr txBox="1">
            <a:spLocks noGrp="1"/>
          </p:cNvSpPr>
          <p:nvPr>
            <p:ph type="body" idx="1"/>
          </p:nvPr>
        </p:nvSpPr>
        <p:spPr>
          <a:xfrm>
            <a:off x="4780058" y="10735919"/>
            <a:ext cx="14632305" cy="1609910"/>
          </a:xfrm>
          <a:prstGeom prst="rect">
            <a:avLst/>
          </a:prstGeom>
          <a:noFill/>
          <a:ln>
            <a:noFill/>
          </a:ln>
        </p:spPr>
        <p:txBody>
          <a:bodyPr spcFirstLastPara="1" wrap="square" lIns="91425" tIns="45700" rIns="91425" bIns="45700" anchor="t" anchorCtr="0">
            <a:noAutofit/>
          </a:bodyPr>
          <a:lstStyle>
            <a:lvl1pPr marL="457246" marR="0" lvl="0" indent="-228623" algn="l" rtl="0">
              <a:spcBef>
                <a:spcPts val="66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1pPr>
            <a:lvl2pPr marL="914491" marR="0" lvl="1" indent="-228623" algn="l" rtl="0">
              <a:spcBef>
                <a:spcPts val="580"/>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1737" marR="0" lvl="2" indent="-228623"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983" marR="0" lvl="3" indent="-228623"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6229" marR="0" lvl="4" indent="-228623"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3474" marR="0" lvl="5" indent="-228623"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200720" marR="0" lvl="6" indent="-228623"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7966" marR="0" lvl="7" indent="-228623"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5211" marR="0" lvl="8" indent="-228623"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74" name="Google Shape;74;p25"/>
          <p:cNvSpPr txBox="1">
            <a:spLocks noGrp="1"/>
          </p:cNvSpPr>
          <p:nvPr>
            <p:ph type="dt" idx="10"/>
          </p:nvPr>
        </p:nvSpPr>
        <p:spPr>
          <a:xfrm>
            <a:off x="1219359" y="12714174"/>
            <a:ext cx="569034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5" name="Google Shape;75;p25"/>
          <p:cNvSpPr txBox="1">
            <a:spLocks noGrp="1"/>
          </p:cNvSpPr>
          <p:nvPr>
            <p:ph type="ftr" idx="11"/>
          </p:nvPr>
        </p:nvSpPr>
        <p:spPr>
          <a:xfrm>
            <a:off x="8332286" y="12714174"/>
            <a:ext cx="7722606"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6" name="Google Shape;76;p25"/>
          <p:cNvSpPr txBox="1">
            <a:spLocks noGrp="1"/>
          </p:cNvSpPr>
          <p:nvPr>
            <p:ph type="sldNum" idx="12"/>
          </p:nvPr>
        </p:nvSpPr>
        <p:spPr>
          <a:xfrm>
            <a:off x="17477476" y="12714174"/>
            <a:ext cx="569034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26"/>
          <p:cNvSpPr txBox="1">
            <a:spLocks noGrp="1"/>
          </p:cNvSpPr>
          <p:nvPr>
            <p:ph type="title"/>
          </p:nvPr>
        </p:nvSpPr>
        <p:spPr>
          <a:xfrm>
            <a:off x="1219360" y="549340"/>
            <a:ext cx="21948457"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1"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26"/>
          <p:cNvSpPr txBox="1">
            <a:spLocks noGrp="1"/>
          </p:cNvSpPr>
          <p:nvPr>
            <p:ph type="body" idx="1"/>
          </p:nvPr>
        </p:nvSpPr>
        <p:spPr>
          <a:xfrm rot="5400000">
            <a:off x="7667102" y="-3246969"/>
            <a:ext cx="9052974" cy="21948457"/>
          </a:xfrm>
          <a:prstGeom prst="rect">
            <a:avLst/>
          </a:prstGeom>
          <a:noFill/>
          <a:ln>
            <a:noFill/>
          </a:ln>
        </p:spPr>
        <p:txBody>
          <a:bodyPr spcFirstLastPara="1" wrap="square" lIns="91425" tIns="45700" rIns="91425" bIns="45700" anchor="t" anchorCtr="0">
            <a:noAutofit/>
          </a:bodyPr>
          <a:lstStyle>
            <a:lvl1pPr marL="457246" marR="0" lvl="0" indent="-711271" algn="l" rtl="0">
              <a:spcBef>
                <a:spcPts val="1520"/>
              </a:spcBef>
              <a:spcAft>
                <a:spcPts val="0"/>
              </a:spcAft>
              <a:buClr>
                <a:schemeClr val="dk1"/>
              </a:buClr>
              <a:buSzPts val="7600"/>
              <a:buFont typeface="Arial"/>
              <a:buChar char="•"/>
              <a:defRPr sz="7601" b="0" i="0" u="none" strike="noStrike" cap="none">
                <a:solidFill>
                  <a:schemeClr val="dk1"/>
                </a:solidFill>
                <a:latin typeface="Calibri"/>
                <a:ea typeface="Calibri"/>
                <a:cs typeface="Calibri"/>
                <a:sym typeface="Calibri"/>
              </a:defRPr>
            </a:lvl1pPr>
            <a:lvl2pPr marL="914491" marR="0" lvl="1" indent="-654115" algn="l" rtl="0">
              <a:spcBef>
                <a:spcPts val="1340"/>
              </a:spcBef>
              <a:spcAft>
                <a:spcPts val="0"/>
              </a:spcAft>
              <a:buClr>
                <a:schemeClr val="dk1"/>
              </a:buClr>
              <a:buSzPts val="6700"/>
              <a:buFont typeface="Arial"/>
              <a:buChar char="–"/>
              <a:defRPr sz="6701" b="0" i="0" u="none" strike="noStrike" cap="none">
                <a:solidFill>
                  <a:schemeClr val="dk1"/>
                </a:solidFill>
                <a:latin typeface="Calibri"/>
                <a:ea typeface="Calibri"/>
                <a:cs typeface="Calibri"/>
                <a:sym typeface="Calibri"/>
              </a:defRPr>
            </a:lvl2pPr>
            <a:lvl3pPr marL="1371737" marR="0" lvl="2" indent="-590609" algn="l" rtl="0">
              <a:spcBef>
                <a:spcPts val="1140"/>
              </a:spcBef>
              <a:spcAft>
                <a:spcPts val="0"/>
              </a:spcAft>
              <a:buClr>
                <a:schemeClr val="dk1"/>
              </a:buClr>
              <a:buSzPts val="5700"/>
              <a:buFont typeface="Arial"/>
              <a:buChar char="•"/>
              <a:defRPr sz="5701" b="0" i="0" u="none" strike="noStrike" cap="none">
                <a:solidFill>
                  <a:schemeClr val="dk1"/>
                </a:solidFill>
                <a:latin typeface="Calibri"/>
                <a:ea typeface="Calibri"/>
                <a:cs typeface="Calibri"/>
                <a:sym typeface="Calibri"/>
              </a:defRPr>
            </a:lvl3pPr>
            <a:lvl4pPr marL="1828983" marR="0" lvl="3"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229" marR="0" lvl="4"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474" marR="0" lvl="5"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720" marR="0" lvl="6"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966" marR="0" lvl="7"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5211" marR="0" lvl="8"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0" name="Google Shape;80;p26"/>
          <p:cNvSpPr txBox="1">
            <a:spLocks noGrp="1"/>
          </p:cNvSpPr>
          <p:nvPr>
            <p:ph type="dt" idx="10"/>
          </p:nvPr>
        </p:nvSpPr>
        <p:spPr>
          <a:xfrm>
            <a:off x="1219359" y="12714174"/>
            <a:ext cx="569034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1" name="Google Shape;81;p26"/>
          <p:cNvSpPr txBox="1">
            <a:spLocks noGrp="1"/>
          </p:cNvSpPr>
          <p:nvPr>
            <p:ph type="ftr" idx="11"/>
          </p:nvPr>
        </p:nvSpPr>
        <p:spPr>
          <a:xfrm>
            <a:off x="8332286" y="12714174"/>
            <a:ext cx="7722606"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2" name="Google Shape;82;p26"/>
          <p:cNvSpPr txBox="1">
            <a:spLocks noGrp="1"/>
          </p:cNvSpPr>
          <p:nvPr>
            <p:ph type="sldNum" idx="12"/>
          </p:nvPr>
        </p:nvSpPr>
        <p:spPr>
          <a:xfrm>
            <a:off x="17477476" y="12714174"/>
            <a:ext cx="569034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rot="5400000">
            <a:off x="42762932" y="5488518"/>
            <a:ext cx="23411985" cy="1463230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1"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Google Shape;85;p27"/>
          <p:cNvSpPr txBox="1">
            <a:spLocks noGrp="1"/>
          </p:cNvSpPr>
          <p:nvPr>
            <p:ph type="body" idx="1"/>
          </p:nvPr>
        </p:nvSpPr>
        <p:spPr>
          <a:xfrm rot="5400000">
            <a:off x="13292979" y="-8942678"/>
            <a:ext cx="23411985" cy="43494696"/>
          </a:xfrm>
          <a:prstGeom prst="rect">
            <a:avLst/>
          </a:prstGeom>
          <a:noFill/>
          <a:ln>
            <a:noFill/>
          </a:ln>
        </p:spPr>
        <p:txBody>
          <a:bodyPr spcFirstLastPara="1" wrap="square" lIns="91425" tIns="45700" rIns="91425" bIns="45700" anchor="t" anchorCtr="0">
            <a:noAutofit/>
          </a:bodyPr>
          <a:lstStyle>
            <a:lvl1pPr marL="457246" marR="0" lvl="0" indent="-711271" algn="l" rtl="0">
              <a:spcBef>
                <a:spcPts val="1520"/>
              </a:spcBef>
              <a:spcAft>
                <a:spcPts val="0"/>
              </a:spcAft>
              <a:buClr>
                <a:schemeClr val="dk1"/>
              </a:buClr>
              <a:buSzPts val="7600"/>
              <a:buFont typeface="Arial"/>
              <a:buChar char="•"/>
              <a:defRPr sz="7601" b="0" i="0" u="none" strike="noStrike" cap="none">
                <a:solidFill>
                  <a:schemeClr val="dk1"/>
                </a:solidFill>
                <a:latin typeface="Calibri"/>
                <a:ea typeface="Calibri"/>
                <a:cs typeface="Calibri"/>
                <a:sym typeface="Calibri"/>
              </a:defRPr>
            </a:lvl1pPr>
            <a:lvl2pPr marL="914491" marR="0" lvl="1" indent="-654115" algn="l" rtl="0">
              <a:spcBef>
                <a:spcPts val="1340"/>
              </a:spcBef>
              <a:spcAft>
                <a:spcPts val="0"/>
              </a:spcAft>
              <a:buClr>
                <a:schemeClr val="dk1"/>
              </a:buClr>
              <a:buSzPts val="6700"/>
              <a:buFont typeface="Arial"/>
              <a:buChar char="–"/>
              <a:defRPr sz="6701" b="0" i="0" u="none" strike="noStrike" cap="none">
                <a:solidFill>
                  <a:schemeClr val="dk1"/>
                </a:solidFill>
                <a:latin typeface="Calibri"/>
                <a:ea typeface="Calibri"/>
                <a:cs typeface="Calibri"/>
                <a:sym typeface="Calibri"/>
              </a:defRPr>
            </a:lvl2pPr>
            <a:lvl3pPr marL="1371737" marR="0" lvl="2" indent="-590609" algn="l" rtl="0">
              <a:spcBef>
                <a:spcPts val="1140"/>
              </a:spcBef>
              <a:spcAft>
                <a:spcPts val="0"/>
              </a:spcAft>
              <a:buClr>
                <a:schemeClr val="dk1"/>
              </a:buClr>
              <a:buSzPts val="5700"/>
              <a:buFont typeface="Arial"/>
              <a:buChar char="•"/>
              <a:defRPr sz="5701" b="0" i="0" u="none" strike="noStrike" cap="none">
                <a:solidFill>
                  <a:schemeClr val="dk1"/>
                </a:solidFill>
                <a:latin typeface="Calibri"/>
                <a:ea typeface="Calibri"/>
                <a:cs typeface="Calibri"/>
                <a:sym typeface="Calibri"/>
              </a:defRPr>
            </a:lvl3pPr>
            <a:lvl4pPr marL="1828983" marR="0" lvl="3"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229" marR="0" lvl="4"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474" marR="0" lvl="5"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720" marR="0" lvl="6"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966" marR="0" lvl="7"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5211" marR="0" lvl="8"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6" name="Google Shape;86;p27"/>
          <p:cNvSpPr txBox="1">
            <a:spLocks noGrp="1"/>
          </p:cNvSpPr>
          <p:nvPr>
            <p:ph type="dt" idx="10"/>
          </p:nvPr>
        </p:nvSpPr>
        <p:spPr>
          <a:xfrm>
            <a:off x="1219359" y="12714174"/>
            <a:ext cx="569034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7" name="Google Shape;87;p27"/>
          <p:cNvSpPr txBox="1">
            <a:spLocks noGrp="1"/>
          </p:cNvSpPr>
          <p:nvPr>
            <p:ph type="ftr" idx="11"/>
          </p:nvPr>
        </p:nvSpPr>
        <p:spPr>
          <a:xfrm>
            <a:off x="8332286" y="12714174"/>
            <a:ext cx="7722606"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8" name="Google Shape;88;p27"/>
          <p:cNvSpPr txBox="1">
            <a:spLocks noGrp="1"/>
          </p:cNvSpPr>
          <p:nvPr>
            <p:ph type="sldNum" idx="12"/>
          </p:nvPr>
        </p:nvSpPr>
        <p:spPr>
          <a:xfrm>
            <a:off x="17477476" y="12714174"/>
            <a:ext cx="569034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17"/>
          <p:cNvSpPr txBox="1">
            <a:spLocks noGrp="1"/>
          </p:cNvSpPr>
          <p:nvPr>
            <p:ph type="dt" idx="10"/>
          </p:nvPr>
        </p:nvSpPr>
        <p:spPr>
          <a:xfrm>
            <a:off x="1219359" y="12714174"/>
            <a:ext cx="569034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2" name="Google Shape;22;p17"/>
          <p:cNvSpPr txBox="1">
            <a:spLocks noGrp="1"/>
          </p:cNvSpPr>
          <p:nvPr>
            <p:ph type="ftr" idx="11"/>
          </p:nvPr>
        </p:nvSpPr>
        <p:spPr>
          <a:xfrm>
            <a:off x="8332286" y="12714174"/>
            <a:ext cx="7722606"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3" name="Google Shape;23;p17"/>
          <p:cNvSpPr txBox="1">
            <a:spLocks noGrp="1"/>
          </p:cNvSpPr>
          <p:nvPr>
            <p:ph type="sldNum" idx="12"/>
          </p:nvPr>
        </p:nvSpPr>
        <p:spPr>
          <a:xfrm>
            <a:off x="17477476" y="12714174"/>
            <a:ext cx="569034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18"/>
          <p:cNvSpPr txBox="1">
            <a:spLocks noGrp="1"/>
          </p:cNvSpPr>
          <p:nvPr>
            <p:ph type="ctrTitle"/>
          </p:nvPr>
        </p:nvSpPr>
        <p:spPr>
          <a:xfrm>
            <a:off x="1829039" y="4261345"/>
            <a:ext cx="20729098" cy="294039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1"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18"/>
          <p:cNvSpPr txBox="1">
            <a:spLocks noGrp="1"/>
          </p:cNvSpPr>
          <p:nvPr>
            <p:ph type="subTitle" idx="1"/>
          </p:nvPr>
        </p:nvSpPr>
        <p:spPr>
          <a:xfrm>
            <a:off x="3658077" y="7773300"/>
            <a:ext cx="17071022" cy="3505606"/>
          </a:xfrm>
          <a:prstGeom prst="rect">
            <a:avLst/>
          </a:prstGeom>
          <a:noFill/>
          <a:ln>
            <a:noFill/>
          </a:ln>
        </p:spPr>
        <p:txBody>
          <a:bodyPr spcFirstLastPara="1" wrap="square" lIns="91425" tIns="45700" rIns="91425" bIns="45700" anchor="t" anchorCtr="0">
            <a:noAutofit/>
          </a:bodyPr>
          <a:lstStyle>
            <a:lvl1pPr marR="0" lvl="0" algn="ctr" rtl="0">
              <a:spcBef>
                <a:spcPts val="1520"/>
              </a:spcBef>
              <a:spcAft>
                <a:spcPts val="0"/>
              </a:spcAft>
              <a:buClr>
                <a:srgbClr val="888888"/>
              </a:buClr>
              <a:buSzPts val="7600"/>
              <a:buFont typeface="Arial"/>
              <a:buNone/>
              <a:defRPr sz="7601" b="0" i="0" u="none" strike="noStrike" cap="none">
                <a:solidFill>
                  <a:srgbClr val="888888"/>
                </a:solidFill>
                <a:latin typeface="Calibri"/>
                <a:ea typeface="Calibri"/>
                <a:cs typeface="Calibri"/>
                <a:sym typeface="Calibri"/>
              </a:defRPr>
            </a:lvl1pPr>
            <a:lvl2pPr marR="0" lvl="1" algn="ctr" rtl="0">
              <a:spcBef>
                <a:spcPts val="1340"/>
              </a:spcBef>
              <a:spcAft>
                <a:spcPts val="0"/>
              </a:spcAft>
              <a:buClr>
                <a:srgbClr val="888888"/>
              </a:buClr>
              <a:buSzPts val="6700"/>
              <a:buFont typeface="Arial"/>
              <a:buNone/>
              <a:defRPr sz="6701" b="0" i="0" u="none" strike="noStrike" cap="none">
                <a:solidFill>
                  <a:srgbClr val="888888"/>
                </a:solidFill>
                <a:latin typeface="Calibri"/>
                <a:ea typeface="Calibri"/>
                <a:cs typeface="Calibri"/>
                <a:sym typeface="Calibri"/>
              </a:defRPr>
            </a:lvl2pPr>
            <a:lvl3pPr marR="0" lvl="2" algn="ctr" rtl="0">
              <a:spcBef>
                <a:spcPts val="1140"/>
              </a:spcBef>
              <a:spcAft>
                <a:spcPts val="0"/>
              </a:spcAft>
              <a:buClr>
                <a:srgbClr val="888888"/>
              </a:buClr>
              <a:buSzPts val="5700"/>
              <a:buFont typeface="Arial"/>
              <a:buNone/>
              <a:defRPr sz="5701" b="0" i="0" u="none" strike="noStrike" cap="none">
                <a:solidFill>
                  <a:srgbClr val="888888"/>
                </a:solidFill>
                <a:latin typeface="Calibri"/>
                <a:ea typeface="Calibri"/>
                <a:cs typeface="Calibri"/>
                <a:sym typeface="Calibri"/>
              </a:defRPr>
            </a:lvl3pPr>
            <a:lvl4pPr marR="0" lvl="3"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4pPr>
            <a:lvl5pPr marR="0" lvl="4"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5pPr>
            <a:lvl6pPr marR="0" lvl="5"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6pPr>
            <a:lvl7pPr marR="0" lvl="6"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7pPr>
            <a:lvl8pPr marR="0" lvl="7"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8pPr>
            <a:lvl9pPr marR="0" lvl="8"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9pPr>
          </a:lstStyle>
          <a:p>
            <a:endParaRPr/>
          </a:p>
        </p:txBody>
      </p:sp>
      <p:sp>
        <p:nvSpPr>
          <p:cNvPr id="27" name="Google Shape;27;p18"/>
          <p:cNvSpPr txBox="1">
            <a:spLocks noGrp="1"/>
          </p:cNvSpPr>
          <p:nvPr>
            <p:ph type="dt" idx="10"/>
          </p:nvPr>
        </p:nvSpPr>
        <p:spPr>
          <a:xfrm>
            <a:off x="1219359" y="12714174"/>
            <a:ext cx="569034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8" name="Google Shape;28;p18"/>
          <p:cNvSpPr txBox="1">
            <a:spLocks noGrp="1"/>
          </p:cNvSpPr>
          <p:nvPr>
            <p:ph type="ftr" idx="11"/>
          </p:nvPr>
        </p:nvSpPr>
        <p:spPr>
          <a:xfrm>
            <a:off x="8332286" y="12714174"/>
            <a:ext cx="7722606"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9" name="Google Shape;29;p18"/>
          <p:cNvSpPr txBox="1">
            <a:spLocks noGrp="1"/>
          </p:cNvSpPr>
          <p:nvPr>
            <p:ph type="sldNum" idx="12"/>
          </p:nvPr>
        </p:nvSpPr>
        <p:spPr>
          <a:xfrm>
            <a:off x="17477476" y="12714174"/>
            <a:ext cx="569034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9"/>
          <p:cNvSpPr txBox="1">
            <a:spLocks noGrp="1"/>
          </p:cNvSpPr>
          <p:nvPr>
            <p:ph type="title"/>
          </p:nvPr>
        </p:nvSpPr>
        <p:spPr>
          <a:xfrm>
            <a:off x="1219360" y="549340"/>
            <a:ext cx="21948457"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1"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19"/>
          <p:cNvSpPr txBox="1">
            <a:spLocks noGrp="1"/>
          </p:cNvSpPr>
          <p:nvPr>
            <p:ph type="body" idx="1"/>
          </p:nvPr>
        </p:nvSpPr>
        <p:spPr>
          <a:xfrm>
            <a:off x="1219360" y="3200772"/>
            <a:ext cx="21948457" cy="9052974"/>
          </a:xfrm>
          <a:prstGeom prst="rect">
            <a:avLst/>
          </a:prstGeom>
          <a:noFill/>
          <a:ln>
            <a:noFill/>
          </a:ln>
        </p:spPr>
        <p:txBody>
          <a:bodyPr spcFirstLastPara="1" wrap="square" lIns="91425" tIns="45700" rIns="91425" bIns="45700" anchor="t" anchorCtr="0">
            <a:noAutofit/>
          </a:bodyPr>
          <a:lstStyle>
            <a:lvl1pPr marL="457246" marR="0" lvl="0" indent="-711271" algn="l" rtl="0">
              <a:spcBef>
                <a:spcPts val="1520"/>
              </a:spcBef>
              <a:spcAft>
                <a:spcPts val="0"/>
              </a:spcAft>
              <a:buClr>
                <a:schemeClr val="dk1"/>
              </a:buClr>
              <a:buSzPts val="7600"/>
              <a:buFont typeface="Arial"/>
              <a:buChar char="•"/>
              <a:defRPr sz="7601" b="0" i="0" u="none" strike="noStrike" cap="none">
                <a:solidFill>
                  <a:schemeClr val="dk1"/>
                </a:solidFill>
                <a:latin typeface="Calibri"/>
                <a:ea typeface="Calibri"/>
                <a:cs typeface="Calibri"/>
                <a:sym typeface="Calibri"/>
              </a:defRPr>
            </a:lvl1pPr>
            <a:lvl2pPr marL="914491" marR="0" lvl="1" indent="-654115" algn="l" rtl="0">
              <a:spcBef>
                <a:spcPts val="1340"/>
              </a:spcBef>
              <a:spcAft>
                <a:spcPts val="0"/>
              </a:spcAft>
              <a:buClr>
                <a:schemeClr val="dk1"/>
              </a:buClr>
              <a:buSzPts val="6700"/>
              <a:buFont typeface="Arial"/>
              <a:buChar char="–"/>
              <a:defRPr sz="6701" b="0" i="0" u="none" strike="noStrike" cap="none">
                <a:solidFill>
                  <a:schemeClr val="dk1"/>
                </a:solidFill>
                <a:latin typeface="Calibri"/>
                <a:ea typeface="Calibri"/>
                <a:cs typeface="Calibri"/>
                <a:sym typeface="Calibri"/>
              </a:defRPr>
            </a:lvl2pPr>
            <a:lvl3pPr marL="1371737" marR="0" lvl="2" indent="-590609" algn="l" rtl="0">
              <a:spcBef>
                <a:spcPts val="1140"/>
              </a:spcBef>
              <a:spcAft>
                <a:spcPts val="0"/>
              </a:spcAft>
              <a:buClr>
                <a:schemeClr val="dk1"/>
              </a:buClr>
              <a:buSzPts val="5700"/>
              <a:buFont typeface="Arial"/>
              <a:buChar char="•"/>
              <a:defRPr sz="5701" b="0" i="0" u="none" strike="noStrike" cap="none">
                <a:solidFill>
                  <a:schemeClr val="dk1"/>
                </a:solidFill>
                <a:latin typeface="Calibri"/>
                <a:ea typeface="Calibri"/>
                <a:cs typeface="Calibri"/>
                <a:sym typeface="Calibri"/>
              </a:defRPr>
            </a:lvl3pPr>
            <a:lvl4pPr marL="1828983" marR="0" lvl="3"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229" marR="0" lvl="4"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474" marR="0" lvl="5"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720" marR="0" lvl="6"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966" marR="0" lvl="7"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5211" marR="0" lvl="8"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33" name="Google Shape;33;p19"/>
          <p:cNvSpPr txBox="1">
            <a:spLocks noGrp="1"/>
          </p:cNvSpPr>
          <p:nvPr>
            <p:ph type="dt" idx="10"/>
          </p:nvPr>
        </p:nvSpPr>
        <p:spPr>
          <a:xfrm>
            <a:off x="1219359" y="12714174"/>
            <a:ext cx="569034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34" name="Google Shape;34;p19"/>
          <p:cNvSpPr txBox="1">
            <a:spLocks noGrp="1"/>
          </p:cNvSpPr>
          <p:nvPr>
            <p:ph type="ftr" idx="11"/>
          </p:nvPr>
        </p:nvSpPr>
        <p:spPr>
          <a:xfrm>
            <a:off x="8332286" y="12714174"/>
            <a:ext cx="7722606"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35" name="Google Shape;35;p19"/>
          <p:cNvSpPr txBox="1">
            <a:spLocks noGrp="1"/>
          </p:cNvSpPr>
          <p:nvPr>
            <p:ph type="sldNum" idx="12"/>
          </p:nvPr>
        </p:nvSpPr>
        <p:spPr>
          <a:xfrm>
            <a:off x="17477476" y="12714174"/>
            <a:ext cx="569034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1926419" y="8814823"/>
            <a:ext cx="20729098" cy="272446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9500"/>
              <a:buFont typeface="Calibri"/>
              <a:buNone/>
              <a:defRPr sz="9501"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20"/>
          <p:cNvSpPr txBox="1">
            <a:spLocks noGrp="1"/>
          </p:cNvSpPr>
          <p:nvPr>
            <p:ph type="body" idx="1"/>
          </p:nvPr>
        </p:nvSpPr>
        <p:spPr>
          <a:xfrm>
            <a:off x="1926419" y="5814100"/>
            <a:ext cx="20729098" cy="3000721"/>
          </a:xfrm>
          <a:prstGeom prst="rect">
            <a:avLst/>
          </a:prstGeom>
          <a:noFill/>
          <a:ln>
            <a:noFill/>
          </a:ln>
        </p:spPr>
        <p:txBody>
          <a:bodyPr spcFirstLastPara="1" wrap="square" lIns="91425" tIns="45700" rIns="91425" bIns="45700" anchor="b" anchorCtr="0">
            <a:noAutofit/>
          </a:bodyPr>
          <a:lstStyle>
            <a:lvl1pPr marL="457246" marR="0" lvl="0" indent="-228623" algn="l"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1pPr>
            <a:lvl2pPr marL="914491" marR="0" lvl="1" indent="-228623" algn="l" rtl="0">
              <a:spcBef>
                <a:spcPts val="860"/>
              </a:spcBef>
              <a:spcAft>
                <a:spcPts val="0"/>
              </a:spcAft>
              <a:buClr>
                <a:srgbClr val="888888"/>
              </a:buClr>
              <a:buSzPts val="4300"/>
              <a:buFont typeface="Arial"/>
              <a:buNone/>
              <a:defRPr sz="4300" b="0" i="0" u="none" strike="noStrike" cap="none">
                <a:solidFill>
                  <a:srgbClr val="888888"/>
                </a:solidFill>
                <a:latin typeface="Calibri"/>
                <a:ea typeface="Calibri"/>
                <a:cs typeface="Calibri"/>
                <a:sym typeface="Calibri"/>
              </a:defRPr>
            </a:lvl2pPr>
            <a:lvl3pPr marL="1371737" marR="0" lvl="2" indent="-228623" algn="l" rtl="0">
              <a:spcBef>
                <a:spcPts val="760"/>
              </a:spcBef>
              <a:spcAft>
                <a:spcPts val="0"/>
              </a:spcAft>
              <a:buClr>
                <a:srgbClr val="888888"/>
              </a:buClr>
              <a:buSzPts val="3800"/>
              <a:buFont typeface="Arial"/>
              <a:buNone/>
              <a:defRPr sz="3800" b="0" i="0" u="none" strike="noStrike" cap="none">
                <a:solidFill>
                  <a:srgbClr val="888888"/>
                </a:solidFill>
                <a:latin typeface="Calibri"/>
                <a:ea typeface="Calibri"/>
                <a:cs typeface="Calibri"/>
                <a:sym typeface="Calibri"/>
              </a:defRPr>
            </a:lvl3pPr>
            <a:lvl4pPr marL="1828983" marR="0" lvl="3" indent="-228623"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4pPr>
            <a:lvl5pPr marL="2286229" marR="0" lvl="4" indent="-228623"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5pPr>
            <a:lvl6pPr marL="2743474" marR="0" lvl="5" indent="-228623"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6pPr>
            <a:lvl7pPr marL="3200720" marR="0" lvl="6" indent="-228623"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7pPr>
            <a:lvl8pPr marL="3657966" marR="0" lvl="7" indent="-228623"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8pPr>
            <a:lvl9pPr marL="4115211" marR="0" lvl="8" indent="-228623"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9pPr>
          </a:lstStyle>
          <a:p>
            <a:endParaRPr/>
          </a:p>
        </p:txBody>
      </p:sp>
      <p:sp>
        <p:nvSpPr>
          <p:cNvPr id="39" name="Google Shape;39;p20"/>
          <p:cNvSpPr txBox="1">
            <a:spLocks noGrp="1"/>
          </p:cNvSpPr>
          <p:nvPr>
            <p:ph type="dt" idx="10"/>
          </p:nvPr>
        </p:nvSpPr>
        <p:spPr>
          <a:xfrm>
            <a:off x="1219359" y="12714174"/>
            <a:ext cx="569034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0" name="Google Shape;40;p20"/>
          <p:cNvSpPr txBox="1">
            <a:spLocks noGrp="1"/>
          </p:cNvSpPr>
          <p:nvPr>
            <p:ph type="ftr" idx="11"/>
          </p:nvPr>
        </p:nvSpPr>
        <p:spPr>
          <a:xfrm>
            <a:off x="8332286" y="12714174"/>
            <a:ext cx="7722606"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1" name="Google Shape;41;p20"/>
          <p:cNvSpPr txBox="1">
            <a:spLocks noGrp="1"/>
          </p:cNvSpPr>
          <p:nvPr>
            <p:ph type="sldNum" idx="12"/>
          </p:nvPr>
        </p:nvSpPr>
        <p:spPr>
          <a:xfrm>
            <a:off x="17477476" y="12714174"/>
            <a:ext cx="569034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1"/>
          <p:cNvSpPr txBox="1">
            <a:spLocks noGrp="1"/>
          </p:cNvSpPr>
          <p:nvPr>
            <p:ph type="title"/>
          </p:nvPr>
        </p:nvSpPr>
        <p:spPr>
          <a:xfrm>
            <a:off x="1219360" y="549340"/>
            <a:ext cx="21948457"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1"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21"/>
          <p:cNvSpPr txBox="1">
            <a:spLocks noGrp="1"/>
          </p:cNvSpPr>
          <p:nvPr>
            <p:ph type="body" idx="1"/>
          </p:nvPr>
        </p:nvSpPr>
        <p:spPr>
          <a:xfrm>
            <a:off x="3251624" y="6401542"/>
            <a:ext cx="29061384" cy="18109122"/>
          </a:xfrm>
          <a:prstGeom prst="rect">
            <a:avLst/>
          </a:prstGeom>
          <a:noFill/>
          <a:ln>
            <a:noFill/>
          </a:ln>
        </p:spPr>
        <p:txBody>
          <a:bodyPr spcFirstLastPara="1" wrap="square" lIns="91425" tIns="45700" rIns="91425" bIns="45700" anchor="t" anchorCtr="0">
            <a:noAutofit/>
          </a:bodyPr>
          <a:lstStyle>
            <a:lvl1pPr marL="457246" marR="0" lvl="0" indent="-654115" algn="l" rtl="0">
              <a:spcBef>
                <a:spcPts val="1340"/>
              </a:spcBef>
              <a:spcAft>
                <a:spcPts val="0"/>
              </a:spcAft>
              <a:buClr>
                <a:schemeClr val="dk1"/>
              </a:buClr>
              <a:buSzPts val="6700"/>
              <a:buFont typeface="Arial"/>
              <a:buChar char="•"/>
              <a:defRPr sz="6701" b="0" i="0" u="none" strike="noStrike" cap="none">
                <a:solidFill>
                  <a:schemeClr val="dk1"/>
                </a:solidFill>
                <a:latin typeface="Calibri"/>
                <a:ea typeface="Calibri"/>
                <a:cs typeface="Calibri"/>
                <a:sym typeface="Calibri"/>
              </a:defRPr>
            </a:lvl1pPr>
            <a:lvl2pPr marL="914491" marR="0" lvl="1" indent="-590609" algn="l" rtl="0">
              <a:spcBef>
                <a:spcPts val="1140"/>
              </a:spcBef>
              <a:spcAft>
                <a:spcPts val="0"/>
              </a:spcAft>
              <a:buClr>
                <a:schemeClr val="dk1"/>
              </a:buClr>
              <a:buSzPts val="5700"/>
              <a:buFont typeface="Arial"/>
              <a:buChar char="–"/>
              <a:defRPr sz="5701" b="0" i="0" u="none" strike="noStrike" cap="none">
                <a:solidFill>
                  <a:schemeClr val="dk1"/>
                </a:solidFill>
                <a:latin typeface="Calibri"/>
                <a:ea typeface="Calibri"/>
                <a:cs typeface="Calibri"/>
                <a:sym typeface="Calibri"/>
              </a:defRPr>
            </a:lvl2pPr>
            <a:lvl3pPr marL="1371737" marR="0" lvl="2"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8983" marR="0" lvl="3" indent="-50170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6229" marR="0" lvl="4" indent="-50170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3474" marR="0" lvl="5" indent="-50170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200720" marR="0" lvl="6" indent="-50170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7966" marR="0" lvl="7" indent="-50170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5211" marR="0" lvl="8" indent="-50170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5" name="Google Shape;45;p21"/>
          <p:cNvSpPr txBox="1">
            <a:spLocks noGrp="1"/>
          </p:cNvSpPr>
          <p:nvPr>
            <p:ph type="body" idx="2"/>
          </p:nvPr>
        </p:nvSpPr>
        <p:spPr>
          <a:xfrm>
            <a:off x="32719461" y="6401542"/>
            <a:ext cx="29065618" cy="18109122"/>
          </a:xfrm>
          <a:prstGeom prst="rect">
            <a:avLst/>
          </a:prstGeom>
          <a:noFill/>
          <a:ln>
            <a:noFill/>
          </a:ln>
        </p:spPr>
        <p:txBody>
          <a:bodyPr spcFirstLastPara="1" wrap="square" lIns="91425" tIns="45700" rIns="91425" bIns="45700" anchor="t" anchorCtr="0">
            <a:noAutofit/>
          </a:bodyPr>
          <a:lstStyle>
            <a:lvl1pPr marL="457246" marR="0" lvl="0" indent="-654115" algn="l" rtl="0">
              <a:spcBef>
                <a:spcPts val="1340"/>
              </a:spcBef>
              <a:spcAft>
                <a:spcPts val="0"/>
              </a:spcAft>
              <a:buClr>
                <a:schemeClr val="dk1"/>
              </a:buClr>
              <a:buSzPts val="6700"/>
              <a:buFont typeface="Arial"/>
              <a:buChar char="•"/>
              <a:defRPr sz="6701" b="0" i="0" u="none" strike="noStrike" cap="none">
                <a:solidFill>
                  <a:schemeClr val="dk1"/>
                </a:solidFill>
                <a:latin typeface="Calibri"/>
                <a:ea typeface="Calibri"/>
                <a:cs typeface="Calibri"/>
                <a:sym typeface="Calibri"/>
              </a:defRPr>
            </a:lvl1pPr>
            <a:lvl2pPr marL="914491" marR="0" lvl="1" indent="-590609" algn="l" rtl="0">
              <a:spcBef>
                <a:spcPts val="1140"/>
              </a:spcBef>
              <a:spcAft>
                <a:spcPts val="0"/>
              </a:spcAft>
              <a:buClr>
                <a:schemeClr val="dk1"/>
              </a:buClr>
              <a:buSzPts val="5700"/>
              <a:buFont typeface="Arial"/>
              <a:buChar char="–"/>
              <a:defRPr sz="5701" b="0" i="0" u="none" strike="noStrike" cap="none">
                <a:solidFill>
                  <a:schemeClr val="dk1"/>
                </a:solidFill>
                <a:latin typeface="Calibri"/>
                <a:ea typeface="Calibri"/>
                <a:cs typeface="Calibri"/>
                <a:sym typeface="Calibri"/>
              </a:defRPr>
            </a:lvl2pPr>
            <a:lvl3pPr marL="1371737" marR="0" lvl="2"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8983" marR="0" lvl="3" indent="-50170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6229" marR="0" lvl="4" indent="-50170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3474" marR="0" lvl="5" indent="-50170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200720" marR="0" lvl="6" indent="-50170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7966" marR="0" lvl="7" indent="-50170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5211" marR="0" lvl="8" indent="-50170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6" name="Google Shape;46;p21"/>
          <p:cNvSpPr txBox="1">
            <a:spLocks noGrp="1"/>
          </p:cNvSpPr>
          <p:nvPr>
            <p:ph type="dt" idx="10"/>
          </p:nvPr>
        </p:nvSpPr>
        <p:spPr>
          <a:xfrm>
            <a:off x="1219359" y="12714174"/>
            <a:ext cx="569034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7" name="Google Shape;47;p21"/>
          <p:cNvSpPr txBox="1">
            <a:spLocks noGrp="1"/>
          </p:cNvSpPr>
          <p:nvPr>
            <p:ph type="ftr" idx="11"/>
          </p:nvPr>
        </p:nvSpPr>
        <p:spPr>
          <a:xfrm>
            <a:off x="8332286" y="12714174"/>
            <a:ext cx="7722606"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8" name="Google Shape;48;p21"/>
          <p:cNvSpPr txBox="1">
            <a:spLocks noGrp="1"/>
          </p:cNvSpPr>
          <p:nvPr>
            <p:ph type="sldNum" idx="12"/>
          </p:nvPr>
        </p:nvSpPr>
        <p:spPr>
          <a:xfrm>
            <a:off x="17477476" y="12714174"/>
            <a:ext cx="569034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1219360" y="549340"/>
            <a:ext cx="21948457"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1"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22"/>
          <p:cNvSpPr txBox="1">
            <a:spLocks noGrp="1"/>
          </p:cNvSpPr>
          <p:nvPr>
            <p:ph type="body" idx="1"/>
          </p:nvPr>
        </p:nvSpPr>
        <p:spPr>
          <a:xfrm>
            <a:off x="1219359" y="3070582"/>
            <a:ext cx="10775237" cy="1279672"/>
          </a:xfrm>
          <a:prstGeom prst="rect">
            <a:avLst/>
          </a:prstGeom>
          <a:noFill/>
          <a:ln>
            <a:noFill/>
          </a:ln>
        </p:spPr>
        <p:txBody>
          <a:bodyPr spcFirstLastPara="1" wrap="square" lIns="91425" tIns="45700" rIns="91425" bIns="45700" anchor="b" anchorCtr="0">
            <a:noAutofit/>
          </a:bodyPr>
          <a:lstStyle>
            <a:lvl1pPr marL="457246" marR="0" lvl="0" indent="-228623" algn="l" rtl="0">
              <a:spcBef>
                <a:spcPts val="1140"/>
              </a:spcBef>
              <a:spcAft>
                <a:spcPts val="0"/>
              </a:spcAft>
              <a:buClr>
                <a:schemeClr val="dk1"/>
              </a:buClr>
              <a:buSzPts val="5700"/>
              <a:buFont typeface="Arial"/>
              <a:buNone/>
              <a:defRPr sz="5701" b="1" i="0" u="none" strike="noStrike" cap="none">
                <a:solidFill>
                  <a:schemeClr val="dk1"/>
                </a:solidFill>
                <a:latin typeface="Calibri"/>
                <a:ea typeface="Calibri"/>
                <a:cs typeface="Calibri"/>
                <a:sym typeface="Calibri"/>
              </a:defRPr>
            </a:lvl1pPr>
            <a:lvl2pPr marL="914491" marR="0" lvl="1" indent="-228623"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1737" marR="0" lvl="2" indent="-228623" algn="l" rtl="0">
              <a:spcBef>
                <a:spcPts val="860"/>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8983" marR="0" lvl="3" indent="-228623"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4pPr>
            <a:lvl5pPr marL="2286229" marR="0" lvl="4" indent="-228623"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5pPr>
            <a:lvl6pPr marL="2743474" marR="0" lvl="5" indent="-228623"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6pPr>
            <a:lvl7pPr marL="3200720" marR="0" lvl="6" indent="-228623"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7pPr>
            <a:lvl8pPr marL="3657966" marR="0" lvl="7" indent="-228623"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8pPr>
            <a:lvl9pPr marL="4115211" marR="0" lvl="8" indent="-228623"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9pPr>
          </a:lstStyle>
          <a:p>
            <a:endParaRPr/>
          </a:p>
        </p:txBody>
      </p:sp>
      <p:sp>
        <p:nvSpPr>
          <p:cNvPr id="52" name="Google Shape;52;p22"/>
          <p:cNvSpPr txBox="1">
            <a:spLocks noGrp="1"/>
          </p:cNvSpPr>
          <p:nvPr>
            <p:ph type="body" idx="2"/>
          </p:nvPr>
        </p:nvSpPr>
        <p:spPr>
          <a:xfrm>
            <a:off x="1219359" y="4350255"/>
            <a:ext cx="10775237" cy="7903491"/>
          </a:xfrm>
          <a:prstGeom prst="rect">
            <a:avLst/>
          </a:prstGeom>
          <a:noFill/>
          <a:ln>
            <a:noFill/>
          </a:ln>
        </p:spPr>
        <p:txBody>
          <a:bodyPr spcFirstLastPara="1" wrap="square" lIns="91425" tIns="45700" rIns="91425" bIns="45700" anchor="t" anchorCtr="0">
            <a:noAutofit/>
          </a:bodyPr>
          <a:lstStyle>
            <a:lvl1pPr marL="457246" marR="0" lvl="0" indent="-590609" algn="l" rtl="0">
              <a:spcBef>
                <a:spcPts val="1140"/>
              </a:spcBef>
              <a:spcAft>
                <a:spcPts val="0"/>
              </a:spcAft>
              <a:buClr>
                <a:schemeClr val="dk1"/>
              </a:buClr>
              <a:buSzPts val="5700"/>
              <a:buFont typeface="Arial"/>
              <a:buChar char="•"/>
              <a:defRPr sz="5701" b="0" i="0" u="none" strike="noStrike" cap="none">
                <a:solidFill>
                  <a:schemeClr val="dk1"/>
                </a:solidFill>
                <a:latin typeface="Calibri"/>
                <a:ea typeface="Calibri"/>
                <a:cs typeface="Calibri"/>
                <a:sym typeface="Calibri"/>
              </a:defRPr>
            </a:lvl1pPr>
            <a:lvl2pPr marL="914491" marR="0" lvl="1"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737" marR="0" lvl="2" indent="-50170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8983" marR="0" lvl="3" indent="-469947"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4pPr>
            <a:lvl5pPr marL="2286229" marR="0" lvl="4" indent="-469947"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5pPr>
            <a:lvl6pPr marL="2743474" marR="0" lvl="5" indent="-469947"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6pPr>
            <a:lvl7pPr marL="3200720" marR="0" lvl="6" indent="-469947"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7pPr>
            <a:lvl8pPr marL="3657966" marR="0" lvl="7" indent="-469947"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8pPr>
            <a:lvl9pPr marL="4115211" marR="0" lvl="8" indent="-469947"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9pPr>
          </a:lstStyle>
          <a:p>
            <a:endParaRPr/>
          </a:p>
        </p:txBody>
      </p:sp>
      <p:sp>
        <p:nvSpPr>
          <p:cNvPr id="53" name="Google Shape;53;p22"/>
          <p:cNvSpPr txBox="1">
            <a:spLocks noGrp="1"/>
          </p:cNvSpPr>
          <p:nvPr>
            <p:ph type="body" idx="3"/>
          </p:nvPr>
        </p:nvSpPr>
        <p:spPr>
          <a:xfrm>
            <a:off x="12388348" y="3070582"/>
            <a:ext cx="10779470" cy="1279672"/>
          </a:xfrm>
          <a:prstGeom prst="rect">
            <a:avLst/>
          </a:prstGeom>
          <a:noFill/>
          <a:ln>
            <a:noFill/>
          </a:ln>
        </p:spPr>
        <p:txBody>
          <a:bodyPr spcFirstLastPara="1" wrap="square" lIns="91425" tIns="45700" rIns="91425" bIns="45700" anchor="b" anchorCtr="0">
            <a:noAutofit/>
          </a:bodyPr>
          <a:lstStyle>
            <a:lvl1pPr marL="457246" marR="0" lvl="0" indent="-228623" algn="l" rtl="0">
              <a:spcBef>
                <a:spcPts val="1140"/>
              </a:spcBef>
              <a:spcAft>
                <a:spcPts val="0"/>
              </a:spcAft>
              <a:buClr>
                <a:schemeClr val="dk1"/>
              </a:buClr>
              <a:buSzPts val="5700"/>
              <a:buFont typeface="Arial"/>
              <a:buNone/>
              <a:defRPr sz="5701" b="1" i="0" u="none" strike="noStrike" cap="none">
                <a:solidFill>
                  <a:schemeClr val="dk1"/>
                </a:solidFill>
                <a:latin typeface="Calibri"/>
                <a:ea typeface="Calibri"/>
                <a:cs typeface="Calibri"/>
                <a:sym typeface="Calibri"/>
              </a:defRPr>
            </a:lvl1pPr>
            <a:lvl2pPr marL="914491" marR="0" lvl="1" indent="-228623"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1737" marR="0" lvl="2" indent="-228623" algn="l" rtl="0">
              <a:spcBef>
                <a:spcPts val="860"/>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8983" marR="0" lvl="3" indent="-228623"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4pPr>
            <a:lvl5pPr marL="2286229" marR="0" lvl="4" indent="-228623"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5pPr>
            <a:lvl6pPr marL="2743474" marR="0" lvl="5" indent="-228623"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6pPr>
            <a:lvl7pPr marL="3200720" marR="0" lvl="6" indent="-228623"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7pPr>
            <a:lvl8pPr marL="3657966" marR="0" lvl="7" indent="-228623"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8pPr>
            <a:lvl9pPr marL="4115211" marR="0" lvl="8" indent="-228623"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9pPr>
          </a:lstStyle>
          <a:p>
            <a:endParaRPr/>
          </a:p>
        </p:txBody>
      </p:sp>
      <p:sp>
        <p:nvSpPr>
          <p:cNvPr id="54" name="Google Shape;54;p22"/>
          <p:cNvSpPr txBox="1">
            <a:spLocks noGrp="1"/>
          </p:cNvSpPr>
          <p:nvPr>
            <p:ph type="body" idx="4"/>
          </p:nvPr>
        </p:nvSpPr>
        <p:spPr>
          <a:xfrm>
            <a:off x="12388348" y="4350255"/>
            <a:ext cx="10779470" cy="7903491"/>
          </a:xfrm>
          <a:prstGeom prst="rect">
            <a:avLst/>
          </a:prstGeom>
          <a:noFill/>
          <a:ln>
            <a:noFill/>
          </a:ln>
        </p:spPr>
        <p:txBody>
          <a:bodyPr spcFirstLastPara="1" wrap="square" lIns="91425" tIns="45700" rIns="91425" bIns="45700" anchor="t" anchorCtr="0">
            <a:noAutofit/>
          </a:bodyPr>
          <a:lstStyle>
            <a:lvl1pPr marL="457246" marR="0" lvl="0" indent="-590609" algn="l" rtl="0">
              <a:spcBef>
                <a:spcPts val="1140"/>
              </a:spcBef>
              <a:spcAft>
                <a:spcPts val="0"/>
              </a:spcAft>
              <a:buClr>
                <a:schemeClr val="dk1"/>
              </a:buClr>
              <a:buSzPts val="5700"/>
              <a:buFont typeface="Arial"/>
              <a:buChar char="•"/>
              <a:defRPr sz="5701" b="0" i="0" u="none" strike="noStrike" cap="none">
                <a:solidFill>
                  <a:schemeClr val="dk1"/>
                </a:solidFill>
                <a:latin typeface="Calibri"/>
                <a:ea typeface="Calibri"/>
                <a:cs typeface="Calibri"/>
                <a:sym typeface="Calibri"/>
              </a:defRPr>
            </a:lvl1pPr>
            <a:lvl2pPr marL="914491" marR="0" lvl="1"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737" marR="0" lvl="2" indent="-50170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8983" marR="0" lvl="3" indent="-469947"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4pPr>
            <a:lvl5pPr marL="2286229" marR="0" lvl="4" indent="-469947"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5pPr>
            <a:lvl6pPr marL="2743474" marR="0" lvl="5" indent="-469947"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6pPr>
            <a:lvl7pPr marL="3200720" marR="0" lvl="6" indent="-469947"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7pPr>
            <a:lvl8pPr marL="3657966" marR="0" lvl="7" indent="-469947"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8pPr>
            <a:lvl9pPr marL="4115211" marR="0" lvl="8" indent="-469947"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9pPr>
          </a:lstStyle>
          <a:p>
            <a:endParaRPr/>
          </a:p>
        </p:txBody>
      </p:sp>
      <p:sp>
        <p:nvSpPr>
          <p:cNvPr id="55" name="Google Shape;55;p22"/>
          <p:cNvSpPr txBox="1">
            <a:spLocks noGrp="1"/>
          </p:cNvSpPr>
          <p:nvPr>
            <p:ph type="dt" idx="10"/>
          </p:nvPr>
        </p:nvSpPr>
        <p:spPr>
          <a:xfrm>
            <a:off x="1219359" y="12714174"/>
            <a:ext cx="569034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6" name="Google Shape;56;p22"/>
          <p:cNvSpPr txBox="1">
            <a:spLocks noGrp="1"/>
          </p:cNvSpPr>
          <p:nvPr>
            <p:ph type="ftr" idx="11"/>
          </p:nvPr>
        </p:nvSpPr>
        <p:spPr>
          <a:xfrm>
            <a:off x="8332286" y="12714174"/>
            <a:ext cx="7722606"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7" name="Google Shape;57;p22"/>
          <p:cNvSpPr txBox="1">
            <a:spLocks noGrp="1"/>
          </p:cNvSpPr>
          <p:nvPr>
            <p:ph type="sldNum" idx="12"/>
          </p:nvPr>
        </p:nvSpPr>
        <p:spPr>
          <a:xfrm>
            <a:off x="17477476" y="12714174"/>
            <a:ext cx="569034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1219360" y="549340"/>
            <a:ext cx="21948457"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1"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23"/>
          <p:cNvSpPr txBox="1">
            <a:spLocks noGrp="1"/>
          </p:cNvSpPr>
          <p:nvPr>
            <p:ph type="dt" idx="10"/>
          </p:nvPr>
        </p:nvSpPr>
        <p:spPr>
          <a:xfrm>
            <a:off x="1219359" y="12714174"/>
            <a:ext cx="569034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1" name="Google Shape;61;p23"/>
          <p:cNvSpPr txBox="1">
            <a:spLocks noGrp="1"/>
          </p:cNvSpPr>
          <p:nvPr>
            <p:ph type="ftr" idx="11"/>
          </p:nvPr>
        </p:nvSpPr>
        <p:spPr>
          <a:xfrm>
            <a:off x="8332286" y="12714174"/>
            <a:ext cx="7722606"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2" name="Google Shape;62;p23"/>
          <p:cNvSpPr txBox="1">
            <a:spLocks noGrp="1"/>
          </p:cNvSpPr>
          <p:nvPr>
            <p:ph type="sldNum" idx="12"/>
          </p:nvPr>
        </p:nvSpPr>
        <p:spPr>
          <a:xfrm>
            <a:off x="17477476" y="12714174"/>
            <a:ext cx="569034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1219360" y="546164"/>
            <a:ext cx="8023212" cy="2324369"/>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24"/>
          <p:cNvSpPr txBox="1">
            <a:spLocks noGrp="1"/>
          </p:cNvSpPr>
          <p:nvPr>
            <p:ph type="body" idx="1"/>
          </p:nvPr>
        </p:nvSpPr>
        <p:spPr>
          <a:xfrm>
            <a:off x="9534709" y="546165"/>
            <a:ext cx="13633108" cy="11707581"/>
          </a:xfrm>
          <a:prstGeom prst="rect">
            <a:avLst/>
          </a:prstGeom>
          <a:noFill/>
          <a:ln>
            <a:noFill/>
          </a:ln>
        </p:spPr>
        <p:txBody>
          <a:bodyPr spcFirstLastPara="1" wrap="square" lIns="91425" tIns="45700" rIns="91425" bIns="45700" anchor="t" anchorCtr="0">
            <a:noAutofit/>
          </a:bodyPr>
          <a:lstStyle>
            <a:lvl1pPr marL="457246" marR="0" lvl="0" indent="-711271" algn="l" rtl="0">
              <a:spcBef>
                <a:spcPts val="1520"/>
              </a:spcBef>
              <a:spcAft>
                <a:spcPts val="0"/>
              </a:spcAft>
              <a:buClr>
                <a:schemeClr val="dk1"/>
              </a:buClr>
              <a:buSzPts val="7600"/>
              <a:buFont typeface="Arial"/>
              <a:buChar char="•"/>
              <a:defRPr sz="7601" b="0" i="0" u="none" strike="noStrike" cap="none">
                <a:solidFill>
                  <a:schemeClr val="dk1"/>
                </a:solidFill>
                <a:latin typeface="Calibri"/>
                <a:ea typeface="Calibri"/>
                <a:cs typeface="Calibri"/>
                <a:sym typeface="Calibri"/>
              </a:defRPr>
            </a:lvl1pPr>
            <a:lvl2pPr marL="914491" marR="0" lvl="1" indent="-654115" algn="l" rtl="0">
              <a:spcBef>
                <a:spcPts val="1340"/>
              </a:spcBef>
              <a:spcAft>
                <a:spcPts val="0"/>
              </a:spcAft>
              <a:buClr>
                <a:schemeClr val="dk1"/>
              </a:buClr>
              <a:buSzPts val="6700"/>
              <a:buFont typeface="Arial"/>
              <a:buChar char="–"/>
              <a:defRPr sz="6701" b="0" i="0" u="none" strike="noStrike" cap="none">
                <a:solidFill>
                  <a:schemeClr val="dk1"/>
                </a:solidFill>
                <a:latin typeface="Calibri"/>
                <a:ea typeface="Calibri"/>
                <a:cs typeface="Calibri"/>
                <a:sym typeface="Calibri"/>
              </a:defRPr>
            </a:lvl2pPr>
            <a:lvl3pPr marL="1371737" marR="0" lvl="2" indent="-590609" algn="l" rtl="0">
              <a:spcBef>
                <a:spcPts val="1140"/>
              </a:spcBef>
              <a:spcAft>
                <a:spcPts val="0"/>
              </a:spcAft>
              <a:buClr>
                <a:schemeClr val="dk1"/>
              </a:buClr>
              <a:buSzPts val="5700"/>
              <a:buFont typeface="Arial"/>
              <a:buChar char="•"/>
              <a:defRPr sz="5701" b="0" i="0" u="none" strike="noStrike" cap="none">
                <a:solidFill>
                  <a:schemeClr val="dk1"/>
                </a:solidFill>
                <a:latin typeface="Calibri"/>
                <a:ea typeface="Calibri"/>
                <a:cs typeface="Calibri"/>
                <a:sym typeface="Calibri"/>
              </a:defRPr>
            </a:lvl3pPr>
            <a:lvl4pPr marL="1828983" marR="0" lvl="3"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229" marR="0" lvl="4"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474" marR="0" lvl="5"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720" marR="0" lvl="6"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966" marR="0" lvl="7"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5211" marR="0" lvl="8" indent="-533453"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66" name="Google Shape;66;p24"/>
          <p:cNvSpPr txBox="1">
            <a:spLocks noGrp="1"/>
          </p:cNvSpPr>
          <p:nvPr>
            <p:ph type="body" idx="2"/>
          </p:nvPr>
        </p:nvSpPr>
        <p:spPr>
          <a:xfrm>
            <a:off x="1219360" y="2870533"/>
            <a:ext cx="8023212" cy="9383212"/>
          </a:xfrm>
          <a:prstGeom prst="rect">
            <a:avLst/>
          </a:prstGeom>
          <a:noFill/>
          <a:ln>
            <a:noFill/>
          </a:ln>
        </p:spPr>
        <p:txBody>
          <a:bodyPr spcFirstLastPara="1" wrap="square" lIns="91425" tIns="45700" rIns="91425" bIns="45700" anchor="t" anchorCtr="0">
            <a:noAutofit/>
          </a:bodyPr>
          <a:lstStyle>
            <a:lvl1pPr marL="457246" marR="0" lvl="0" indent="-228623" algn="l" rtl="0">
              <a:spcBef>
                <a:spcPts val="66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1pPr>
            <a:lvl2pPr marL="914491" marR="0" lvl="1" indent="-228623" algn="l" rtl="0">
              <a:spcBef>
                <a:spcPts val="580"/>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1737" marR="0" lvl="2" indent="-228623"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983" marR="0" lvl="3" indent="-228623"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6229" marR="0" lvl="4" indent="-228623"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3474" marR="0" lvl="5" indent="-228623"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200720" marR="0" lvl="6" indent="-228623"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7966" marR="0" lvl="7" indent="-228623"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5211" marR="0" lvl="8" indent="-228623"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67" name="Google Shape;67;p24"/>
          <p:cNvSpPr txBox="1">
            <a:spLocks noGrp="1"/>
          </p:cNvSpPr>
          <p:nvPr>
            <p:ph type="dt" idx="10"/>
          </p:nvPr>
        </p:nvSpPr>
        <p:spPr>
          <a:xfrm>
            <a:off x="1219359" y="12714174"/>
            <a:ext cx="569034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8" name="Google Shape;68;p24"/>
          <p:cNvSpPr txBox="1">
            <a:spLocks noGrp="1"/>
          </p:cNvSpPr>
          <p:nvPr>
            <p:ph type="ftr" idx="11"/>
          </p:nvPr>
        </p:nvSpPr>
        <p:spPr>
          <a:xfrm>
            <a:off x="8332286" y="12714174"/>
            <a:ext cx="7722606"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9" name="Google Shape;69;p24"/>
          <p:cNvSpPr txBox="1">
            <a:spLocks noGrp="1"/>
          </p:cNvSpPr>
          <p:nvPr>
            <p:ph type="sldNum" idx="12"/>
          </p:nvPr>
        </p:nvSpPr>
        <p:spPr>
          <a:xfrm>
            <a:off x="17477476" y="12714174"/>
            <a:ext cx="569034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t="-11000" r="19000" b="-9000"/>
          </a:stretch>
        </a:blipFill>
        <a:effectLst/>
      </p:bgPr>
    </p:bg>
    <p:spTree>
      <p:nvGrpSpPr>
        <p:cNvPr id="1" name="Shape 9"/>
        <p:cNvGrpSpPr/>
        <p:nvPr/>
      </p:nvGrpSpPr>
      <p:grpSpPr>
        <a:xfrm>
          <a:off x="0" y="0"/>
          <a:ext cx="0" cy="0"/>
          <a:chOff x="0" y="0"/>
          <a:chExt cx="0" cy="0"/>
        </a:xfrm>
      </p:grpSpPr>
      <p:pic>
        <p:nvPicPr>
          <p:cNvPr id="10" name="Google Shape;10;p15"/>
          <p:cNvPicPr preferRelativeResize="0"/>
          <p:nvPr/>
        </p:nvPicPr>
        <p:blipFill rotWithShape="1">
          <a:blip r:embed="rId15">
            <a:alphaModFix/>
            <a:extLst>
              <a:ext uri="{BEBA8EAE-BF5A-486C-A8C5-ECC9F3942E4B}">
                <a14:imgProps xmlns:a14="http://schemas.microsoft.com/office/drawing/2010/main">
                  <a14:imgLayer r:embed="rId16">
                    <a14:imgEffect>
                      <a14:colorTemperature colorTemp="4700"/>
                    </a14:imgEffect>
                  </a14:imgLayer>
                </a14:imgProps>
              </a:ext>
            </a:extLst>
          </a:blip>
          <a:srcRect l="7943" b="-4419"/>
          <a:stretch/>
        </p:blipFill>
        <p:spPr>
          <a:xfrm>
            <a:off x="1909606" y="46609"/>
            <a:ext cx="22451403" cy="1492065"/>
          </a:xfrm>
          <a:prstGeom prst="rect">
            <a:avLst/>
          </a:prstGeom>
          <a:noFill/>
          <a:ln>
            <a:noFill/>
          </a:ln>
        </p:spPr>
      </p:pic>
      <p:sp>
        <p:nvSpPr>
          <p:cNvPr id="11" name="Google Shape;11;p15"/>
          <p:cNvSpPr txBox="1"/>
          <p:nvPr/>
        </p:nvSpPr>
        <p:spPr>
          <a:xfrm>
            <a:off x="7307092" y="403442"/>
            <a:ext cx="17080082" cy="769401"/>
          </a:xfrm>
          <a:prstGeom prst="rect">
            <a:avLst/>
          </a:prstGeom>
          <a:noFill/>
          <a:ln>
            <a:noFill/>
          </a:ln>
        </p:spPr>
        <p:txBody>
          <a:bodyPr spcFirstLastPara="1" wrap="square" lIns="91431" tIns="45703" rIns="91431" bIns="45703" anchor="t" anchorCtr="0">
            <a:spAutoFit/>
          </a:bodyPr>
          <a:lstStyle/>
          <a:p>
            <a:pPr marL="0" marR="0" lvl="0" indent="0" algn="ctr" rtl="0">
              <a:spcBef>
                <a:spcPts val="0"/>
              </a:spcBef>
              <a:spcAft>
                <a:spcPts val="0"/>
              </a:spcAft>
              <a:buNone/>
            </a:pPr>
            <a:r>
              <a:rPr lang="vi-VN" sz="4400" b="1" i="0" u="none" strike="noStrike" cap="none" dirty="0">
                <a:solidFill>
                  <a:schemeClr val="lt1"/>
                </a:solidFill>
                <a:latin typeface="Tahoma"/>
                <a:ea typeface="Tahoma"/>
                <a:cs typeface="Tahoma"/>
                <a:sym typeface="Tahoma"/>
              </a:rPr>
              <a:t>pH CỦA DUNG DỊCH VÀ CHUẨN ĐỘ ACID - BASE</a:t>
            </a:r>
            <a:endParaRPr sz="4400" b="1" i="0" u="none" strike="noStrike" cap="none" dirty="0">
              <a:solidFill>
                <a:schemeClr val="lt1"/>
              </a:solidFill>
              <a:latin typeface="Tahoma"/>
              <a:ea typeface="Tahoma"/>
              <a:cs typeface="Tahoma"/>
              <a:sym typeface="Tahoma"/>
            </a:endParaRPr>
          </a:p>
        </p:txBody>
      </p:sp>
      <p:sp>
        <p:nvSpPr>
          <p:cNvPr id="12" name="Google Shape;12;p15"/>
          <p:cNvSpPr txBox="1"/>
          <p:nvPr/>
        </p:nvSpPr>
        <p:spPr>
          <a:xfrm>
            <a:off x="3407289" y="338386"/>
            <a:ext cx="1791469" cy="1200288"/>
          </a:xfrm>
          <a:prstGeom prst="rect">
            <a:avLst/>
          </a:prstGeom>
          <a:noFill/>
          <a:ln>
            <a:noFill/>
          </a:ln>
        </p:spPr>
        <p:txBody>
          <a:bodyPr spcFirstLastPara="1" wrap="square" lIns="91431" tIns="45703" rIns="91431" bIns="45703" anchor="t" anchorCtr="0">
            <a:spAutoFit/>
          </a:bodyPr>
          <a:lstStyle/>
          <a:p>
            <a:pPr marL="0" marR="0" lvl="0" indent="0" algn="ctr" rtl="0">
              <a:spcBef>
                <a:spcPts val="0"/>
              </a:spcBef>
              <a:spcAft>
                <a:spcPts val="0"/>
              </a:spcAft>
              <a:buNone/>
            </a:pPr>
            <a:r>
              <a:rPr lang="en-US" sz="3600" b="1" i="0" u="none" strike="noStrike" cap="none">
                <a:solidFill>
                  <a:schemeClr val="lt1"/>
                </a:solidFill>
                <a:latin typeface="Questrial"/>
                <a:ea typeface="Questrial"/>
                <a:cs typeface="Questrial"/>
                <a:sym typeface="Questrial"/>
              </a:rPr>
              <a:t>Chương 1</a:t>
            </a:r>
            <a:endParaRPr sz="3600" b="1"/>
          </a:p>
        </p:txBody>
      </p:sp>
      <p:sp>
        <p:nvSpPr>
          <p:cNvPr id="13" name="Google Shape;13;p15"/>
          <p:cNvSpPr txBox="1"/>
          <p:nvPr/>
        </p:nvSpPr>
        <p:spPr>
          <a:xfrm>
            <a:off x="2132460" y="121457"/>
            <a:ext cx="874014" cy="1480365"/>
          </a:xfrm>
          <a:prstGeom prst="rect">
            <a:avLst/>
          </a:prstGeom>
          <a:noFill/>
          <a:ln>
            <a:noFill/>
          </a:ln>
        </p:spPr>
        <p:txBody>
          <a:bodyPr spcFirstLastPara="1" wrap="square" lIns="91431" tIns="45703" rIns="91431" bIns="45703" anchor="t" anchorCtr="0">
            <a:spAutoFit/>
          </a:bodyPr>
          <a:lstStyle/>
          <a:p>
            <a:pPr marL="0" marR="0" lvl="0" indent="0" algn="ctr" rtl="0">
              <a:lnSpc>
                <a:spcPct val="160714"/>
              </a:lnSpc>
              <a:spcBef>
                <a:spcPts val="0"/>
              </a:spcBef>
              <a:spcAft>
                <a:spcPts val="0"/>
              </a:spcAft>
              <a:buNone/>
            </a:pPr>
            <a:r>
              <a:rPr lang="en-US" sz="2800" b="1" i="0" u="none" strike="noStrike" cap="none">
                <a:solidFill>
                  <a:schemeClr val="lt1"/>
                </a:solidFill>
                <a:latin typeface="Questrial"/>
                <a:ea typeface="Questrial"/>
                <a:cs typeface="Questrial"/>
                <a:sym typeface="Questrial"/>
              </a:rPr>
              <a:t>LỚP</a:t>
            </a:r>
            <a:endParaRPr sz="1400" b="1"/>
          </a:p>
          <a:p>
            <a:pPr marL="0" marR="0" lvl="0" indent="0" algn="ctr" rtl="0">
              <a:lnSpc>
                <a:spcPct val="93750"/>
              </a:lnSpc>
              <a:spcBef>
                <a:spcPts val="0"/>
              </a:spcBef>
              <a:spcAft>
                <a:spcPts val="0"/>
              </a:spcAft>
              <a:buNone/>
            </a:pPr>
            <a:r>
              <a:rPr lang="en-US" sz="4800" b="1" i="0" u="none" strike="noStrike" cap="none">
                <a:solidFill>
                  <a:schemeClr val="lt1"/>
                </a:solidFill>
                <a:latin typeface="Questrial"/>
                <a:ea typeface="Questrial"/>
                <a:cs typeface="Questrial"/>
                <a:sym typeface="Questrial"/>
              </a:rPr>
              <a:t>11</a:t>
            </a:r>
            <a:endParaRPr sz="4800" b="1" i="0" u="none" strike="noStrike" cap="none">
              <a:solidFill>
                <a:schemeClr val="lt1"/>
              </a:solidFill>
              <a:latin typeface="Questrial"/>
              <a:ea typeface="Questrial"/>
              <a:cs typeface="Questrial"/>
              <a:sym typeface="Questrial"/>
            </a:endParaRPr>
          </a:p>
        </p:txBody>
      </p:sp>
      <p:sp>
        <p:nvSpPr>
          <p:cNvPr id="14" name="Google Shape;14;p15"/>
          <p:cNvSpPr txBox="1"/>
          <p:nvPr/>
        </p:nvSpPr>
        <p:spPr>
          <a:xfrm>
            <a:off x="5296474" y="403441"/>
            <a:ext cx="2010618" cy="646290"/>
          </a:xfrm>
          <a:prstGeom prst="rect">
            <a:avLst/>
          </a:prstGeom>
          <a:noFill/>
          <a:ln>
            <a:noFill/>
          </a:ln>
        </p:spPr>
        <p:txBody>
          <a:bodyPr spcFirstLastPara="1" wrap="square" lIns="91431" tIns="45703" rIns="91431" bIns="45703" anchor="t" anchorCtr="0">
            <a:spAutoFit/>
          </a:bodyPr>
          <a:lstStyle/>
          <a:p>
            <a:pPr marL="0" marR="0" lvl="0" indent="0" algn="ctr" rtl="0">
              <a:spcBef>
                <a:spcPts val="0"/>
              </a:spcBef>
              <a:spcAft>
                <a:spcPts val="0"/>
              </a:spcAft>
              <a:buNone/>
            </a:pPr>
            <a:r>
              <a:rPr lang="en-US" sz="3600" b="1" i="0" u="none" strike="noStrike" cap="none" dirty="0">
                <a:solidFill>
                  <a:schemeClr val="lt1"/>
                </a:solidFill>
                <a:latin typeface="Questrial"/>
                <a:ea typeface="Questrial"/>
                <a:cs typeface="Questrial"/>
                <a:sym typeface="Questrial"/>
              </a:rPr>
              <a:t>BÀI </a:t>
            </a:r>
            <a:r>
              <a:rPr lang="vi-VN" sz="3600" b="1" i="0" u="none" strike="noStrike" cap="none" dirty="0">
                <a:solidFill>
                  <a:schemeClr val="lt1"/>
                </a:solidFill>
                <a:latin typeface="Questrial"/>
                <a:ea typeface="Questrial"/>
                <a:cs typeface="Questrial"/>
                <a:sym typeface="Questrial"/>
              </a:rPr>
              <a:t>3</a:t>
            </a:r>
            <a:endParaRPr sz="3600" b="1" i="0" u="none" strike="noStrike" cap="none" dirty="0">
              <a:solidFill>
                <a:schemeClr val="lt1"/>
              </a:solidFill>
              <a:latin typeface="Questrial"/>
              <a:ea typeface="Questrial"/>
              <a:cs typeface="Questrial"/>
              <a:sym typeface="Questrial"/>
            </a:endParaRPr>
          </a:p>
        </p:txBody>
      </p:sp>
      <p:pic>
        <p:nvPicPr>
          <p:cNvPr id="1026" name="Picture 2" descr="Nhà">
            <a:extLst>
              <a:ext uri="{FF2B5EF4-FFF2-40B4-BE49-F238E27FC236}">
                <a16:creationId xmlns:a16="http://schemas.microsoft.com/office/drawing/2014/main" id="{258E3CC1-FC5B-F1EC-77BA-8C025B5E8141}"/>
              </a:ext>
            </a:extLst>
          </p:cNvPr>
          <p:cNvPicPr>
            <a:picLocks noChangeAspect="1" noChangeArrowheads="1"/>
          </p:cNvPicPr>
          <p:nvPr userDrawn="1"/>
        </p:nvPicPr>
        <p:blipFill>
          <a:blip r:embed="rId17">
            <a:alphaModFix amt="35000"/>
            <a:extLst>
              <a:ext uri="{28A0092B-C50C-407E-A947-70E740481C1C}">
                <a14:useLocalDpi xmlns:a14="http://schemas.microsoft.com/office/drawing/2010/main" val="0"/>
              </a:ext>
            </a:extLst>
          </a:blip>
          <a:srcRect/>
          <a:stretch>
            <a:fillRect/>
          </a:stretch>
        </p:blipFill>
        <p:spPr bwMode="auto">
          <a:xfrm>
            <a:off x="372041" y="13066327"/>
            <a:ext cx="3520837" cy="6257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B652FE73-5F5E-7C96-7C0C-C56EB06F3E8A}"/>
              </a:ext>
            </a:extLst>
          </p:cNvPr>
          <p:cNvPicPr>
            <a:picLocks noChangeAspect="1"/>
          </p:cNvPicPr>
          <p:nvPr userDrawn="1"/>
        </p:nvPicPr>
        <p:blipFill>
          <a:blip r:embed="rId18"/>
          <a:stretch>
            <a:fillRect/>
          </a:stretch>
        </p:blipFill>
        <p:spPr>
          <a:xfrm>
            <a:off x="709763" y="25513"/>
            <a:ext cx="1173678" cy="14920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45"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ừ Vựng Tiếng Anh Trái Cây, Hoa Quả/ Fruits Name in English/ English Online  (New) - YouTube">
            <a:extLst>
              <a:ext uri="{FF2B5EF4-FFF2-40B4-BE49-F238E27FC236}">
                <a16:creationId xmlns:a16="http://schemas.microsoft.com/office/drawing/2014/main" id="{78AA8A79-0F80-D9E1-F8AD-AA2DA91861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2"/>
          <a:stretch/>
        </p:blipFill>
        <p:spPr bwMode="auto">
          <a:xfrm>
            <a:off x="5275247" y="2271705"/>
            <a:ext cx="18724650" cy="10604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841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613" y="1562957"/>
            <a:ext cx="19659599" cy="831051"/>
            <a:chOff x="-288924" y="1892299"/>
            <a:chExt cx="19659598" cy="830899"/>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31" tIns="45703" rIns="91431" bIns="45703" anchor="ctr" anchorCtr="0">
              <a:noAutofit/>
            </a:bodyPr>
            <a:lstStyle/>
            <a:p>
              <a:pPr algn="ctr"/>
              <a:endParaRPr sz="4300">
                <a:solidFill>
                  <a:schemeClr val="lt1"/>
                </a:solidFill>
                <a:latin typeface="Calibri"/>
                <a:ea typeface="Calibri"/>
                <a:cs typeface="Calibri"/>
                <a:sym typeface="Calibri"/>
              </a:endParaRPr>
            </a:p>
          </p:txBody>
        </p:sp>
        <p:sp>
          <p:nvSpPr>
            <p:cNvPr id="245" name="Google Shape;245;p3"/>
            <p:cNvSpPr txBox="1"/>
            <p:nvPr/>
          </p:nvSpPr>
          <p:spPr>
            <a:xfrm>
              <a:off x="1179622" y="1913523"/>
              <a:ext cx="822715" cy="753964"/>
            </a:xfrm>
            <a:prstGeom prst="rect">
              <a:avLst/>
            </a:prstGeom>
            <a:noFill/>
            <a:ln>
              <a:noFill/>
            </a:ln>
          </p:spPr>
          <p:txBody>
            <a:bodyPr spcFirstLastPara="1" wrap="square" lIns="91431" tIns="45703" rIns="91431" bIns="45703" anchor="t" anchorCtr="0">
              <a:spAutoFit/>
            </a:bodyPr>
            <a:lstStyle/>
            <a:p>
              <a:r>
                <a:rPr lang="vi-VN" sz="4300" b="1" dirty="0">
                  <a:solidFill>
                    <a:schemeClr val="lt1"/>
                  </a:solidFill>
                  <a:latin typeface="Tahoma"/>
                  <a:ea typeface="Tahoma"/>
                  <a:cs typeface="Tahoma"/>
                  <a:sym typeface="Tahoma"/>
                </a:rPr>
                <a:t>II</a:t>
              </a:r>
              <a:endParaRPr sz="4300" b="1" dirty="0">
                <a:solidFill>
                  <a:schemeClr val="lt1"/>
                </a:solidFill>
                <a:latin typeface="Tahoma"/>
                <a:ea typeface="Tahoma"/>
                <a:cs typeface="Tahoma"/>
                <a:sym typeface="Tahoma"/>
              </a:endParaRPr>
            </a:p>
          </p:txBody>
        </p:sp>
        <p:sp>
          <p:nvSpPr>
            <p:cNvPr id="246" name="Google Shape;246;p3"/>
            <p:cNvSpPr txBox="1"/>
            <p:nvPr/>
          </p:nvSpPr>
          <p:spPr>
            <a:xfrm>
              <a:off x="2087561" y="1892299"/>
              <a:ext cx="17283113" cy="830899"/>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Chuẩn độ acid - base</a:t>
              </a:r>
              <a:endParaRPr sz="4800" b="1" dirty="0">
                <a:solidFill>
                  <a:srgbClr val="135F82"/>
                </a:solidFill>
                <a:latin typeface="Tahoma"/>
                <a:ea typeface="Tahoma"/>
                <a:cs typeface="Tahoma"/>
                <a:sym typeface="Tahoma"/>
              </a:endParaRPr>
            </a:p>
          </p:txBody>
        </p:sp>
      </p:grpSp>
      <p:grpSp>
        <p:nvGrpSpPr>
          <p:cNvPr id="247" name="Google Shape;247;p3"/>
          <p:cNvGrpSpPr/>
          <p:nvPr/>
        </p:nvGrpSpPr>
        <p:grpSpPr>
          <a:xfrm>
            <a:off x="849592" y="2756709"/>
            <a:ext cx="4167910" cy="971369"/>
            <a:chOff x="166396" y="8755081"/>
            <a:chExt cx="4167639"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grpSp>
          <p:nvGrpSpPr>
            <p:cNvPr id="249" name="Google Shape;249;p3"/>
            <p:cNvGrpSpPr/>
            <p:nvPr/>
          </p:nvGrpSpPr>
          <p:grpSpPr>
            <a:xfrm>
              <a:off x="166396" y="8780577"/>
              <a:ext cx="702538" cy="572229"/>
              <a:chOff x="-145995" y="8633545"/>
              <a:chExt cx="787401" cy="641352"/>
            </a:xfrm>
          </p:grpSpPr>
          <p:sp>
            <p:nvSpPr>
              <p:cNvPr id="250"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1"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2"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3"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4"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5"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6"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7" name="Google Shape;257;p3"/>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8" name="Google Shape;258;p3"/>
              <p:cNvSpPr/>
              <p:nvPr/>
            </p:nvSpPr>
            <p:spPr>
              <a:xfrm>
                <a:off x="277868" y="9084396"/>
                <a:ext cx="319088" cy="44450"/>
              </a:xfrm>
              <a:prstGeom prst="rect">
                <a:avLst/>
              </a:pr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9" name="Google Shape;259;p3"/>
              <p:cNvSpPr/>
              <p:nvPr/>
            </p:nvSpPr>
            <p:spPr>
              <a:xfrm>
                <a:off x="277868" y="9159009"/>
                <a:ext cx="319088" cy="44450"/>
              </a:xfrm>
              <a:prstGeom prst="rect">
                <a:avLst/>
              </a:pr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60"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61" name="Google Shape;261;p3"/>
              <p:cNvSpPr/>
              <p:nvPr/>
            </p:nvSpPr>
            <p:spPr>
              <a:xfrm>
                <a:off x="-96782" y="8746258"/>
                <a:ext cx="693738" cy="484189"/>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grpSp>
        <p:sp>
          <p:nvSpPr>
            <p:cNvPr id="262" name="Google Shape;262;p3"/>
            <p:cNvSpPr txBox="1"/>
            <p:nvPr/>
          </p:nvSpPr>
          <p:spPr>
            <a:xfrm>
              <a:off x="724461" y="8799709"/>
              <a:ext cx="3338734" cy="644210"/>
            </a:xfrm>
            <a:prstGeom prst="rect">
              <a:avLst/>
            </a:prstGeom>
            <a:noFill/>
            <a:ln>
              <a:noFill/>
            </a:ln>
          </p:spPr>
          <p:txBody>
            <a:bodyPr spcFirstLastPara="1" wrap="square" lIns="91431" tIns="45703" rIns="91431" bIns="45703" anchor="t" anchorCtr="0">
              <a:spAutoFit/>
            </a:bodyPr>
            <a:lstStyle/>
            <a:p>
              <a:r>
                <a:rPr lang="en-US" sz="4600" b="1" dirty="0" err="1">
                  <a:solidFill>
                    <a:schemeClr val="lt1"/>
                  </a:solidFill>
                  <a:latin typeface="Tahoma"/>
                  <a:ea typeface="Tahoma"/>
                  <a:cs typeface="Tahoma"/>
                  <a:sym typeface="Tahoma"/>
                </a:rPr>
                <a:t>Khái</a:t>
              </a:r>
              <a:r>
                <a:rPr lang="en-US" sz="4600" b="1" dirty="0">
                  <a:solidFill>
                    <a:schemeClr val="lt1"/>
                  </a:solidFill>
                  <a:latin typeface="Tahoma"/>
                  <a:ea typeface="Tahoma"/>
                  <a:cs typeface="Tahoma"/>
                  <a:sym typeface="Tahoma"/>
                </a:rPr>
                <a:t> </a:t>
              </a:r>
              <a:r>
                <a:rPr lang="en-US" sz="4600" b="1" dirty="0" err="1">
                  <a:solidFill>
                    <a:schemeClr val="lt1"/>
                  </a:solidFill>
                  <a:latin typeface="Tahoma"/>
                  <a:ea typeface="Tahoma"/>
                  <a:cs typeface="Tahoma"/>
                  <a:sym typeface="Tahoma"/>
                </a:rPr>
                <a:t>niệm</a:t>
              </a:r>
              <a:endParaRPr sz="4600" b="1" dirty="0">
                <a:solidFill>
                  <a:schemeClr val="lt1"/>
                </a:solidFill>
                <a:latin typeface="Tahoma"/>
                <a:ea typeface="Tahoma"/>
                <a:cs typeface="Tahoma"/>
                <a:sym typeface="Tahoma"/>
              </a:endParaRPr>
            </a:p>
          </p:txBody>
        </p:sp>
      </p:grpSp>
      <p:sp>
        <p:nvSpPr>
          <p:cNvPr id="4" name="TextBox 3">
            <a:extLst>
              <a:ext uri="{FF2B5EF4-FFF2-40B4-BE49-F238E27FC236}">
                <a16:creationId xmlns:a16="http://schemas.microsoft.com/office/drawing/2014/main" id="{1392B68D-5928-E6FD-D672-5ECE6288975F}"/>
              </a:ext>
            </a:extLst>
          </p:cNvPr>
          <p:cNvSpPr txBox="1"/>
          <p:nvPr/>
        </p:nvSpPr>
        <p:spPr>
          <a:xfrm>
            <a:off x="3095119" y="4090781"/>
            <a:ext cx="20027643" cy="4601111"/>
          </a:xfrm>
          <a:prstGeom prst="rect">
            <a:avLst/>
          </a:prstGeom>
          <a:noFill/>
        </p:spPr>
        <p:txBody>
          <a:bodyPr wrap="square">
            <a:spAutoFit/>
          </a:bodyPr>
          <a:lstStyle/>
          <a:p>
            <a:pPr marL="571557" indent="-571557" algn="just">
              <a:lnSpc>
                <a:spcPct val="125000"/>
              </a:lnSpc>
              <a:spcAft>
                <a:spcPts val="1000"/>
              </a:spcAft>
              <a:buFont typeface="Wingdings" panose="05000000000000000000" pitchFamily="2" charset="2"/>
              <a:buChar char="q"/>
            </a:pPr>
            <a:r>
              <a:rPr lang="vi-VN" sz="6001" b="1" dirty="0">
                <a:latin typeface="Times New Roman" panose="02020603050405020304" pitchFamily="18" charset="0"/>
                <a:ea typeface="Calibri" panose="020F0502020204030204" pitchFamily="34" charset="0"/>
                <a:cs typeface="Times New Roman" panose="02020603050405020304" pitchFamily="18" charset="0"/>
              </a:rPr>
              <a:t> Phương pháp phân tích chuẩn độ là phương pháp hóa học định lượng, dựa trên sự đo thể tích dung dịch thuốc thử có nồng độ đã biết phản ứng với một thể tích xác định dung dịch của chất có nồng độ chưa biết cần xác định.</a:t>
            </a:r>
            <a:endParaRPr lang="en-US" sz="6601"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9A0E10F-D3B3-BBCD-EBD9-8B918708F5B7}"/>
              </a:ext>
            </a:extLst>
          </p:cNvPr>
          <p:cNvPicPr>
            <a:picLocks noChangeAspect="1"/>
          </p:cNvPicPr>
          <p:nvPr/>
        </p:nvPicPr>
        <p:blipFill>
          <a:blip r:embed="rId3"/>
          <a:stretch>
            <a:fillRect/>
          </a:stretch>
        </p:blipFill>
        <p:spPr>
          <a:xfrm>
            <a:off x="7200258" y="8890161"/>
            <a:ext cx="3380620" cy="4384031"/>
          </a:xfrm>
          <a:prstGeom prst="rect">
            <a:avLst/>
          </a:prstGeom>
        </p:spPr>
      </p:pic>
      <p:pic>
        <p:nvPicPr>
          <p:cNvPr id="10" name="Picture 9">
            <a:extLst>
              <a:ext uri="{FF2B5EF4-FFF2-40B4-BE49-F238E27FC236}">
                <a16:creationId xmlns:a16="http://schemas.microsoft.com/office/drawing/2014/main" id="{FF45DCA8-5F2B-596F-C293-A7D24442BC0C}"/>
              </a:ext>
            </a:extLst>
          </p:cNvPr>
          <p:cNvPicPr>
            <a:picLocks noChangeAspect="1"/>
          </p:cNvPicPr>
          <p:nvPr/>
        </p:nvPicPr>
        <p:blipFill>
          <a:blip r:embed="rId4"/>
          <a:stretch>
            <a:fillRect/>
          </a:stretch>
        </p:blipFill>
        <p:spPr>
          <a:xfrm>
            <a:off x="15449780" y="8996533"/>
            <a:ext cx="3380620" cy="4012367"/>
          </a:xfrm>
          <a:prstGeom prst="rect">
            <a:avLst/>
          </a:prstGeom>
        </p:spPr>
      </p:pic>
    </p:spTree>
    <p:extLst>
      <p:ext uri="{BB962C8B-B14F-4D97-AF65-F5344CB8AC3E}">
        <p14:creationId xmlns:p14="http://schemas.microsoft.com/office/powerpoint/2010/main" val="155904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613" y="1562957"/>
            <a:ext cx="19659599" cy="831051"/>
            <a:chOff x="-288924" y="1892299"/>
            <a:chExt cx="19659598" cy="830899"/>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31" tIns="45703" rIns="91431" bIns="45703" anchor="ctr" anchorCtr="0">
              <a:noAutofit/>
            </a:bodyPr>
            <a:lstStyle/>
            <a:p>
              <a:pPr algn="ctr"/>
              <a:endParaRPr sz="4300">
                <a:solidFill>
                  <a:schemeClr val="lt1"/>
                </a:solidFill>
                <a:latin typeface="Calibri"/>
                <a:ea typeface="Calibri"/>
                <a:cs typeface="Calibri"/>
                <a:sym typeface="Calibri"/>
              </a:endParaRPr>
            </a:p>
          </p:txBody>
        </p:sp>
        <p:sp>
          <p:nvSpPr>
            <p:cNvPr id="245" name="Google Shape;245;p3"/>
            <p:cNvSpPr txBox="1"/>
            <p:nvPr/>
          </p:nvSpPr>
          <p:spPr>
            <a:xfrm>
              <a:off x="1179622" y="1913523"/>
              <a:ext cx="822715" cy="753964"/>
            </a:xfrm>
            <a:prstGeom prst="rect">
              <a:avLst/>
            </a:prstGeom>
            <a:noFill/>
            <a:ln>
              <a:noFill/>
            </a:ln>
          </p:spPr>
          <p:txBody>
            <a:bodyPr spcFirstLastPara="1" wrap="square" lIns="91431" tIns="45703" rIns="91431" bIns="45703" anchor="t" anchorCtr="0">
              <a:spAutoFit/>
            </a:bodyPr>
            <a:lstStyle/>
            <a:p>
              <a:r>
                <a:rPr lang="vi-VN" sz="4300" b="1" dirty="0">
                  <a:solidFill>
                    <a:schemeClr val="lt1"/>
                  </a:solidFill>
                  <a:latin typeface="Tahoma"/>
                  <a:ea typeface="Tahoma"/>
                  <a:cs typeface="Tahoma"/>
                  <a:sym typeface="Tahoma"/>
                </a:rPr>
                <a:t>II</a:t>
              </a:r>
              <a:endParaRPr sz="4300" b="1" dirty="0">
                <a:solidFill>
                  <a:schemeClr val="lt1"/>
                </a:solidFill>
                <a:latin typeface="Tahoma"/>
                <a:ea typeface="Tahoma"/>
                <a:cs typeface="Tahoma"/>
                <a:sym typeface="Tahoma"/>
              </a:endParaRPr>
            </a:p>
          </p:txBody>
        </p:sp>
        <p:sp>
          <p:nvSpPr>
            <p:cNvPr id="246" name="Google Shape;246;p3"/>
            <p:cNvSpPr txBox="1"/>
            <p:nvPr/>
          </p:nvSpPr>
          <p:spPr>
            <a:xfrm>
              <a:off x="2087561" y="1892299"/>
              <a:ext cx="17283113" cy="830899"/>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Chuẩn độ acid - base</a:t>
              </a:r>
              <a:endParaRPr sz="4800" b="1" dirty="0">
                <a:solidFill>
                  <a:srgbClr val="135F82"/>
                </a:solidFill>
                <a:latin typeface="Tahoma"/>
                <a:ea typeface="Tahoma"/>
                <a:cs typeface="Tahoma"/>
                <a:sym typeface="Tahoma"/>
              </a:endParaRPr>
            </a:p>
          </p:txBody>
        </p:sp>
      </p:grpSp>
      <p:grpSp>
        <p:nvGrpSpPr>
          <p:cNvPr id="247" name="Google Shape;247;p3"/>
          <p:cNvGrpSpPr/>
          <p:nvPr/>
        </p:nvGrpSpPr>
        <p:grpSpPr>
          <a:xfrm>
            <a:off x="890511" y="2709203"/>
            <a:ext cx="8558904" cy="1018875"/>
            <a:chOff x="186226" y="8716839"/>
            <a:chExt cx="4147809" cy="820185"/>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grpSp>
          <p:nvGrpSpPr>
            <p:cNvPr id="249" name="Google Shape;249;p3"/>
            <p:cNvGrpSpPr/>
            <p:nvPr/>
          </p:nvGrpSpPr>
          <p:grpSpPr>
            <a:xfrm>
              <a:off x="186226" y="8716839"/>
              <a:ext cx="869674" cy="616138"/>
              <a:chOff x="-123770" y="8562107"/>
              <a:chExt cx="974726" cy="690565"/>
            </a:xfrm>
          </p:grpSpPr>
          <p:sp>
            <p:nvSpPr>
              <p:cNvPr id="250"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1"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2"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3"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4"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5"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6"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7" name="Google Shape;257;p3"/>
              <p:cNvSpPr/>
              <p:nvPr/>
            </p:nvSpPr>
            <p:spPr>
              <a:xfrm>
                <a:off x="63556" y="8562107"/>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8" name="Google Shape;258;p3"/>
              <p:cNvSpPr/>
              <p:nvPr/>
            </p:nvSpPr>
            <p:spPr>
              <a:xfrm>
                <a:off x="277868" y="9084396"/>
                <a:ext cx="319088" cy="44450"/>
              </a:xfrm>
              <a:prstGeom prst="rect">
                <a:avLst/>
              </a:pr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59" name="Google Shape;259;p3"/>
              <p:cNvSpPr/>
              <p:nvPr/>
            </p:nvSpPr>
            <p:spPr>
              <a:xfrm>
                <a:off x="277868" y="9159009"/>
                <a:ext cx="319088" cy="44450"/>
              </a:xfrm>
              <a:prstGeom prst="rect">
                <a:avLst/>
              </a:pr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60"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sp>
            <p:nvSpPr>
              <p:cNvPr id="261" name="Google Shape;261;p3"/>
              <p:cNvSpPr/>
              <p:nvPr/>
            </p:nvSpPr>
            <p:spPr>
              <a:xfrm>
                <a:off x="76253" y="8746258"/>
                <a:ext cx="520702" cy="492343"/>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31" tIns="45703" rIns="91431" bIns="45703" anchor="t" anchorCtr="0">
                <a:noAutofit/>
              </a:bodyPr>
              <a:lstStyle/>
              <a:p>
                <a:endParaRPr sz="4600">
                  <a:solidFill>
                    <a:schemeClr val="dk1"/>
                  </a:solidFill>
                  <a:latin typeface="Tahoma"/>
                  <a:ea typeface="Tahoma"/>
                  <a:cs typeface="Tahoma"/>
                  <a:sym typeface="Tahoma"/>
                </a:endParaRPr>
              </a:p>
            </p:txBody>
          </p:sp>
        </p:grpSp>
        <p:sp>
          <p:nvSpPr>
            <p:cNvPr id="262" name="Google Shape;262;p3"/>
            <p:cNvSpPr txBox="1"/>
            <p:nvPr/>
          </p:nvSpPr>
          <p:spPr>
            <a:xfrm>
              <a:off x="724461" y="8799709"/>
              <a:ext cx="3338734" cy="644178"/>
            </a:xfrm>
            <a:prstGeom prst="rect">
              <a:avLst/>
            </a:prstGeom>
            <a:noFill/>
            <a:ln>
              <a:noFill/>
            </a:ln>
          </p:spPr>
          <p:txBody>
            <a:bodyPr spcFirstLastPara="1" wrap="square" lIns="91431" tIns="45703" rIns="91431" bIns="45703" anchor="t" anchorCtr="0">
              <a:spAutoFit/>
            </a:bodyPr>
            <a:lstStyle/>
            <a:p>
              <a:r>
                <a:rPr lang="en-US" sz="4600" b="1" dirty="0" err="1">
                  <a:solidFill>
                    <a:schemeClr val="lt1"/>
                  </a:solidFill>
                  <a:latin typeface="Tahoma"/>
                  <a:ea typeface="Tahoma"/>
                  <a:cs typeface="Tahoma"/>
                  <a:sym typeface="Tahoma"/>
                </a:rPr>
                <a:t>Thực</a:t>
              </a:r>
              <a:r>
                <a:rPr lang="en-US" sz="4600" b="1" dirty="0">
                  <a:solidFill>
                    <a:schemeClr val="lt1"/>
                  </a:solidFill>
                  <a:latin typeface="Tahoma"/>
                  <a:ea typeface="Tahoma"/>
                  <a:cs typeface="Tahoma"/>
                  <a:sym typeface="Tahoma"/>
                </a:rPr>
                <a:t> </a:t>
              </a:r>
              <a:r>
                <a:rPr lang="en-US" sz="4600" b="1" dirty="0" err="1">
                  <a:solidFill>
                    <a:schemeClr val="lt1"/>
                  </a:solidFill>
                  <a:latin typeface="Tahoma"/>
                  <a:ea typeface="Tahoma"/>
                  <a:cs typeface="Tahoma"/>
                  <a:sym typeface="Tahoma"/>
                </a:rPr>
                <a:t>hành</a:t>
              </a:r>
              <a:r>
                <a:rPr lang="en-US" sz="4600" b="1" dirty="0">
                  <a:solidFill>
                    <a:schemeClr val="lt1"/>
                  </a:solidFill>
                  <a:latin typeface="Tahoma"/>
                  <a:ea typeface="Tahoma"/>
                  <a:cs typeface="Tahoma"/>
                  <a:sym typeface="Tahoma"/>
                </a:rPr>
                <a:t> </a:t>
              </a:r>
              <a:r>
                <a:rPr lang="en-US" sz="4600" b="1" dirty="0" err="1">
                  <a:solidFill>
                    <a:schemeClr val="lt1"/>
                  </a:solidFill>
                  <a:latin typeface="Tahoma"/>
                  <a:ea typeface="Tahoma"/>
                  <a:cs typeface="Tahoma"/>
                  <a:sym typeface="Tahoma"/>
                </a:rPr>
                <a:t>chuẩn</a:t>
              </a:r>
              <a:r>
                <a:rPr lang="en-US" sz="4600" b="1" dirty="0">
                  <a:solidFill>
                    <a:schemeClr val="lt1"/>
                  </a:solidFill>
                  <a:latin typeface="Tahoma"/>
                  <a:ea typeface="Tahoma"/>
                  <a:cs typeface="Tahoma"/>
                  <a:sym typeface="Tahoma"/>
                </a:rPr>
                <a:t> </a:t>
              </a:r>
              <a:r>
                <a:rPr lang="en-US" sz="4600" b="1" dirty="0" err="1">
                  <a:solidFill>
                    <a:schemeClr val="lt1"/>
                  </a:solidFill>
                  <a:latin typeface="Tahoma"/>
                  <a:ea typeface="Tahoma"/>
                  <a:cs typeface="Tahoma"/>
                  <a:sym typeface="Tahoma"/>
                </a:rPr>
                <a:t>độ</a:t>
              </a:r>
              <a:endParaRPr sz="4600" b="1" dirty="0">
                <a:solidFill>
                  <a:schemeClr val="lt1"/>
                </a:solidFill>
                <a:latin typeface="Tahoma"/>
                <a:ea typeface="Tahoma"/>
                <a:cs typeface="Tahoma"/>
                <a:sym typeface="Tahoma"/>
              </a:endParaRPr>
            </a:p>
          </p:txBody>
        </p:sp>
      </p:grpSp>
      <p:sp>
        <p:nvSpPr>
          <p:cNvPr id="3" name="TextBox 2">
            <a:extLst>
              <a:ext uri="{FF2B5EF4-FFF2-40B4-BE49-F238E27FC236}">
                <a16:creationId xmlns:a16="http://schemas.microsoft.com/office/drawing/2014/main" id="{EFB0C0B0-8E0C-E9F7-1CD5-C028E11D30E2}"/>
              </a:ext>
            </a:extLst>
          </p:cNvPr>
          <p:cNvSpPr txBox="1"/>
          <p:nvPr/>
        </p:nvSpPr>
        <p:spPr>
          <a:xfrm>
            <a:off x="4656715" y="4461163"/>
            <a:ext cx="17182909" cy="923330"/>
          </a:xfrm>
          <a:prstGeom prst="rect">
            <a:avLst/>
          </a:prstGeom>
          <a:noFill/>
        </p:spPr>
        <p:txBody>
          <a:bodyPr wrap="none" rtlCol="0">
            <a:spAutoFit/>
          </a:bodyPr>
          <a:lstStyle/>
          <a:p>
            <a:r>
              <a:rPr lang="en-US" sz="5400" b="1" dirty="0" err="1"/>
              <a:t>Các</a:t>
            </a:r>
            <a:r>
              <a:rPr lang="en-US" sz="5400" b="1" dirty="0"/>
              <a:t> </a:t>
            </a:r>
            <a:r>
              <a:rPr lang="en-US" sz="5400" b="1" dirty="0" err="1"/>
              <a:t>bước</a:t>
            </a:r>
            <a:r>
              <a:rPr lang="en-US" sz="5400" b="1" dirty="0"/>
              <a:t> </a:t>
            </a:r>
            <a:r>
              <a:rPr lang="en-US" sz="5400" b="1" dirty="0" err="1"/>
              <a:t>tiến</a:t>
            </a:r>
            <a:r>
              <a:rPr lang="en-US" sz="5400" b="1" dirty="0"/>
              <a:t> </a:t>
            </a:r>
            <a:r>
              <a:rPr lang="en-US" sz="5400" b="1" dirty="0" err="1"/>
              <a:t>hành</a:t>
            </a:r>
            <a:r>
              <a:rPr lang="en-US" sz="5400" b="1" dirty="0"/>
              <a:t> </a:t>
            </a:r>
            <a:r>
              <a:rPr lang="en-US" sz="5400" b="1" dirty="0" err="1"/>
              <a:t>theo</a:t>
            </a:r>
            <a:r>
              <a:rPr lang="en-US" sz="5400" b="1" dirty="0"/>
              <a:t> </a:t>
            </a:r>
            <a:r>
              <a:rPr lang="en-US" sz="5400" b="1" dirty="0" err="1"/>
              <a:t>hình</a:t>
            </a:r>
            <a:r>
              <a:rPr lang="en-US" sz="5400" b="1" dirty="0"/>
              <a:t> </a:t>
            </a:r>
            <a:r>
              <a:rPr lang="en-US" sz="5400" b="1" dirty="0" err="1"/>
              <a:t>trong</a:t>
            </a:r>
            <a:r>
              <a:rPr lang="en-US" sz="5400" b="1" dirty="0"/>
              <a:t> </a:t>
            </a:r>
            <a:r>
              <a:rPr lang="en-US" sz="5400" b="1" dirty="0" err="1"/>
              <a:t>sách</a:t>
            </a:r>
            <a:r>
              <a:rPr lang="en-US" sz="5400" b="1" dirty="0"/>
              <a:t> </a:t>
            </a:r>
            <a:r>
              <a:rPr lang="en-US" sz="5400" b="1" dirty="0" err="1"/>
              <a:t>giáo</a:t>
            </a:r>
            <a:r>
              <a:rPr lang="en-US" sz="5400" b="1" dirty="0"/>
              <a:t> khoa</a:t>
            </a:r>
          </a:p>
        </p:txBody>
      </p:sp>
    </p:spTree>
    <p:extLst>
      <p:ext uri="{BB962C8B-B14F-4D97-AF65-F5344CB8AC3E}">
        <p14:creationId xmlns:p14="http://schemas.microsoft.com/office/powerpoint/2010/main" val="280428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3" name="TextBox 2">
            <a:extLst>
              <a:ext uri="{FF2B5EF4-FFF2-40B4-BE49-F238E27FC236}">
                <a16:creationId xmlns:a16="http://schemas.microsoft.com/office/drawing/2014/main" id="{599EBF43-4050-D154-75D0-E6CB9403CB59}"/>
              </a:ext>
            </a:extLst>
          </p:cNvPr>
          <p:cNvSpPr txBox="1"/>
          <p:nvPr/>
        </p:nvSpPr>
        <p:spPr>
          <a:xfrm>
            <a:off x="3492726" y="2318558"/>
            <a:ext cx="18860728" cy="6043073"/>
          </a:xfrm>
          <a:prstGeom prst="rect">
            <a:avLst/>
          </a:prstGeom>
          <a:noFill/>
        </p:spPr>
        <p:txBody>
          <a:bodyPr wrap="square">
            <a:spAutoFit/>
          </a:bodyPr>
          <a:lstStyle/>
          <a:p>
            <a:pPr>
              <a:lnSpc>
                <a:spcPct val="125000"/>
              </a:lnSpc>
              <a:spcAft>
                <a:spcPts val="800"/>
              </a:spcAft>
            </a:pPr>
            <a:r>
              <a:rPr lang="en-US" sz="6001" b="1" kern="100" dirty="0" err="1">
                <a:latin typeface="Times New Roman" panose="02020603050405020304" pitchFamily="18" charset="0"/>
                <a:ea typeface="Calibri" panose="020F0502020204030204" pitchFamily="34" charset="0"/>
                <a:cs typeface="Mangal" panose="02040503050203030202" pitchFamily="18" charset="0"/>
              </a:rPr>
              <a:t>Câu</a:t>
            </a:r>
            <a:r>
              <a:rPr lang="en-US" sz="6001" b="1" kern="100" dirty="0">
                <a:latin typeface="Times New Roman" panose="02020603050405020304" pitchFamily="18" charset="0"/>
                <a:ea typeface="Calibri" panose="020F0502020204030204" pitchFamily="34" charset="0"/>
                <a:cs typeface="Mangal" panose="02040503050203030202" pitchFamily="18" charset="0"/>
              </a:rPr>
              <a:t> 1</a:t>
            </a:r>
            <a:r>
              <a:rPr lang="vi-VN" sz="6001" b="1" kern="100" dirty="0">
                <a:latin typeface="Times New Roman" panose="02020603050405020304" pitchFamily="18" charset="0"/>
                <a:ea typeface="Calibri" panose="020F0502020204030204" pitchFamily="34" charset="0"/>
                <a:cs typeface="Mangal" panose="02040503050203030202" pitchFamily="18" charset="0"/>
              </a:rPr>
              <a:t>.</a:t>
            </a:r>
            <a:r>
              <a:rPr lang="en-US" sz="6001" b="1" kern="100" dirty="0">
                <a:latin typeface="Times New Roman" panose="02020603050405020304" pitchFamily="18" charset="0"/>
                <a:ea typeface="Calibri" panose="020F0502020204030204" pitchFamily="34" charset="0"/>
                <a:cs typeface="Mangal" panose="02040503050203030202" pitchFamily="18" charset="0"/>
              </a:rPr>
              <a:t> </a:t>
            </a:r>
            <a:r>
              <a:rPr lang="en-US" sz="6001" kern="100" dirty="0" err="1">
                <a:latin typeface="Times New Roman" panose="02020603050405020304" pitchFamily="18" charset="0"/>
                <a:ea typeface="Calibri" panose="020F0502020204030204" pitchFamily="34" charset="0"/>
                <a:cs typeface="Mangal" panose="02040503050203030202" pitchFamily="18" charset="0"/>
              </a:rPr>
              <a:t>Câu</a:t>
            </a:r>
            <a:r>
              <a:rPr lang="en-US" sz="6001" kern="100" dirty="0">
                <a:latin typeface="Times New Roman" panose="02020603050405020304" pitchFamily="18" charset="0"/>
                <a:ea typeface="Calibri" panose="020F0502020204030204" pitchFamily="34" charset="0"/>
                <a:cs typeface="Mangal" panose="02040503050203030202" pitchFamily="18" charset="0"/>
              </a:rPr>
              <a:t> </a:t>
            </a:r>
            <a:r>
              <a:rPr lang="en-US" sz="6001" kern="100" dirty="0" err="1">
                <a:latin typeface="Times New Roman" panose="02020603050405020304" pitchFamily="18" charset="0"/>
                <a:ea typeface="Calibri" panose="020F0502020204030204" pitchFamily="34" charset="0"/>
                <a:cs typeface="Mangal" panose="02040503050203030202" pitchFamily="18" charset="0"/>
              </a:rPr>
              <a:t>nào</a:t>
            </a:r>
            <a:r>
              <a:rPr lang="en-US" sz="6001" kern="100" dirty="0">
                <a:latin typeface="Times New Roman" panose="02020603050405020304" pitchFamily="18" charset="0"/>
                <a:ea typeface="Calibri" panose="020F0502020204030204" pitchFamily="34" charset="0"/>
                <a:cs typeface="Mangal" panose="02040503050203030202" pitchFamily="18" charset="0"/>
              </a:rPr>
              <a:t> </a:t>
            </a:r>
            <a:r>
              <a:rPr lang="en-US" sz="6001" kern="100" dirty="0" err="1">
                <a:latin typeface="Times New Roman" panose="02020603050405020304" pitchFamily="18" charset="0"/>
                <a:ea typeface="Calibri" panose="020F0502020204030204" pitchFamily="34" charset="0"/>
                <a:cs typeface="Mangal" panose="02040503050203030202" pitchFamily="18" charset="0"/>
              </a:rPr>
              <a:t>sai</a:t>
            </a:r>
            <a:r>
              <a:rPr lang="en-US" sz="6001" kern="100" dirty="0">
                <a:latin typeface="Times New Roman" panose="02020603050405020304" pitchFamily="18" charset="0"/>
                <a:ea typeface="Calibri" panose="020F0502020204030204" pitchFamily="34" charset="0"/>
                <a:cs typeface="Mangal" panose="02040503050203030202" pitchFamily="18" charset="0"/>
              </a:rPr>
              <a:t> </a:t>
            </a:r>
            <a:r>
              <a:rPr lang="en-US" sz="6001" kern="100" dirty="0" err="1">
                <a:latin typeface="Times New Roman" panose="02020603050405020304" pitchFamily="18" charset="0"/>
                <a:ea typeface="Calibri" panose="020F0502020204030204" pitchFamily="34" charset="0"/>
                <a:cs typeface="Mangal" panose="02040503050203030202" pitchFamily="18" charset="0"/>
              </a:rPr>
              <a:t>khi</a:t>
            </a:r>
            <a:r>
              <a:rPr lang="en-US" sz="6001" kern="100" dirty="0">
                <a:latin typeface="Times New Roman" panose="02020603050405020304" pitchFamily="18" charset="0"/>
                <a:ea typeface="Calibri" panose="020F0502020204030204" pitchFamily="34" charset="0"/>
                <a:cs typeface="Mangal" panose="02040503050203030202" pitchFamily="18" charset="0"/>
              </a:rPr>
              <a:t> </a:t>
            </a:r>
            <a:r>
              <a:rPr lang="en-US" sz="6001" kern="100" dirty="0" err="1">
                <a:latin typeface="Times New Roman" panose="02020603050405020304" pitchFamily="18" charset="0"/>
                <a:ea typeface="Calibri" panose="020F0502020204030204" pitchFamily="34" charset="0"/>
                <a:cs typeface="Mangal" panose="02040503050203030202" pitchFamily="18" charset="0"/>
              </a:rPr>
              <a:t>nói</a:t>
            </a:r>
            <a:r>
              <a:rPr lang="en-US" sz="6001" kern="100" dirty="0">
                <a:latin typeface="Times New Roman" panose="02020603050405020304" pitchFamily="18" charset="0"/>
                <a:ea typeface="Calibri" panose="020F0502020204030204" pitchFamily="34" charset="0"/>
                <a:cs typeface="Mangal" panose="02040503050203030202" pitchFamily="18" charset="0"/>
              </a:rPr>
              <a:t> </a:t>
            </a:r>
            <a:r>
              <a:rPr lang="en-US" sz="6001" kern="100" dirty="0" err="1">
                <a:latin typeface="Times New Roman" panose="02020603050405020304" pitchFamily="18" charset="0"/>
                <a:ea typeface="Calibri" panose="020F0502020204030204" pitchFamily="34" charset="0"/>
                <a:cs typeface="Mangal" panose="02040503050203030202" pitchFamily="18" charset="0"/>
              </a:rPr>
              <a:t>về</a:t>
            </a:r>
            <a:r>
              <a:rPr lang="en-US" sz="6001" kern="100" dirty="0">
                <a:latin typeface="Times New Roman" panose="02020603050405020304" pitchFamily="18" charset="0"/>
                <a:ea typeface="Calibri" panose="020F0502020204030204" pitchFamily="34" charset="0"/>
                <a:cs typeface="Mangal" panose="02040503050203030202" pitchFamily="18" charset="0"/>
              </a:rPr>
              <a:t> pH </a:t>
            </a:r>
            <a:r>
              <a:rPr lang="en-US" sz="6001" kern="100" dirty="0" err="1">
                <a:latin typeface="Times New Roman" panose="02020603050405020304" pitchFamily="18" charset="0"/>
                <a:ea typeface="Calibri" panose="020F0502020204030204" pitchFamily="34" charset="0"/>
                <a:cs typeface="Mangal" panose="02040503050203030202" pitchFamily="18" charset="0"/>
              </a:rPr>
              <a:t>và</a:t>
            </a:r>
            <a:r>
              <a:rPr lang="en-US" sz="6001" kern="100" dirty="0">
                <a:latin typeface="Times New Roman" panose="02020603050405020304" pitchFamily="18" charset="0"/>
                <a:ea typeface="Calibri" panose="020F0502020204030204" pitchFamily="34" charset="0"/>
                <a:cs typeface="Mangal" panose="02040503050203030202" pitchFamily="18" charset="0"/>
              </a:rPr>
              <a:t> pOH </a:t>
            </a:r>
            <a:r>
              <a:rPr lang="en-US" sz="6001" kern="100" dirty="0" err="1">
                <a:latin typeface="Times New Roman" panose="02020603050405020304" pitchFamily="18" charset="0"/>
                <a:ea typeface="Calibri" panose="020F0502020204030204" pitchFamily="34" charset="0"/>
                <a:cs typeface="Mangal" panose="02040503050203030202" pitchFamily="18" charset="0"/>
              </a:rPr>
              <a:t>của</a:t>
            </a:r>
            <a:r>
              <a:rPr lang="en-US" sz="6001" kern="100" dirty="0">
                <a:latin typeface="Times New Roman" panose="02020603050405020304" pitchFamily="18" charset="0"/>
                <a:ea typeface="Calibri" panose="020F0502020204030204" pitchFamily="34" charset="0"/>
                <a:cs typeface="Mangal" panose="02040503050203030202" pitchFamily="18" charset="0"/>
              </a:rPr>
              <a:t> dung </a:t>
            </a:r>
            <a:r>
              <a:rPr lang="en-US" sz="6001" kern="100" dirty="0" err="1">
                <a:latin typeface="Times New Roman" panose="02020603050405020304" pitchFamily="18" charset="0"/>
                <a:ea typeface="Calibri" panose="020F0502020204030204" pitchFamily="34" charset="0"/>
                <a:cs typeface="Mangal" panose="02040503050203030202" pitchFamily="18" charset="0"/>
              </a:rPr>
              <a:t>dịch</a:t>
            </a:r>
            <a:r>
              <a:rPr lang="en-US" sz="6001" kern="100" dirty="0">
                <a:latin typeface="Times New Roman" panose="02020603050405020304" pitchFamily="18" charset="0"/>
                <a:ea typeface="Calibri" panose="020F0502020204030204" pitchFamily="34" charset="0"/>
                <a:cs typeface="Mangal" panose="02040503050203030202" pitchFamily="18" charset="0"/>
              </a:rPr>
              <a:t> ?</a:t>
            </a:r>
            <a:endParaRPr lang="en-US" sz="5401" kern="100" dirty="0">
              <a:latin typeface="Calibri" panose="020F0502020204030204" pitchFamily="34" charset="0"/>
              <a:ea typeface="Calibri" panose="020F0502020204030204" pitchFamily="34" charset="0"/>
              <a:cs typeface="Mangal" panose="02040503050203030202" pitchFamily="18" charset="0"/>
            </a:endParaRPr>
          </a:p>
          <a:p>
            <a:pPr>
              <a:lnSpc>
                <a:spcPct val="125000"/>
              </a:lnSpc>
              <a:spcAft>
                <a:spcPts val="800"/>
              </a:spcAft>
            </a:pPr>
            <a:r>
              <a:rPr lang="en-US" sz="6001" b="1" kern="100" dirty="0">
                <a:latin typeface="Times New Roman" panose="02020603050405020304" pitchFamily="18" charset="0"/>
                <a:ea typeface="Calibri" panose="020F0502020204030204" pitchFamily="34" charset="0"/>
                <a:cs typeface="Mangal" panose="02040503050203030202" pitchFamily="18" charset="0"/>
              </a:rPr>
              <a:t>                  A. </a:t>
            </a:r>
            <a:r>
              <a:rPr lang="en-US" sz="6001" kern="100" dirty="0">
                <a:latin typeface="Times New Roman" panose="02020603050405020304" pitchFamily="18" charset="0"/>
                <a:ea typeface="Calibri" panose="020F0502020204030204" pitchFamily="34" charset="0"/>
                <a:cs typeface="Mangal" panose="02040503050203030202" pitchFamily="18" charset="0"/>
              </a:rPr>
              <a:t>[H</a:t>
            </a:r>
            <a:r>
              <a:rPr lang="en-US" sz="6001" kern="100" baseline="30000" dirty="0">
                <a:latin typeface="Times New Roman" panose="02020603050405020304" pitchFamily="18" charset="0"/>
                <a:ea typeface="Calibri" panose="020F0502020204030204" pitchFamily="34" charset="0"/>
                <a:cs typeface="Mangal" panose="02040503050203030202" pitchFamily="18" charset="0"/>
              </a:rPr>
              <a:t>+</a:t>
            </a:r>
            <a:r>
              <a:rPr lang="en-US" sz="6001" kern="100" dirty="0">
                <a:latin typeface="Times New Roman" panose="02020603050405020304" pitchFamily="18" charset="0"/>
                <a:ea typeface="Calibri" panose="020F0502020204030204" pitchFamily="34" charset="0"/>
                <a:cs typeface="Mangal" panose="02040503050203030202" pitchFamily="18" charset="0"/>
              </a:rPr>
              <a:t>].[OH</a:t>
            </a:r>
            <a:r>
              <a:rPr lang="en-US" sz="6001" kern="100" baseline="30000" dirty="0">
                <a:latin typeface="Times New Roman" panose="02020603050405020304" pitchFamily="18" charset="0"/>
                <a:ea typeface="Calibri" panose="020F0502020204030204" pitchFamily="34" charset="0"/>
                <a:cs typeface="Mangal" panose="02040503050203030202" pitchFamily="18" charset="0"/>
              </a:rPr>
              <a:t>-</a:t>
            </a:r>
            <a:r>
              <a:rPr lang="en-US" sz="6001" kern="100" dirty="0">
                <a:latin typeface="Times New Roman" panose="02020603050405020304" pitchFamily="18" charset="0"/>
                <a:ea typeface="Calibri" panose="020F0502020204030204" pitchFamily="34" charset="0"/>
                <a:cs typeface="Mangal" panose="02040503050203030202" pitchFamily="18" charset="0"/>
              </a:rPr>
              <a:t>] = 10</a:t>
            </a:r>
            <a:r>
              <a:rPr lang="en-US" sz="6001" kern="100" baseline="30000" dirty="0">
                <a:latin typeface="Times New Roman" panose="02020603050405020304" pitchFamily="18" charset="0"/>
                <a:ea typeface="Calibri" panose="020F0502020204030204" pitchFamily="34" charset="0"/>
                <a:cs typeface="Mangal" panose="02040503050203030202" pitchFamily="18" charset="0"/>
              </a:rPr>
              <a:t>-14</a:t>
            </a:r>
            <a:endParaRPr lang="en-US" sz="5401" kern="100" dirty="0">
              <a:latin typeface="Calibri" panose="020F0502020204030204" pitchFamily="34" charset="0"/>
              <a:ea typeface="Calibri" panose="020F0502020204030204" pitchFamily="34" charset="0"/>
              <a:cs typeface="Mangal" panose="02040503050203030202" pitchFamily="18" charset="0"/>
            </a:endParaRPr>
          </a:p>
          <a:p>
            <a:pPr>
              <a:lnSpc>
                <a:spcPct val="125000"/>
              </a:lnSpc>
              <a:spcAft>
                <a:spcPts val="800"/>
              </a:spcAft>
            </a:pPr>
            <a:r>
              <a:rPr lang="en-US" sz="6001" kern="100" dirty="0">
                <a:latin typeface="Times New Roman" panose="02020603050405020304" pitchFamily="18" charset="0"/>
                <a:ea typeface="Calibri" panose="020F0502020204030204" pitchFamily="34" charset="0"/>
                <a:cs typeface="Mangal" panose="02040503050203030202" pitchFamily="18" charset="0"/>
              </a:rPr>
              <a:t>                  </a:t>
            </a:r>
            <a:r>
              <a:rPr lang="en-US" sz="6001" b="1" kern="100" dirty="0">
                <a:latin typeface="Times New Roman" panose="02020603050405020304" pitchFamily="18" charset="0"/>
                <a:ea typeface="Calibri" panose="020F0502020204030204" pitchFamily="34" charset="0"/>
                <a:cs typeface="Mangal" panose="02040503050203030202" pitchFamily="18" charset="0"/>
              </a:rPr>
              <a:t>B. </a:t>
            </a:r>
            <a:r>
              <a:rPr lang="en-US" sz="6001" kern="100" dirty="0">
                <a:latin typeface="Times New Roman" panose="02020603050405020304" pitchFamily="18" charset="0"/>
                <a:ea typeface="Calibri" panose="020F0502020204030204" pitchFamily="34" charset="0"/>
                <a:cs typeface="Mangal" panose="02040503050203030202" pitchFamily="18" charset="0"/>
              </a:rPr>
              <a:t>pH </a:t>
            </a:r>
            <a:r>
              <a:rPr lang="en-US" sz="6001" kern="100">
                <a:latin typeface="Times New Roman" panose="02020603050405020304" pitchFamily="18" charset="0"/>
                <a:ea typeface="Calibri" panose="020F0502020204030204" pitchFamily="34" charset="0"/>
                <a:cs typeface="Mangal" panose="02040503050203030202" pitchFamily="18" charset="0"/>
              </a:rPr>
              <a:t>= -lg</a:t>
            </a:r>
            <a:r>
              <a:rPr lang="en-US" sz="6001" kern="100" dirty="0">
                <a:latin typeface="Times New Roman" panose="02020603050405020304" pitchFamily="18" charset="0"/>
                <a:ea typeface="Calibri" panose="020F0502020204030204" pitchFamily="34" charset="0"/>
                <a:cs typeface="Mangal" panose="02040503050203030202" pitchFamily="18" charset="0"/>
              </a:rPr>
              <a:t>[H</a:t>
            </a:r>
            <a:r>
              <a:rPr lang="en-US" sz="6001" kern="100" baseline="30000" dirty="0">
                <a:latin typeface="Times New Roman" panose="02020603050405020304" pitchFamily="18" charset="0"/>
                <a:ea typeface="Calibri" panose="020F0502020204030204" pitchFamily="34" charset="0"/>
                <a:cs typeface="Mangal" panose="02040503050203030202" pitchFamily="18" charset="0"/>
              </a:rPr>
              <a:t>+</a:t>
            </a:r>
            <a:r>
              <a:rPr lang="en-US" sz="6001" kern="100" dirty="0">
                <a:latin typeface="Times New Roman" panose="02020603050405020304" pitchFamily="18" charset="0"/>
                <a:ea typeface="Calibri" panose="020F0502020204030204" pitchFamily="34" charset="0"/>
                <a:cs typeface="Mangal" panose="02040503050203030202" pitchFamily="18" charset="0"/>
              </a:rPr>
              <a:t>] </a:t>
            </a:r>
            <a:endParaRPr lang="en-US" sz="5401" kern="100" dirty="0">
              <a:latin typeface="Calibri" panose="020F0502020204030204" pitchFamily="34" charset="0"/>
              <a:ea typeface="Calibri" panose="020F0502020204030204" pitchFamily="34" charset="0"/>
              <a:cs typeface="Mangal" panose="02040503050203030202" pitchFamily="18" charset="0"/>
            </a:endParaRPr>
          </a:p>
          <a:p>
            <a:pPr>
              <a:lnSpc>
                <a:spcPct val="125000"/>
              </a:lnSpc>
              <a:spcAft>
                <a:spcPts val="800"/>
              </a:spcAft>
            </a:pPr>
            <a:r>
              <a:rPr lang="en-US" sz="6001" kern="100" dirty="0">
                <a:latin typeface="Times New Roman" panose="02020603050405020304" pitchFamily="18" charset="0"/>
                <a:ea typeface="Calibri" panose="020F0502020204030204" pitchFamily="34" charset="0"/>
                <a:cs typeface="Mangal" panose="02040503050203030202" pitchFamily="18" charset="0"/>
              </a:rPr>
              <a:t>                  </a:t>
            </a:r>
            <a:r>
              <a:rPr lang="en-US" sz="6001" b="1" kern="100" dirty="0">
                <a:latin typeface="Times New Roman" panose="02020603050405020304" pitchFamily="18" charset="0"/>
                <a:ea typeface="Calibri" panose="020F0502020204030204" pitchFamily="34" charset="0"/>
                <a:cs typeface="Mangal" panose="02040503050203030202" pitchFamily="18" charset="0"/>
              </a:rPr>
              <a:t>C. </a:t>
            </a:r>
            <a:r>
              <a:rPr lang="en-US" sz="6001" kern="100" dirty="0">
                <a:latin typeface="Times New Roman" panose="02020603050405020304" pitchFamily="18" charset="0"/>
                <a:ea typeface="Calibri" panose="020F0502020204030204" pitchFamily="34" charset="0"/>
                <a:cs typeface="Mangal" panose="02040503050203030202" pitchFamily="18" charset="0"/>
              </a:rPr>
              <a:t>pH + pOH = 14</a:t>
            </a:r>
            <a:endParaRPr lang="en-US" sz="5401" kern="100" dirty="0">
              <a:latin typeface="Calibri" panose="020F0502020204030204" pitchFamily="34" charset="0"/>
              <a:ea typeface="Calibri" panose="020F0502020204030204" pitchFamily="34" charset="0"/>
              <a:cs typeface="Mangal" panose="02040503050203030202" pitchFamily="18" charset="0"/>
            </a:endParaRPr>
          </a:p>
          <a:p>
            <a:r>
              <a:rPr lang="en-US" sz="6001" dirty="0">
                <a:latin typeface="Times New Roman" panose="02020603050405020304" pitchFamily="18" charset="0"/>
                <a:ea typeface="Calibri" panose="020F0502020204030204" pitchFamily="34" charset="0"/>
              </a:rPr>
              <a:t>                  </a:t>
            </a:r>
            <a:r>
              <a:rPr lang="en-US" sz="6001" b="1" dirty="0">
                <a:latin typeface="Times New Roman" panose="02020603050405020304" pitchFamily="18" charset="0"/>
                <a:ea typeface="Calibri" panose="020F0502020204030204" pitchFamily="34" charset="0"/>
              </a:rPr>
              <a:t>D. </a:t>
            </a:r>
            <a:r>
              <a:rPr lang="en-US" sz="6001" dirty="0">
                <a:latin typeface="Times New Roman" panose="02020603050405020304" pitchFamily="18" charset="0"/>
                <a:ea typeface="Calibri" panose="020F0502020204030204" pitchFamily="34" charset="0"/>
              </a:rPr>
              <a:t>[H</a:t>
            </a:r>
            <a:r>
              <a:rPr lang="en-US" sz="6001" baseline="30000" dirty="0">
                <a:latin typeface="Times New Roman" panose="02020603050405020304" pitchFamily="18" charset="0"/>
                <a:ea typeface="Calibri" panose="020F0502020204030204" pitchFamily="34" charset="0"/>
              </a:rPr>
              <a:t>+</a:t>
            </a:r>
            <a:r>
              <a:rPr lang="en-US" sz="6001" dirty="0">
                <a:latin typeface="Times New Roman" panose="02020603050405020304" pitchFamily="18" charset="0"/>
                <a:ea typeface="Calibri" panose="020F0502020204030204" pitchFamily="34" charset="0"/>
              </a:rPr>
              <a:t>] = 10</a:t>
            </a:r>
            <a:r>
              <a:rPr lang="en-US" sz="6001" baseline="30000" dirty="0">
                <a:latin typeface="Times New Roman" panose="02020603050405020304" pitchFamily="18" charset="0"/>
                <a:ea typeface="Calibri" panose="020F0502020204030204" pitchFamily="34" charset="0"/>
              </a:rPr>
              <a:t>-a</a:t>
            </a:r>
            <a:r>
              <a:rPr lang="en-US" sz="6001" dirty="0">
                <a:latin typeface="Times New Roman" panose="02020603050405020304" pitchFamily="18" charset="0"/>
                <a:ea typeface="Calibri" panose="020F0502020204030204" pitchFamily="34" charset="0"/>
              </a:rPr>
              <a:t> pH = a</a:t>
            </a:r>
            <a:endParaRPr lang="en-US" sz="660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3" end="3"/>
                                            </p:txEl>
                                          </p:spTgt>
                                        </p:tgtEl>
                                        <p:attrNameLst>
                                          <p:attrName>style.color</p:attrName>
                                        </p:attrNameLst>
                                      </p:cBhvr>
                                      <p:to>
                                        <a:srgbClr val="FF0000"/>
                                      </p:to>
                                    </p:animClr>
                                    <p:animClr clrSpc="rgb" dir="cw">
                                      <p:cBhvr>
                                        <p:cTn id="7" dur="500" fill="hold"/>
                                        <p:tgtEl>
                                          <p:spTgt spid="3">
                                            <p:txEl>
                                              <p:pRg st="3" end="3"/>
                                            </p:txEl>
                                          </p:spTgt>
                                        </p:tgtEl>
                                        <p:attrNameLst>
                                          <p:attrName>fillcolor</p:attrName>
                                        </p:attrNameLst>
                                      </p:cBhvr>
                                      <p:to>
                                        <a:srgbClr val="FF0000"/>
                                      </p:to>
                                    </p:animClr>
                                    <p:set>
                                      <p:cBhvr>
                                        <p:cTn id="8" dur="500" fill="hold"/>
                                        <p:tgtEl>
                                          <p:spTgt spid="3">
                                            <p:txEl>
                                              <p:pRg st="3" end="3"/>
                                            </p:txEl>
                                          </p:spTgt>
                                        </p:tgtEl>
                                        <p:attrNameLst>
                                          <p:attrName>fill.type</p:attrName>
                                        </p:attrNameLst>
                                      </p:cBhvr>
                                      <p:to>
                                        <p:strVal val="solid"/>
                                      </p:to>
                                    </p:set>
                                    <p:set>
                                      <p:cBhvr>
                                        <p:cTn id="9"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31C907-67D2-25E1-A418-7908E1E436BE}"/>
              </a:ext>
            </a:extLst>
          </p:cNvPr>
          <p:cNvSpPr txBox="1"/>
          <p:nvPr/>
        </p:nvSpPr>
        <p:spPr>
          <a:xfrm>
            <a:off x="4280178" y="2801188"/>
            <a:ext cx="28881680" cy="5489039"/>
          </a:xfrm>
          <a:prstGeom prst="rect">
            <a:avLst/>
          </a:prstGeom>
          <a:noFill/>
        </p:spPr>
        <p:txBody>
          <a:bodyPr wrap="square">
            <a:spAutoFit/>
          </a:bodyPr>
          <a:lstStyle/>
          <a:p>
            <a:pPr>
              <a:lnSpc>
                <a:spcPct val="125000"/>
              </a:lnSpc>
              <a:spcAft>
                <a:spcPts val="800"/>
              </a:spcAft>
            </a:pPr>
            <a:r>
              <a:rPr lang="en-US" sz="5401" b="1" kern="100" dirty="0" err="1">
                <a:latin typeface="Times New Roman" panose="02020603050405020304" pitchFamily="18" charset="0"/>
                <a:ea typeface="Calibri" panose="020F0502020204030204" pitchFamily="34" charset="0"/>
                <a:cs typeface="Mangal" panose="02040503050203030202" pitchFamily="18" charset="0"/>
              </a:rPr>
              <a:t>Câu</a:t>
            </a:r>
            <a:r>
              <a:rPr lang="en-US" sz="5401" b="1" kern="100" dirty="0">
                <a:latin typeface="Times New Roman" panose="02020603050405020304" pitchFamily="18" charset="0"/>
                <a:ea typeface="Calibri" panose="020F0502020204030204" pitchFamily="34" charset="0"/>
                <a:cs typeface="Mangal" panose="02040503050203030202" pitchFamily="18" charset="0"/>
              </a:rPr>
              <a:t> 2</a:t>
            </a:r>
            <a:r>
              <a:rPr lang="vi-VN" sz="5401" b="1" kern="100" dirty="0">
                <a:latin typeface="Times New Roman" panose="02020603050405020304" pitchFamily="18" charset="0"/>
                <a:ea typeface="Calibri" panose="020F0502020204030204" pitchFamily="34" charset="0"/>
                <a:cs typeface="Mangal" panose="02040503050203030202" pitchFamily="18" charset="0"/>
              </a:rPr>
              <a:t>. </a:t>
            </a:r>
            <a:r>
              <a:rPr lang="vi-VN" sz="5401" kern="100" dirty="0">
                <a:latin typeface="Times New Roman" panose="02020603050405020304" pitchFamily="18" charset="0"/>
                <a:ea typeface="Calibri" panose="020F0502020204030204" pitchFamily="34" charset="0"/>
                <a:cs typeface="Mangal" panose="02040503050203030202" pitchFamily="18" charset="0"/>
              </a:rPr>
              <a:t>Môi trường acid có </a:t>
            </a:r>
            <a:endParaRPr lang="en-US" sz="4800" kern="100" dirty="0">
              <a:latin typeface="Calibri" panose="020F0502020204030204" pitchFamily="34" charset="0"/>
              <a:ea typeface="Calibri" panose="020F0502020204030204" pitchFamily="34" charset="0"/>
              <a:cs typeface="Mangal" panose="02040503050203030202" pitchFamily="18" charset="0"/>
            </a:endParaRPr>
          </a:p>
          <a:p>
            <a:pPr>
              <a:lnSpc>
                <a:spcPct val="125000"/>
              </a:lnSpc>
              <a:spcAft>
                <a:spcPts val="800"/>
              </a:spcAft>
            </a:pPr>
            <a:r>
              <a:rPr lang="en-US" sz="5401" b="1" kern="100" dirty="0">
                <a:latin typeface="Times New Roman" panose="02020603050405020304" pitchFamily="18" charset="0"/>
                <a:ea typeface="Calibri" panose="020F0502020204030204" pitchFamily="34" charset="0"/>
                <a:cs typeface="Mangal" panose="02040503050203030202" pitchFamily="18" charset="0"/>
              </a:rPr>
              <a:t>          A. </a:t>
            </a:r>
            <a:r>
              <a:rPr lang="en-US" sz="5401" kern="100" dirty="0">
                <a:latin typeface="Times New Roman" panose="02020603050405020304" pitchFamily="18" charset="0"/>
                <a:ea typeface="Calibri" panose="020F0502020204030204" pitchFamily="34" charset="0"/>
                <a:cs typeface="Mangal" panose="02040503050203030202" pitchFamily="18" charset="0"/>
              </a:rPr>
              <a:t>pH</a:t>
            </a:r>
            <a:r>
              <a:rPr lang="vi-VN" sz="5401" kern="100" dirty="0">
                <a:latin typeface="Times New Roman" panose="02020603050405020304" pitchFamily="18" charset="0"/>
                <a:ea typeface="Calibri" panose="020F0502020204030204" pitchFamily="34" charset="0"/>
                <a:cs typeface="Mangal" panose="02040503050203030202" pitchFamily="18" charset="0"/>
              </a:rPr>
              <a:t> = </a:t>
            </a:r>
            <a:r>
              <a:rPr lang="en-US" sz="5401" kern="100" dirty="0">
                <a:latin typeface="Times New Roman" panose="02020603050405020304" pitchFamily="18" charset="0"/>
                <a:ea typeface="Calibri" panose="020F0502020204030204" pitchFamily="34" charset="0"/>
                <a:cs typeface="Mangal" panose="02040503050203030202" pitchFamily="18" charset="0"/>
              </a:rPr>
              <a:t>7</a:t>
            </a:r>
            <a:endParaRPr lang="en-US" sz="4800" kern="100" dirty="0">
              <a:latin typeface="Calibri" panose="020F0502020204030204" pitchFamily="34" charset="0"/>
              <a:ea typeface="Calibri" panose="020F0502020204030204" pitchFamily="34" charset="0"/>
              <a:cs typeface="Mangal" panose="02040503050203030202" pitchFamily="18" charset="0"/>
            </a:endParaRPr>
          </a:p>
          <a:p>
            <a:pPr>
              <a:lnSpc>
                <a:spcPct val="125000"/>
              </a:lnSpc>
              <a:spcAft>
                <a:spcPts val="800"/>
              </a:spcAft>
            </a:pPr>
            <a:r>
              <a:rPr lang="en-US" sz="5401" b="1" kern="100" dirty="0">
                <a:latin typeface="Times New Roman" panose="02020603050405020304" pitchFamily="18" charset="0"/>
                <a:ea typeface="Calibri" panose="020F0502020204030204" pitchFamily="34" charset="0"/>
                <a:cs typeface="Mangal" panose="02040503050203030202" pitchFamily="18" charset="0"/>
              </a:rPr>
              <a:t>          B. </a:t>
            </a:r>
            <a:r>
              <a:rPr lang="en-US" sz="5401" kern="100" dirty="0">
                <a:latin typeface="Times New Roman" panose="02020603050405020304" pitchFamily="18" charset="0"/>
                <a:ea typeface="Calibri" panose="020F0502020204030204" pitchFamily="34" charset="0"/>
                <a:cs typeface="Mangal" panose="02040503050203030202" pitchFamily="18" charset="0"/>
              </a:rPr>
              <a:t>pH</a:t>
            </a:r>
            <a:r>
              <a:rPr lang="vi-VN" sz="5401" kern="100" dirty="0">
                <a:latin typeface="Times New Roman" panose="02020603050405020304" pitchFamily="18" charset="0"/>
                <a:ea typeface="Calibri" panose="020F0502020204030204" pitchFamily="34" charset="0"/>
                <a:cs typeface="Mangal" panose="02040503050203030202" pitchFamily="18" charset="0"/>
              </a:rPr>
              <a:t> &lt; </a:t>
            </a:r>
            <a:r>
              <a:rPr lang="en-US" sz="5401" kern="100" dirty="0">
                <a:latin typeface="Times New Roman" panose="02020603050405020304" pitchFamily="18" charset="0"/>
                <a:ea typeface="Calibri" panose="020F0502020204030204" pitchFamily="34" charset="0"/>
                <a:cs typeface="Mangal" panose="02040503050203030202" pitchFamily="18" charset="0"/>
              </a:rPr>
              <a:t>7</a:t>
            </a:r>
            <a:endParaRPr lang="en-US" sz="4800" kern="100" dirty="0">
              <a:latin typeface="Calibri" panose="020F0502020204030204" pitchFamily="34" charset="0"/>
              <a:ea typeface="Calibri" panose="020F0502020204030204" pitchFamily="34" charset="0"/>
              <a:cs typeface="Mangal" panose="02040503050203030202" pitchFamily="18" charset="0"/>
            </a:endParaRPr>
          </a:p>
          <a:p>
            <a:pPr>
              <a:lnSpc>
                <a:spcPct val="125000"/>
              </a:lnSpc>
              <a:spcAft>
                <a:spcPts val="800"/>
              </a:spcAft>
            </a:pPr>
            <a:r>
              <a:rPr lang="en-US" sz="5401" b="1" kern="100" dirty="0">
                <a:latin typeface="Times New Roman" panose="02020603050405020304" pitchFamily="18" charset="0"/>
                <a:ea typeface="Calibri" panose="020F0502020204030204" pitchFamily="34" charset="0"/>
                <a:cs typeface="Mangal" panose="02040503050203030202" pitchFamily="18" charset="0"/>
              </a:rPr>
              <a:t>          C. </a:t>
            </a:r>
            <a:r>
              <a:rPr lang="en-US" sz="5401" kern="100" dirty="0">
                <a:latin typeface="Times New Roman" panose="02020603050405020304" pitchFamily="18" charset="0"/>
                <a:ea typeface="Calibri" panose="020F0502020204030204" pitchFamily="34" charset="0"/>
                <a:cs typeface="Mangal" panose="02040503050203030202" pitchFamily="18" charset="0"/>
              </a:rPr>
              <a:t>pH</a:t>
            </a:r>
            <a:r>
              <a:rPr lang="vi-VN" sz="5401" kern="100" dirty="0">
                <a:latin typeface="Times New Roman" panose="02020603050405020304" pitchFamily="18" charset="0"/>
                <a:ea typeface="Calibri" panose="020F0502020204030204" pitchFamily="34" charset="0"/>
                <a:cs typeface="Mangal" panose="02040503050203030202" pitchFamily="18" charset="0"/>
              </a:rPr>
              <a:t> &gt; </a:t>
            </a:r>
            <a:r>
              <a:rPr lang="en-US" sz="5401" kern="100" dirty="0">
                <a:latin typeface="Times New Roman" panose="02020603050405020304" pitchFamily="18" charset="0"/>
                <a:ea typeface="Calibri" panose="020F0502020204030204" pitchFamily="34" charset="0"/>
                <a:cs typeface="Mangal" panose="02040503050203030202" pitchFamily="18" charset="0"/>
              </a:rPr>
              <a:t>7</a:t>
            </a:r>
            <a:endParaRPr lang="en-US" sz="4800" kern="100" dirty="0">
              <a:latin typeface="Calibri" panose="020F0502020204030204" pitchFamily="34" charset="0"/>
              <a:ea typeface="Calibri" panose="020F0502020204030204" pitchFamily="34" charset="0"/>
              <a:cs typeface="Mangal" panose="02040503050203030202" pitchFamily="18" charset="0"/>
            </a:endParaRPr>
          </a:p>
          <a:p>
            <a:r>
              <a:rPr lang="en-US" sz="5401" b="1" dirty="0">
                <a:latin typeface="Times New Roman" panose="02020603050405020304" pitchFamily="18" charset="0"/>
                <a:ea typeface="Calibri" panose="020F0502020204030204" pitchFamily="34" charset="0"/>
              </a:rPr>
              <a:t>          D. </a:t>
            </a:r>
            <a:r>
              <a:rPr lang="en-US" sz="5401" dirty="0">
                <a:latin typeface="Times New Roman" panose="02020603050405020304" pitchFamily="18" charset="0"/>
                <a:ea typeface="Calibri" panose="020F0502020204030204" pitchFamily="34" charset="0"/>
              </a:rPr>
              <a:t>pH</a:t>
            </a:r>
            <a:r>
              <a:rPr lang="vi-VN" sz="5401" dirty="0">
                <a:latin typeface="Times New Roman" panose="02020603050405020304" pitchFamily="18" charset="0"/>
                <a:ea typeface="Calibri" panose="020F0502020204030204" pitchFamily="34" charset="0"/>
              </a:rPr>
              <a:t> không xác định</a:t>
            </a:r>
            <a:endParaRPr lang="en-US" sz="6001" dirty="0"/>
          </a:p>
        </p:txBody>
      </p:sp>
    </p:spTree>
    <p:extLst>
      <p:ext uri="{BB962C8B-B14F-4D97-AF65-F5344CB8AC3E}">
        <p14:creationId xmlns:p14="http://schemas.microsoft.com/office/powerpoint/2010/main" val="400962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rgbClr val="FF0000"/>
                                      </p:to>
                                    </p:animClr>
                                    <p:animClr clrSpc="rgb" dir="cw">
                                      <p:cBhvr>
                                        <p:cTn id="7" dur="500" fill="hold"/>
                                        <p:tgtEl>
                                          <p:spTgt spid="3">
                                            <p:txEl>
                                              <p:pRg st="2" end="2"/>
                                            </p:txEl>
                                          </p:spTgt>
                                        </p:tgtEl>
                                        <p:attrNameLst>
                                          <p:attrName>fillcolor</p:attrName>
                                        </p:attrNameLst>
                                      </p:cBhvr>
                                      <p:to>
                                        <a:srgbClr val="FF0000"/>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32633C-F35D-0565-FCED-6463BDAD2FA6}"/>
              </a:ext>
            </a:extLst>
          </p:cNvPr>
          <p:cNvSpPr txBox="1"/>
          <p:nvPr/>
        </p:nvSpPr>
        <p:spPr>
          <a:xfrm>
            <a:off x="3568931" y="3547104"/>
            <a:ext cx="19978401" cy="5489039"/>
          </a:xfrm>
          <a:prstGeom prst="rect">
            <a:avLst/>
          </a:prstGeom>
          <a:noFill/>
        </p:spPr>
        <p:txBody>
          <a:bodyPr wrap="square">
            <a:spAutoFit/>
          </a:bodyPr>
          <a:lstStyle/>
          <a:p>
            <a:pPr algn="just">
              <a:lnSpc>
                <a:spcPct val="125000"/>
              </a:lnSpc>
              <a:spcAft>
                <a:spcPts val="800"/>
              </a:spcAft>
            </a:pPr>
            <a:r>
              <a:rPr lang="en-US" sz="5401" b="1" dirty="0" err="1">
                <a:latin typeface="Times New Roman" panose="02020603050405020304" pitchFamily="18" charset="0"/>
                <a:ea typeface="Times New Roman" panose="02020603050405020304" pitchFamily="18" charset="0"/>
                <a:cs typeface="Mangal" panose="02040503050203030202" pitchFamily="18" charset="0"/>
              </a:rPr>
              <a:t>Câu</a:t>
            </a:r>
            <a:r>
              <a:rPr lang="en-US" sz="5401" b="1" dirty="0">
                <a:latin typeface="Times New Roman" panose="02020603050405020304" pitchFamily="18" charset="0"/>
                <a:ea typeface="Times New Roman" panose="02020603050405020304" pitchFamily="18" charset="0"/>
                <a:cs typeface="Mangal" panose="02040503050203030202" pitchFamily="18" charset="0"/>
              </a:rPr>
              <a:t> 3. </a:t>
            </a:r>
            <a:r>
              <a:rPr lang="pt-BR" sz="5401" dirty="0">
                <a:latin typeface="Times New Roman" panose="02020603050405020304" pitchFamily="18" charset="0"/>
                <a:ea typeface="Times New Roman" panose="02020603050405020304" pitchFamily="18" charset="0"/>
                <a:cs typeface="Mangal" panose="02040503050203030202" pitchFamily="18" charset="0"/>
              </a:rPr>
              <a:t>Một dung dịch có [H</a:t>
            </a:r>
            <a:r>
              <a:rPr lang="pt-BR" sz="5401" baseline="30000" dirty="0">
                <a:latin typeface="Times New Roman" panose="02020603050405020304" pitchFamily="18" charset="0"/>
                <a:ea typeface="Times New Roman" panose="02020603050405020304" pitchFamily="18" charset="0"/>
                <a:cs typeface="Mangal" panose="02040503050203030202" pitchFamily="18" charset="0"/>
              </a:rPr>
              <a:t>+</a:t>
            </a:r>
            <a:r>
              <a:rPr lang="pt-BR" sz="5401" dirty="0">
                <a:latin typeface="Times New Roman" panose="02020603050405020304" pitchFamily="18" charset="0"/>
                <a:ea typeface="Times New Roman" panose="02020603050405020304" pitchFamily="18" charset="0"/>
                <a:cs typeface="Mangal" panose="02040503050203030202" pitchFamily="18" charset="0"/>
              </a:rPr>
              <a:t>] = 10</a:t>
            </a:r>
            <a:r>
              <a:rPr lang="pt-BR" sz="5401" baseline="30000" dirty="0">
                <a:latin typeface="Times New Roman" panose="02020603050405020304" pitchFamily="18" charset="0"/>
                <a:ea typeface="Times New Roman" panose="02020603050405020304" pitchFamily="18" charset="0"/>
                <a:cs typeface="Mangal" panose="02040503050203030202" pitchFamily="18" charset="0"/>
              </a:rPr>
              <a:t>-10</a:t>
            </a:r>
            <a:r>
              <a:rPr lang="pt-BR" sz="5401" dirty="0">
                <a:latin typeface="Times New Roman" panose="02020603050405020304" pitchFamily="18" charset="0"/>
                <a:ea typeface="Times New Roman" panose="02020603050405020304" pitchFamily="18" charset="0"/>
                <a:cs typeface="Mangal" panose="02040503050203030202" pitchFamily="18" charset="0"/>
              </a:rPr>
              <a:t> M. Môi trường của dung dịch là</a:t>
            </a:r>
            <a:endParaRPr lang="en-US" sz="5401" kern="100" dirty="0">
              <a:latin typeface="Calibri" panose="020F0502020204030204" pitchFamily="34" charset="0"/>
              <a:ea typeface="Calibri" panose="020F0502020204030204" pitchFamily="34" charset="0"/>
              <a:cs typeface="Mangal" panose="02040503050203030202" pitchFamily="18" charset="0"/>
            </a:endParaRPr>
          </a:p>
          <a:p>
            <a:pPr algn="just">
              <a:lnSpc>
                <a:spcPct val="125000"/>
              </a:lnSpc>
              <a:spcAft>
                <a:spcPts val="800"/>
              </a:spcAft>
            </a:pPr>
            <a:r>
              <a:rPr lang="en-US" sz="5401" b="1" dirty="0">
                <a:latin typeface="Times New Roman" panose="02020603050405020304" pitchFamily="18" charset="0"/>
                <a:ea typeface="Times New Roman" panose="02020603050405020304" pitchFamily="18" charset="0"/>
                <a:cs typeface="Mangal" panose="02040503050203030202" pitchFamily="18" charset="0"/>
              </a:rPr>
              <a:t>           A. </a:t>
            </a:r>
            <a:r>
              <a:rPr lang="en-US" sz="5401" dirty="0">
                <a:latin typeface="Times New Roman" panose="02020603050405020304" pitchFamily="18" charset="0"/>
                <a:ea typeface="Times New Roman" panose="02020603050405020304" pitchFamily="18" charset="0"/>
                <a:cs typeface="Mangal" panose="02040503050203030202" pitchFamily="18" charset="0"/>
              </a:rPr>
              <a:t>Acid.          	</a:t>
            </a:r>
            <a:endParaRPr lang="en-US" sz="5401" kern="100" dirty="0">
              <a:latin typeface="Calibri" panose="020F0502020204030204" pitchFamily="34" charset="0"/>
              <a:ea typeface="Calibri" panose="020F0502020204030204" pitchFamily="34" charset="0"/>
              <a:cs typeface="Mangal" panose="02040503050203030202" pitchFamily="18" charset="0"/>
            </a:endParaRPr>
          </a:p>
          <a:p>
            <a:pPr algn="just">
              <a:lnSpc>
                <a:spcPct val="125000"/>
              </a:lnSpc>
              <a:spcAft>
                <a:spcPts val="800"/>
              </a:spcAft>
            </a:pPr>
            <a:r>
              <a:rPr lang="en-US" sz="5401" b="1" dirty="0">
                <a:latin typeface="Times New Roman" panose="02020603050405020304" pitchFamily="18" charset="0"/>
                <a:ea typeface="Times New Roman" panose="02020603050405020304" pitchFamily="18" charset="0"/>
                <a:cs typeface="Mangal" panose="02040503050203030202" pitchFamily="18" charset="0"/>
              </a:rPr>
              <a:t>           B. </a:t>
            </a:r>
            <a:r>
              <a:rPr lang="en-US" sz="5401" dirty="0" err="1">
                <a:latin typeface="Times New Roman" panose="02020603050405020304" pitchFamily="18" charset="0"/>
                <a:ea typeface="Times New Roman" panose="02020603050405020304" pitchFamily="18" charset="0"/>
                <a:cs typeface="Mangal" panose="02040503050203030202" pitchFamily="18" charset="0"/>
              </a:rPr>
              <a:t>Kiềm</a:t>
            </a:r>
            <a:r>
              <a:rPr lang="en-US" sz="5401" dirty="0">
                <a:latin typeface="Times New Roman" panose="02020603050405020304" pitchFamily="18" charset="0"/>
                <a:ea typeface="Times New Roman" panose="02020603050405020304" pitchFamily="18" charset="0"/>
                <a:cs typeface="Mangal" panose="02040503050203030202" pitchFamily="18" charset="0"/>
              </a:rPr>
              <a:t>.		</a:t>
            </a:r>
            <a:endParaRPr lang="en-US" sz="5401" kern="100" dirty="0">
              <a:latin typeface="Calibri" panose="020F0502020204030204" pitchFamily="34" charset="0"/>
              <a:ea typeface="Calibri" panose="020F0502020204030204" pitchFamily="34" charset="0"/>
              <a:cs typeface="Mangal" panose="02040503050203030202" pitchFamily="18" charset="0"/>
            </a:endParaRPr>
          </a:p>
          <a:p>
            <a:pPr algn="just">
              <a:lnSpc>
                <a:spcPct val="125000"/>
              </a:lnSpc>
              <a:spcAft>
                <a:spcPts val="800"/>
              </a:spcAft>
            </a:pPr>
            <a:r>
              <a:rPr lang="en-US" sz="5401" b="1" dirty="0">
                <a:latin typeface="Times New Roman" panose="02020603050405020304" pitchFamily="18" charset="0"/>
                <a:ea typeface="Times New Roman" panose="02020603050405020304" pitchFamily="18" charset="0"/>
                <a:cs typeface="Mangal" panose="02040503050203030202" pitchFamily="18" charset="0"/>
              </a:rPr>
              <a:t>           C. </a:t>
            </a:r>
            <a:r>
              <a:rPr lang="en-US" sz="5401" dirty="0">
                <a:latin typeface="Times New Roman" panose="02020603050405020304" pitchFamily="18" charset="0"/>
                <a:ea typeface="Times New Roman" panose="02020603050405020304" pitchFamily="18" charset="0"/>
                <a:cs typeface="Mangal" panose="02040503050203030202" pitchFamily="18" charset="0"/>
              </a:rPr>
              <a:t>Trung </a:t>
            </a:r>
            <a:r>
              <a:rPr lang="en-US" sz="5401" dirty="0" err="1">
                <a:latin typeface="Times New Roman" panose="02020603050405020304" pitchFamily="18" charset="0"/>
                <a:ea typeface="Times New Roman" panose="02020603050405020304" pitchFamily="18" charset="0"/>
                <a:cs typeface="Mangal" panose="02040503050203030202" pitchFamily="18" charset="0"/>
              </a:rPr>
              <a:t>tính</a:t>
            </a:r>
            <a:r>
              <a:rPr lang="en-US" sz="5401" dirty="0">
                <a:latin typeface="Times New Roman" panose="02020603050405020304" pitchFamily="18" charset="0"/>
                <a:ea typeface="Times New Roman" panose="02020603050405020304" pitchFamily="18" charset="0"/>
                <a:cs typeface="Mangal" panose="02040503050203030202" pitchFamily="18" charset="0"/>
              </a:rPr>
              <a:t>.		</a:t>
            </a:r>
            <a:endParaRPr lang="en-US" sz="5401" kern="100" dirty="0">
              <a:latin typeface="Calibri" panose="020F0502020204030204" pitchFamily="34" charset="0"/>
              <a:ea typeface="Calibri" panose="020F0502020204030204" pitchFamily="34" charset="0"/>
              <a:cs typeface="Mangal" panose="02040503050203030202" pitchFamily="18" charset="0"/>
            </a:endParaRPr>
          </a:p>
          <a:p>
            <a:r>
              <a:rPr lang="en-US" sz="5401" b="1" dirty="0">
                <a:latin typeface="Times New Roman" panose="02020603050405020304" pitchFamily="18" charset="0"/>
                <a:ea typeface="Times New Roman" panose="02020603050405020304" pitchFamily="18" charset="0"/>
              </a:rPr>
              <a:t>           D. </a:t>
            </a:r>
            <a:r>
              <a:rPr lang="en-US" sz="5401" dirty="0" err="1">
                <a:latin typeface="Times New Roman" panose="02020603050405020304" pitchFamily="18" charset="0"/>
                <a:ea typeface="Times New Roman" panose="02020603050405020304" pitchFamily="18" charset="0"/>
              </a:rPr>
              <a:t>Không</a:t>
            </a:r>
            <a:r>
              <a:rPr lang="en-US" sz="5401" dirty="0">
                <a:latin typeface="Times New Roman" panose="02020603050405020304" pitchFamily="18" charset="0"/>
                <a:ea typeface="Times New Roman" panose="02020603050405020304" pitchFamily="18" charset="0"/>
              </a:rPr>
              <a:t> </a:t>
            </a:r>
            <a:r>
              <a:rPr lang="en-US" sz="5401" dirty="0" err="1">
                <a:latin typeface="Times New Roman" panose="02020603050405020304" pitchFamily="18" charset="0"/>
                <a:ea typeface="Times New Roman" panose="02020603050405020304" pitchFamily="18" charset="0"/>
              </a:rPr>
              <a:t>xác</a:t>
            </a:r>
            <a:r>
              <a:rPr lang="en-US" sz="5401" dirty="0">
                <a:latin typeface="Times New Roman" panose="02020603050405020304" pitchFamily="18" charset="0"/>
                <a:ea typeface="Times New Roman" panose="02020603050405020304" pitchFamily="18" charset="0"/>
              </a:rPr>
              <a:t> </a:t>
            </a:r>
            <a:r>
              <a:rPr lang="en-US" sz="5401" dirty="0" err="1">
                <a:latin typeface="Times New Roman" panose="02020603050405020304" pitchFamily="18" charset="0"/>
                <a:ea typeface="Times New Roman" panose="02020603050405020304" pitchFamily="18" charset="0"/>
              </a:rPr>
              <a:t>định</a:t>
            </a:r>
            <a:r>
              <a:rPr lang="en-US" sz="5401" dirty="0">
                <a:latin typeface="Times New Roman" panose="02020603050405020304" pitchFamily="18" charset="0"/>
                <a:ea typeface="Times New Roman" panose="02020603050405020304" pitchFamily="18" charset="0"/>
              </a:rPr>
              <a:t> </a:t>
            </a:r>
            <a:r>
              <a:rPr lang="en-US" sz="5401" dirty="0" err="1">
                <a:latin typeface="Times New Roman" panose="02020603050405020304" pitchFamily="18" charset="0"/>
                <a:ea typeface="Times New Roman" panose="02020603050405020304" pitchFamily="18" charset="0"/>
              </a:rPr>
              <a:t>được</a:t>
            </a:r>
            <a:endParaRPr lang="en-US" sz="5401" dirty="0"/>
          </a:p>
        </p:txBody>
      </p:sp>
    </p:spTree>
    <p:extLst>
      <p:ext uri="{BB962C8B-B14F-4D97-AF65-F5344CB8AC3E}">
        <p14:creationId xmlns:p14="http://schemas.microsoft.com/office/powerpoint/2010/main" val="300081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2" end="2"/>
                                            </p:txEl>
                                          </p:spTgt>
                                        </p:tgtEl>
                                        <p:attrNameLst>
                                          <p:attrName>style.color</p:attrName>
                                        </p:attrNameLst>
                                      </p:cBhvr>
                                      <p:to>
                                        <a:srgbClr val="FF0000"/>
                                      </p:to>
                                    </p:animClr>
                                    <p:animClr clrSpc="rgb" dir="cw">
                                      <p:cBhvr>
                                        <p:cTn id="7" dur="500" fill="hold"/>
                                        <p:tgtEl>
                                          <p:spTgt spid="5">
                                            <p:txEl>
                                              <p:pRg st="2" end="2"/>
                                            </p:txEl>
                                          </p:spTgt>
                                        </p:tgtEl>
                                        <p:attrNameLst>
                                          <p:attrName>fillcolor</p:attrName>
                                        </p:attrNameLst>
                                      </p:cBhvr>
                                      <p:to>
                                        <a:srgbClr val="FF0000"/>
                                      </p:to>
                                    </p:animClr>
                                    <p:set>
                                      <p:cBhvr>
                                        <p:cTn id="8" dur="500" fill="hold"/>
                                        <p:tgtEl>
                                          <p:spTgt spid="5">
                                            <p:txEl>
                                              <p:pRg st="2" end="2"/>
                                            </p:txEl>
                                          </p:spTgt>
                                        </p:tgtEl>
                                        <p:attrNameLst>
                                          <p:attrName>fill.type</p:attrName>
                                        </p:attrNameLst>
                                      </p:cBhvr>
                                      <p:to>
                                        <p:strVal val="solid"/>
                                      </p:to>
                                    </p:set>
                                    <p:set>
                                      <p:cBhvr>
                                        <p:cTn id="9" dur="500" fill="hold"/>
                                        <p:tgtEl>
                                          <p:spTgt spid="5">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92D369-A0A2-5580-A287-E6809BB0F788}"/>
              </a:ext>
            </a:extLst>
          </p:cNvPr>
          <p:cNvSpPr txBox="1"/>
          <p:nvPr/>
        </p:nvSpPr>
        <p:spPr>
          <a:xfrm>
            <a:off x="6134499" y="3237402"/>
            <a:ext cx="28881680" cy="5615493"/>
          </a:xfrm>
          <a:prstGeom prst="rect">
            <a:avLst/>
          </a:prstGeom>
          <a:noFill/>
        </p:spPr>
        <p:txBody>
          <a:bodyPr wrap="square">
            <a:spAutoFit/>
          </a:bodyPr>
          <a:lstStyle/>
          <a:p>
            <a:pPr algn="just" defTabSz="914491">
              <a:lnSpc>
                <a:spcPct val="125000"/>
              </a:lnSpc>
              <a:spcAft>
                <a:spcPts val="800"/>
              </a:spcAft>
              <a:defRPr/>
            </a:pPr>
            <a:r>
              <a:rPr lang="pt-BR" sz="5401" b="1" kern="100" dirty="0">
                <a:latin typeface="Times New Roman" panose="02020603050405020304" pitchFamily="18" charset="0"/>
                <a:ea typeface="Times New Roman" panose="02020603050405020304" pitchFamily="18" charset="0"/>
                <a:cs typeface="Mangal" panose="02040503050203030202" pitchFamily="18" charset="0"/>
              </a:rPr>
              <a:t>Câu 4.</a:t>
            </a:r>
            <a:r>
              <a:rPr lang="pt-BR" sz="5401" kern="100" dirty="0">
                <a:latin typeface="Times New Roman" panose="02020603050405020304" pitchFamily="18" charset="0"/>
                <a:ea typeface="Times New Roman" panose="02020603050405020304" pitchFamily="18" charset="0"/>
                <a:cs typeface="Mangal" panose="02040503050203030202" pitchFamily="18" charset="0"/>
              </a:rPr>
              <a:t> Dung dịch HCl 0,001M thì </a:t>
            </a:r>
            <a:endParaRPr lang="en-US" sz="5401" kern="100" dirty="0">
              <a:latin typeface="Calibri" panose="020F0502020204030204" pitchFamily="34" charset="0"/>
              <a:ea typeface="Calibri" panose="020F0502020204030204" pitchFamily="34" charset="0"/>
              <a:cs typeface="Mangal" panose="02040503050203030202" pitchFamily="18" charset="0"/>
            </a:endParaRPr>
          </a:p>
          <a:p>
            <a:pPr algn="just" defTabSz="914491">
              <a:lnSpc>
                <a:spcPct val="125000"/>
              </a:lnSpc>
              <a:spcAft>
                <a:spcPts val="800"/>
              </a:spcAft>
              <a:defRPr/>
            </a:pPr>
            <a:r>
              <a:rPr lang="pt-BR" sz="5401" b="1" kern="100" dirty="0">
                <a:latin typeface="Times New Roman" panose="02020603050405020304" pitchFamily="18" charset="0"/>
                <a:ea typeface="Times New Roman" panose="02020603050405020304" pitchFamily="18" charset="0"/>
                <a:cs typeface="Mangal" panose="02040503050203030202" pitchFamily="18" charset="0"/>
              </a:rPr>
              <a:t>          A. </a:t>
            </a:r>
            <a:r>
              <a:rPr lang="pt-BR" sz="5401" kern="100" dirty="0">
                <a:latin typeface="Times New Roman" panose="02020603050405020304" pitchFamily="18" charset="0"/>
                <a:ea typeface="Times New Roman" panose="02020603050405020304" pitchFamily="18" charset="0"/>
                <a:cs typeface="Mangal" panose="02040503050203030202" pitchFamily="18" charset="0"/>
              </a:rPr>
              <a:t>pH=3 và làm quì tím hoá đỏ.</a:t>
            </a:r>
            <a:r>
              <a:rPr lang="pt-BR" sz="5401" b="1" kern="100" dirty="0">
                <a:latin typeface="Times New Roman" panose="02020603050405020304" pitchFamily="18" charset="0"/>
                <a:ea typeface="Times New Roman" panose="02020603050405020304" pitchFamily="18" charset="0"/>
                <a:cs typeface="Mangal" panose="02040503050203030202" pitchFamily="18" charset="0"/>
              </a:rPr>
              <a:t>	</a:t>
            </a:r>
            <a:endParaRPr lang="en-US" sz="5401" kern="100" dirty="0">
              <a:latin typeface="Calibri" panose="020F0502020204030204" pitchFamily="34" charset="0"/>
              <a:ea typeface="Calibri" panose="020F0502020204030204" pitchFamily="34" charset="0"/>
              <a:cs typeface="Mangal" panose="02040503050203030202" pitchFamily="18" charset="0"/>
            </a:endParaRPr>
          </a:p>
          <a:p>
            <a:pPr algn="just" defTabSz="914491">
              <a:lnSpc>
                <a:spcPct val="125000"/>
              </a:lnSpc>
              <a:spcAft>
                <a:spcPts val="800"/>
              </a:spcAft>
              <a:defRPr/>
            </a:pPr>
            <a:r>
              <a:rPr lang="pt-BR" sz="5401" b="1" kern="100" dirty="0">
                <a:latin typeface="Times New Roman" panose="02020603050405020304" pitchFamily="18" charset="0"/>
                <a:ea typeface="Times New Roman" panose="02020603050405020304" pitchFamily="18" charset="0"/>
                <a:cs typeface="Mangal" panose="02040503050203030202" pitchFamily="18" charset="0"/>
              </a:rPr>
              <a:t>          B. </a:t>
            </a:r>
            <a:r>
              <a:rPr lang="pt-BR" sz="5401" kern="100" dirty="0">
                <a:latin typeface="Times New Roman" panose="02020603050405020304" pitchFamily="18" charset="0"/>
                <a:ea typeface="Times New Roman" panose="02020603050405020304" pitchFamily="18" charset="0"/>
                <a:cs typeface="Mangal" panose="02040503050203030202" pitchFamily="18" charset="0"/>
              </a:rPr>
              <a:t>pH=11 và làm quì tím hoá xanh.</a:t>
            </a:r>
            <a:endParaRPr lang="en-US" sz="5401" kern="100" dirty="0">
              <a:latin typeface="Calibri" panose="020F0502020204030204" pitchFamily="34" charset="0"/>
              <a:ea typeface="Calibri" panose="020F0502020204030204" pitchFamily="34" charset="0"/>
              <a:cs typeface="Mangal" panose="02040503050203030202" pitchFamily="18" charset="0"/>
            </a:endParaRPr>
          </a:p>
          <a:p>
            <a:pPr algn="just" defTabSz="914491">
              <a:lnSpc>
                <a:spcPct val="125000"/>
              </a:lnSpc>
              <a:spcAft>
                <a:spcPts val="800"/>
              </a:spcAft>
              <a:defRPr/>
            </a:pPr>
            <a:r>
              <a:rPr lang="pt-BR" sz="5401" b="1" kern="100" dirty="0">
                <a:latin typeface="Times New Roman" panose="02020603050405020304" pitchFamily="18" charset="0"/>
                <a:ea typeface="Times New Roman" panose="02020603050405020304" pitchFamily="18" charset="0"/>
                <a:cs typeface="Mangal" panose="02040503050203030202" pitchFamily="18" charset="0"/>
              </a:rPr>
              <a:t>          C. </a:t>
            </a:r>
            <a:r>
              <a:rPr lang="pt-BR" sz="5401" kern="100" dirty="0">
                <a:latin typeface="Times New Roman" panose="02020603050405020304" pitchFamily="18" charset="0"/>
                <a:ea typeface="Times New Roman" panose="02020603050405020304" pitchFamily="18" charset="0"/>
                <a:cs typeface="Mangal" panose="02040503050203030202" pitchFamily="18" charset="0"/>
              </a:rPr>
              <a:t>pH=3 và làm quì tím hoá xanh.	</a:t>
            </a:r>
            <a:endParaRPr lang="en-US" sz="5401" kern="100" dirty="0">
              <a:latin typeface="Calibri" panose="020F0502020204030204" pitchFamily="34" charset="0"/>
              <a:ea typeface="Calibri" panose="020F0502020204030204" pitchFamily="34" charset="0"/>
              <a:cs typeface="Mangal" panose="02040503050203030202" pitchFamily="18" charset="0"/>
            </a:endParaRPr>
          </a:p>
          <a:p>
            <a:pPr algn="just" defTabSz="914491">
              <a:lnSpc>
                <a:spcPct val="125000"/>
              </a:lnSpc>
              <a:spcAft>
                <a:spcPts val="800"/>
              </a:spcAft>
              <a:defRPr/>
            </a:pPr>
            <a:r>
              <a:rPr lang="pt-BR" sz="5401" b="1" kern="100" dirty="0">
                <a:latin typeface="Times New Roman" panose="02020603050405020304" pitchFamily="18" charset="0"/>
                <a:ea typeface="Times New Roman" panose="02020603050405020304" pitchFamily="18" charset="0"/>
                <a:cs typeface="Mangal" panose="02040503050203030202" pitchFamily="18" charset="0"/>
              </a:rPr>
              <a:t>          D. </a:t>
            </a:r>
            <a:r>
              <a:rPr lang="pt-BR" sz="5401" kern="100" dirty="0">
                <a:latin typeface="Times New Roman" panose="02020603050405020304" pitchFamily="18" charset="0"/>
                <a:ea typeface="Times New Roman" panose="02020603050405020304" pitchFamily="18" charset="0"/>
                <a:cs typeface="Mangal" panose="02040503050203030202" pitchFamily="18" charset="0"/>
              </a:rPr>
              <a:t>pH=11 và làm quì tím hoá đỏ.</a:t>
            </a:r>
            <a:endParaRPr lang="en-US" sz="5401" kern="100" dirty="0">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361373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1" end="1"/>
                                            </p:txEl>
                                          </p:spTgt>
                                        </p:tgtEl>
                                        <p:attrNameLst>
                                          <p:attrName>style.color</p:attrName>
                                        </p:attrNameLst>
                                      </p:cBhvr>
                                      <p:to>
                                        <a:srgbClr val="FF0000"/>
                                      </p:to>
                                    </p:animClr>
                                    <p:animClr clrSpc="rgb" dir="cw">
                                      <p:cBhvr>
                                        <p:cTn id="7" dur="500" fill="hold"/>
                                        <p:tgtEl>
                                          <p:spTgt spid="4">
                                            <p:txEl>
                                              <p:pRg st="1" end="1"/>
                                            </p:txEl>
                                          </p:spTgt>
                                        </p:tgtEl>
                                        <p:attrNameLst>
                                          <p:attrName>fillcolor</p:attrName>
                                        </p:attrNameLst>
                                      </p:cBhvr>
                                      <p:to>
                                        <a:srgbClr val="FF0000"/>
                                      </p:to>
                                    </p:animClr>
                                    <p:set>
                                      <p:cBhvr>
                                        <p:cTn id="8" dur="500" fill="hold"/>
                                        <p:tgtEl>
                                          <p:spTgt spid="4">
                                            <p:txEl>
                                              <p:pRg st="1" end="1"/>
                                            </p:txEl>
                                          </p:spTgt>
                                        </p:tgtEl>
                                        <p:attrNameLst>
                                          <p:attrName>fill.type</p:attrName>
                                        </p:attrNameLst>
                                      </p:cBhvr>
                                      <p:to>
                                        <p:strVal val="solid"/>
                                      </p:to>
                                    </p:set>
                                    <p:set>
                                      <p:cBhvr>
                                        <p:cTn id="9" dur="500" fill="hold"/>
                                        <p:tgtEl>
                                          <p:spTgt spid="4">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927336-F58A-7278-5C17-30D84D56CD35}"/>
              </a:ext>
            </a:extLst>
          </p:cNvPr>
          <p:cNvSpPr txBox="1"/>
          <p:nvPr/>
        </p:nvSpPr>
        <p:spPr>
          <a:xfrm>
            <a:off x="3162505" y="3275955"/>
            <a:ext cx="28881680" cy="4557955"/>
          </a:xfrm>
          <a:prstGeom prst="rect">
            <a:avLst/>
          </a:prstGeom>
          <a:noFill/>
        </p:spPr>
        <p:txBody>
          <a:bodyPr wrap="square">
            <a:spAutoFit/>
          </a:bodyPr>
          <a:lstStyle/>
          <a:p>
            <a:pPr algn="just">
              <a:lnSpc>
                <a:spcPct val="125000"/>
              </a:lnSpc>
              <a:spcAft>
                <a:spcPts val="800"/>
              </a:spcAft>
            </a:pPr>
            <a:r>
              <a:rPr lang="vi-VN" sz="5401" b="1" kern="100" dirty="0">
                <a:latin typeface="Times New Roman" panose="02020603050405020304" pitchFamily="18" charset="0"/>
                <a:ea typeface="Times New Roman" panose="02020603050405020304" pitchFamily="18" charset="0"/>
                <a:cs typeface="Mangal" panose="02040503050203030202" pitchFamily="18" charset="0"/>
              </a:rPr>
              <a:t>Câu</a:t>
            </a:r>
            <a:r>
              <a:rPr lang="en-US" sz="5401" b="1" kern="100" dirty="0">
                <a:latin typeface="Times New Roman" panose="02020603050405020304" pitchFamily="18" charset="0"/>
                <a:ea typeface="Times New Roman" panose="02020603050405020304" pitchFamily="18" charset="0"/>
                <a:cs typeface="Mangal" panose="02040503050203030202" pitchFamily="18" charset="0"/>
              </a:rPr>
              <a:t> 5.</a:t>
            </a:r>
            <a:r>
              <a:rPr lang="vi-VN" sz="5401" kern="100" dirty="0">
                <a:latin typeface="Times New Roman" panose="02020603050405020304" pitchFamily="18" charset="0"/>
                <a:ea typeface="Times New Roman" panose="02020603050405020304" pitchFamily="18" charset="0"/>
                <a:cs typeface="Mangal" panose="02040503050203030202" pitchFamily="18" charset="0"/>
              </a:rPr>
              <a:t> Dung dịch KOH 0,0001M có pH bằng</a:t>
            </a:r>
            <a:endParaRPr lang="en-US" sz="5401" kern="100" dirty="0">
              <a:latin typeface="Calibri" panose="020F0502020204030204" pitchFamily="34" charset="0"/>
              <a:ea typeface="Calibri" panose="020F0502020204030204" pitchFamily="34" charset="0"/>
              <a:cs typeface="Mangal" panose="02040503050203030202" pitchFamily="18" charset="0"/>
            </a:endParaRPr>
          </a:p>
          <a:p>
            <a:r>
              <a:rPr lang="en-US" sz="5401" b="1" dirty="0">
                <a:latin typeface="Times New Roman" panose="02020603050405020304" pitchFamily="18" charset="0"/>
                <a:ea typeface="Times New Roman" panose="02020603050405020304" pitchFamily="18" charset="0"/>
              </a:rPr>
              <a:t>          A. </a:t>
            </a:r>
            <a:r>
              <a:rPr lang="vi-VN" sz="5401" dirty="0">
                <a:latin typeface="Times New Roman" panose="02020603050405020304" pitchFamily="18" charset="0"/>
                <a:ea typeface="Times New Roman" panose="02020603050405020304" pitchFamily="18" charset="0"/>
              </a:rPr>
              <a:t>10.	                       </a:t>
            </a:r>
            <a:endParaRPr lang="en-US" sz="5401" dirty="0">
              <a:latin typeface="Times New Roman" panose="02020603050405020304" pitchFamily="18" charset="0"/>
              <a:ea typeface="Times New Roman" panose="02020603050405020304" pitchFamily="18" charset="0"/>
            </a:endParaRPr>
          </a:p>
          <a:p>
            <a:r>
              <a:rPr lang="en-US" sz="5401" b="1" dirty="0">
                <a:latin typeface="Times New Roman" panose="02020603050405020304" pitchFamily="18" charset="0"/>
                <a:ea typeface="Times New Roman" panose="02020603050405020304" pitchFamily="18" charset="0"/>
              </a:rPr>
              <a:t>          </a:t>
            </a:r>
            <a:r>
              <a:rPr lang="vi-VN" sz="5401" b="1" dirty="0">
                <a:latin typeface="Times New Roman" panose="02020603050405020304" pitchFamily="18" charset="0"/>
                <a:ea typeface="Times New Roman" panose="02020603050405020304" pitchFamily="18" charset="0"/>
              </a:rPr>
              <a:t>B. </a:t>
            </a:r>
            <a:r>
              <a:rPr lang="vi-VN" sz="5401" dirty="0">
                <a:latin typeface="Times New Roman" panose="02020603050405020304" pitchFamily="18" charset="0"/>
                <a:ea typeface="Times New Roman" panose="02020603050405020304" pitchFamily="18" charset="0"/>
              </a:rPr>
              <a:t>4.	                       </a:t>
            </a:r>
            <a:endParaRPr lang="en-US" sz="5401" dirty="0">
              <a:latin typeface="Times New Roman" panose="02020603050405020304" pitchFamily="18" charset="0"/>
              <a:ea typeface="Times New Roman" panose="02020603050405020304" pitchFamily="18" charset="0"/>
            </a:endParaRPr>
          </a:p>
          <a:p>
            <a:r>
              <a:rPr lang="en-US" sz="5401" b="1" dirty="0">
                <a:latin typeface="Times New Roman" panose="02020603050405020304" pitchFamily="18" charset="0"/>
                <a:ea typeface="Times New Roman" panose="02020603050405020304" pitchFamily="18" charset="0"/>
              </a:rPr>
              <a:t>          </a:t>
            </a:r>
            <a:r>
              <a:rPr lang="vi-VN" sz="5401" b="1" dirty="0">
                <a:latin typeface="Times New Roman" panose="02020603050405020304" pitchFamily="18" charset="0"/>
                <a:ea typeface="Times New Roman" panose="02020603050405020304" pitchFamily="18" charset="0"/>
              </a:rPr>
              <a:t>C. </a:t>
            </a:r>
            <a:r>
              <a:rPr lang="vi-VN" sz="5401" dirty="0">
                <a:latin typeface="Times New Roman" panose="02020603050405020304" pitchFamily="18" charset="0"/>
                <a:ea typeface="Times New Roman" panose="02020603050405020304" pitchFamily="18" charset="0"/>
              </a:rPr>
              <a:t>3.	                        </a:t>
            </a:r>
            <a:endParaRPr lang="en-US" sz="5401" dirty="0">
              <a:latin typeface="Times New Roman" panose="02020603050405020304" pitchFamily="18" charset="0"/>
              <a:ea typeface="Times New Roman" panose="02020603050405020304" pitchFamily="18" charset="0"/>
            </a:endParaRPr>
          </a:p>
          <a:p>
            <a:r>
              <a:rPr lang="en-US" sz="5401" b="1" dirty="0">
                <a:latin typeface="Times New Roman" panose="02020603050405020304" pitchFamily="18" charset="0"/>
                <a:ea typeface="Times New Roman" panose="02020603050405020304" pitchFamily="18" charset="0"/>
              </a:rPr>
              <a:t>          </a:t>
            </a:r>
            <a:r>
              <a:rPr lang="vi-VN" sz="5401" b="1" dirty="0">
                <a:latin typeface="Times New Roman" panose="02020603050405020304" pitchFamily="18" charset="0"/>
                <a:ea typeface="Times New Roman" panose="02020603050405020304" pitchFamily="18" charset="0"/>
              </a:rPr>
              <a:t>D. </a:t>
            </a:r>
            <a:r>
              <a:rPr lang="vi-VN" sz="5401" dirty="0">
                <a:latin typeface="Times New Roman" panose="02020603050405020304" pitchFamily="18" charset="0"/>
                <a:ea typeface="Times New Roman" panose="02020603050405020304" pitchFamily="18" charset="0"/>
              </a:rPr>
              <a:t>11.</a:t>
            </a:r>
            <a:endParaRPr lang="en-US" sz="5401" dirty="0"/>
          </a:p>
        </p:txBody>
      </p:sp>
    </p:spTree>
    <p:extLst>
      <p:ext uri="{BB962C8B-B14F-4D97-AF65-F5344CB8AC3E}">
        <p14:creationId xmlns:p14="http://schemas.microsoft.com/office/powerpoint/2010/main" val="54350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FF0000"/>
                                      </p:to>
                                    </p:animClr>
                                    <p:animClr clrSpc="rgb" dir="cw">
                                      <p:cBhvr>
                                        <p:cTn id="7" dur="500" fill="hold"/>
                                        <p:tgtEl>
                                          <p:spTgt spid="3">
                                            <p:txEl>
                                              <p:pRg st="1" end="1"/>
                                            </p:txEl>
                                          </p:spTgt>
                                        </p:tgtEl>
                                        <p:attrNameLst>
                                          <p:attrName>fillcolor</p:attrName>
                                        </p:attrNameLst>
                                      </p:cBhvr>
                                      <p:to>
                                        <a:srgbClr val="FF0000"/>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962D5B-3F3E-F066-5509-D402A2DE8516}"/>
              </a:ext>
            </a:extLst>
          </p:cNvPr>
          <p:cNvSpPr txBox="1"/>
          <p:nvPr/>
        </p:nvSpPr>
        <p:spPr>
          <a:xfrm>
            <a:off x="2466108" y="2479552"/>
            <a:ext cx="21086619" cy="5596404"/>
          </a:xfrm>
          <a:prstGeom prst="rect">
            <a:avLst/>
          </a:prstGeom>
          <a:noFill/>
        </p:spPr>
        <p:txBody>
          <a:bodyPr wrap="square">
            <a:spAutoFit/>
          </a:bodyPr>
          <a:lstStyle/>
          <a:p>
            <a:pPr algn="just">
              <a:lnSpc>
                <a:spcPct val="125000"/>
              </a:lnSpc>
              <a:spcAft>
                <a:spcPts val="800"/>
              </a:spcAft>
            </a:pPr>
            <a:r>
              <a:rPr lang="vi-VN" sz="5400" b="1" kern="100" dirty="0">
                <a:effectLst/>
                <a:latin typeface="Times New Roman" panose="02020603050405020304" pitchFamily="18" charset="0"/>
                <a:ea typeface="Times New Roman" panose="02020603050405020304" pitchFamily="18" charset="0"/>
                <a:cs typeface="Mangal" panose="02040503050203030202" pitchFamily="18" charset="0"/>
              </a:rPr>
              <a:t>Câu </a:t>
            </a:r>
            <a:r>
              <a:rPr lang="en-US" sz="5400" b="1" kern="100" dirty="0">
                <a:effectLst/>
                <a:latin typeface="Times New Roman" panose="02020603050405020304" pitchFamily="18" charset="0"/>
                <a:ea typeface="Times New Roman" panose="02020603050405020304" pitchFamily="18" charset="0"/>
                <a:cs typeface="Mangal" panose="02040503050203030202" pitchFamily="18" charset="0"/>
              </a:rPr>
              <a:t>6</a:t>
            </a:r>
            <a:r>
              <a:rPr lang="vi-VN" sz="5400" b="1" kern="100" dirty="0">
                <a:effectLst/>
                <a:latin typeface="Times New Roman" panose="02020603050405020304" pitchFamily="18" charset="0"/>
                <a:ea typeface="Times New Roman" panose="02020603050405020304" pitchFamily="18" charset="0"/>
                <a:cs typeface="Mangal" panose="02040503050203030202" pitchFamily="18" charset="0"/>
              </a:rPr>
              <a:t>.</a:t>
            </a:r>
            <a:r>
              <a:rPr lang="vi-VN" sz="5400" kern="100" dirty="0">
                <a:effectLst/>
                <a:latin typeface="Times New Roman" panose="02020603050405020304" pitchFamily="18" charset="0"/>
                <a:ea typeface="Times New Roman" panose="02020603050405020304" pitchFamily="18" charset="0"/>
                <a:cs typeface="Mangal" panose="02040503050203030202" pitchFamily="18" charset="0"/>
              </a:rPr>
              <a:t> Trộn 100 ml dung dịch Ba(OH)</a:t>
            </a:r>
            <a:r>
              <a:rPr lang="vi-VN" sz="5400" kern="100" baseline="-25000" dirty="0">
                <a:effectLst/>
                <a:latin typeface="Times New Roman" panose="02020603050405020304" pitchFamily="18" charset="0"/>
                <a:ea typeface="Times New Roman" panose="02020603050405020304" pitchFamily="18" charset="0"/>
                <a:cs typeface="Mangal" panose="02040503050203030202" pitchFamily="18" charset="0"/>
              </a:rPr>
              <a:t>2</a:t>
            </a:r>
            <a:r>
              <a:rPr lang="vi-VN" sz="5400" kern="100" dirty="0">
                <a:effectLst/>
                <a:latin typeface="Times New Roman" panose="02020603050405020304" pitchFamily="18" charset="0"/>
                <a:ea typeface="Times New Roman" panose="02020603050405020304" pitchFamily="18" charset="0"/>
                <a:cs typeface="Mangal" panose="02040503050203030202" pitchFamily="18" charset="0"/>
              </a:rPr>
              <a:t> 0,5 M với 100 ml dung dịch KOH 0,5 M được dung dịch A. pH của dung dịch là</a:t>
            </a:r>
            <a:endParaRPr lang="en-US" sz="5400" kern="100" dirty="0">
              <a:effectLst/>
              <a:latin typeface="Calibri" panose="020F0502020204030204" pitchFamily="34" charset="0"/>
              <a:ea typeface="Calibri" panose="020F0502020204030204" pitchFamily="34" charset="0"/>
              <a:cs typeface="Mangal" panose="02040503050203030202" pitchFamily="18" charset="0"/>
            </a:endParaRPr>
          </a:p>
          <a:p>
            <a:r>
              <a:rPr lang="en-US" sz="5400" dirty="0">
                <a:effectLst/>
                <a:latin typeface="Times New Roman" panose="02020603050405020304" pitchFamily="18" charset="0"/>
                <a:ea typeface="Times New Roman" panose="02020603050405020304" pitchFamily="18" charset="0"/>
              </a:rPr>
              <a:t>          </a:t>
            </a:r>
            <a:r>
              <a:rPr lang="en-US" sz="5400" b="1" dirty="0">
                <a:effectLst/>
                <a:latin typeface="Times New Roman" panose="02020603050405020304" pitchFamily="18" charset="0"/>
                <a:ea typeface="Times New Roman" panose="02020603050405020304" pitchFamily="18" charset="0"/>
              </a:rPr>
              <a:t>A. </a:t>
            </a:r>
            <a:r>
              <a:rPr lang="vi-VN" sz="5400" dirty="0">
                <a:effectLst/>
                <a:latin typeface="Times New Roman" panose="02020603050405020304" pitchFamily="18" charset="0"/>
                <a:ea typeface="Times New Roman" panose="02020603050405020304" pitchFamily="18" charset="0"/>
              </a:rPr>
              <a:t>13.	                        </a:t>
            </a:r>
            <a:endParaRPr lang="en-US" sz="5400" dirty="0">
              <a:effectLst/>
              <a:latin typeface="Times New Roman" panose="02020603050405020304" pitchFamily="18" charset="0"/>
              <a:ea typeface="Times New Roman" panose="02020603050405020304" pitchFamily="18" charset="0"/>
            </a:endParaRPr>
          </a:p>
          <a:p>
            <a:r>
              <a:rPr lang="en-US" sz="5400" dirty="0">
                <a:effectLst/>
                <a:latin typeface="Times New Roman" panose="02020603050405020304" pitchFamily="18" charset="0"/>
                <a:ea typeface="Times New Roman" panose="02020603050405020304" pitchFamily="18" charset="0"/>
              </a:rPr>
              <a:t>          </a:t>
            </a:r>
            <a:r>
              <a:rPr lang="vi-VN" sz="5400" b="1" dirty="0">
                <a:effectLst/>
                <a:latin typeface="Times New Roman" panose="02020603050405020304" pitchFamily="18" charset="0"/>
                <a:ea typeface="Times New Roman" panose="02020603050405020304" pitchFamily="18" charset="0"/>
              </a:rPr>
              <a:t>B. </a:t>
            </a:r>
            <a:r>
              <a:rPr lang="vi-VN" sz="5400" dirty="0">
                <a:effectLst/>
                <a:latin typeface="Times New Roman" panose="02020603050405020304" pitchFamily="18" charset="0"/>
                <a:ea typeface="Times New Roman" panose="02020603050405020304" pitchFamily="18" charset="0"/>
              </a:rPr>
              <a:t>13,87.	                        </a:t>
            </a:r>
            <a:endParaRPr lang="en-US" sz="5400" dirty="0">
              <a:effectLst/>
              <a:latin typeface="Times New Roman" panose="02020603050405020304" pitchFamily="18" charset="0"/>
              <a:ea typeface="Times New Roman" panose="02020603050405020304" pitchFamily="18" charset="0"/>
            </a:endParaRPr>
          </a:p>
          <a:p>
            <a:r>
              <a:rPr lang="en-US" sz="5400" dirty="0">
                <a:effectLst/>
                <a:latin typeface="Times New Roman" panose="02020603050405020304" pitchFamily="18" charset="0"/>
                <a:ea typeface="Times New Roman" panose="02020603050405020304" pitchFamily="18" charset="0"/>
              </a:rPr>
              <a:t>          </a:t>
            </a:r>
            <a:r>
              <a:rPr lang="vi-VN" sz="5400" b="1" dirty="0">
                <a:effectLst/>
                <a:latin typeface="Times New Roman" panose="02020603050405020304" pitchFamily="18" charset="0"/>
                <a:ea typeface="Times New Roman" panose="02020603050405020304" pitchFamily="18" charset="0"/>
              </a:rPr>
              <a:t>C. </a:t>
            </a:r>
            <a:r>
              <a:rPr lang="vi-VN" sz="5400" dirty="0">
                <a:effectLst/>
                <a:latin typeface="Times New Roman" panose="02020603050405020304" pitchFamily="18" charset="0"/>
                <a:ea typeface="Times New Roman" panose="02020603050405020304" pitchFamily="18" charset="0"/>
              </a:rPr>
              <a:t>2.	                        </a:t>
            </a:r>
            <a:endParaRPr lang="en-US" sz="5400" dirty="0">
              <a:effectLst/>
              <a:latin typeface="Times New Roman" panose="02020603050405020304" pitchFamily="18" charset="0"/>
              <a:ea typeface="Times New Roman" panose="02020603050405020304" pitchFamily="18" charset="0"/>
            </a:endParaRPr>
          </a:p>
          <a:p>
            <a:r>
              <a:rPr lang="en-US" sz="5400" dirty="0">
                <a:effectLst/>
                <a:latin typeface="Times New Roman" panose="02020603050405020304" pitchFamily="18" charset="0"/>
                <a:ea typeface="Times New Roman" panose="02020603050405020304" pitchFamily="18" charset="0"/>
              </a:rPr>
              <a:t>         </a:t>
            </a:r>
            <a:r>
              <a:rPr lang="en-US" sz="5400" b="1" dirty="0">
                <a:effectLst/>
                <a:latin typeface="Times New Roman" panose="02020603050405020304" pitchFamily="18" charset="0"/>
                <a:ea typeface="Times New Roman" panose="02020603050405020304" pitchFamily="18" charset="0"/>
              </a:rPr>
              <a:t> </a:t>
            </a:r>
            <a:r>
              <a:rPr lang="vi-VN" sz="5400" b="1" dirty="0">
                <a:effectLst/>
                <a:latin typeface="Times New Roman" panose="02020603050405020304" pitchFamily="18" charset="0"/>
                <a:ea typeface="Times New Roman" panose="02020603050405020304" pitchFamily="18" charset="0"/>
              </a:rPr>
              <a:t>D. </a:t>
            </a:r>
            <a:r>
              <a:rPr lang="vi-VN" sz="5400" dirty="0">
                <a:effectLst/>
                <a:latin typeface="Times New Roman" panose="02020603050405020304" pitchFamily="18" charset="0"/>
                <a:ea typeface="Times New Roman" panose="02020603050405020304" pitchFamily="18" charset="0"/>
              </a:rPr>
              <a:t>0,12.</a:t>
            </a:r>
            <a:endParaRPr lang="en-US" sz="5400" dirty="0"/>
          </a:p>
        </p:txBody>
      </p:sp>
    </p:spTree>
    <p:extLst>
      <p:ext uri="{BB962C8B-B14F-4D97-AF65-F5344CB8AC3E}">
        <p14:creationId xmlns:p14="http://schemas.microsoft.com/office/powerpoint/2010/main" val="59504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rgbClr val="FF0000"/>
                                      </p:to>
                                    </p:animClr>
                                    <p:animClr clrSpc="rgb" dir="cw">
                                      <p:cBhvr>
                                        <p:cTn id="7" dur="500" fill="hold"/>
                                        <p:tgtEl>
                                          <p:spTgt spid="3">
                                            <p:txEl>
                                              <p:pRg st="2" end="2"/>
                                            </p:txEl>
                                          </p:spTgt>
                                        </p:tgtEl>
                                        <p:attrNameLst>
                                          <p:attrName>fillcolor</p:attrName>
                                        </p:attrNameLst>
                                      </p:cBhvr>
                                      <p:to>
                                        <a:srgbClr val="FF0000"/>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82EDC2-DC98-9AA4-5ACD-7640447ECB3B}"/>
              </a:ext>
            </a:extLst>
          </p:cNvPr>
          <p:cNvSpPr txBox="1"/>
          <p:nvPr/>
        </p:nvSpPr>
        <p:spPr>
          <a:xfrm>
            <a:off x="3617623" y="2977857"/>
            <a:ext cx="20073650" cy="6217087"/>
          </a:xfrm>
          <a:prstGeom prst="rect">
            <a:avLst/>
          </a:prstGeom>
          <a:noFill/>
        </p:spPr>
        <p:txBody>
          <a:bodyPr wrap="square">
            <a:spAutoFit/>
          </a:bodyPr>
          <a:lstStyle/>
          <a:p>
            <a:pPr algn="just">
              <a:lnSpc>
                <a:spcPct val="125000"/>
              </a:lnSpc>
              <a:spcAft>
                <a:spcPts val="800"/>
              </a:spcAft>
            </a:pPr>
            <a:r>
              <a:rPr lang="pt-BR" sz="5400" b="1" kern="100" dirty="0">
                <a:effectLst/>
                <a:latin typeface="Times New Roman" panose="02020603050405020304" pitchFamily="18" charset="0"/>
                <a:ea typeface="Times New Roman" panose="02020603050405020304" pitchFamily="18" charset="0"/>
                <a:cs typeface="Mangal" panose="02040503050203030202" pitchFamily="18" charset="0"/>
              </a:rPr>
              <a:t>Câu 7. </a:t>
            </a:r>
            <a:r>
              <a:rPr lang="it-IT" sz="5400" kern="100" dirty="0">
                <a:effectLst/>
                <a:latin typeface="Times New Roman" panose="02020603050405020304" pitchFamily="18" charset="0"/>
                <a:ea typeface="Times New Roman" panose="02020603050405020304" pitchFamily="18" charset="0"/>
                <a:cs typeface="Mangal" panose="02040503050203030202" pitchFamily="18" charset="0"/>
              </a:rPr>
              <a:t>Nếu trộn 100ml dd KOH có pH=12 với 100ml dd HCl 0,012M. Hỏi pH của dung dịch sau khi trộn bằng bao nhiêu? </a:t>
            </a:r>
            <a:endParaRPr lang="en-US" sz="5400" kern="100" dirty="0">
              <a:effectLst/>
              <a:latin typeface="Calibri" panose="020F0502020204030204" pitchFamily="34" charset="0"/>
              <a:ea typeface="Calibri" panose="020F0502020204030204" pitchFamily="34" charset="0"/>
              <a:cs typeface="Mangal" panose="02040503050203030202" pitchFamily="18" charset="0"/>
            </a:endParaRPr>
          </a:p>
          <a:p>
            <a:pPr algn="just">
              <a:lnSpc>
                <a:spcPct val="125000"/>
              </a:lnSpc>
              <a:spcAft>
                <a:spcPts val="800"/>
              </a:spcAft>
            </a:pPr>
            <a:r>
              <a:rPr lang="it-IT" sz="5400" kern="100" dirty="0">
                <a:effectLst/>
                <a:latin typeface="Times New Roman" panose="02020603050405020304" pitchFamily="18" charset="0"/>
                <a:ea typeface="Times New Roman" panose="02020603050405020304" pitchFamily="18" charset="0"/>
                <a:cs typeface="Mangal" panose="02040503050203030202" pitchFamily="18" charset="0"/>
              </a:rPr>
              <a:t>         </a:t>
            </a:r>
            <a:r>
              <a:rPr lang="it-IT" sz="5400" b="1" kern="100" dirty="0">
                <a:effectLst/>
                <a:latin typeface="Times New Roman" panose="02020603050405020304" pitchFamily="18" charset="0"/>
                <a:ea typeface="Times New Roman" panose="02020603050405020304" pitchFamily="18" charset="0"/>
                <a:cs typeface="Mangal" panose="02040503050203030202" pitchFamily="18" charset="0"/>
              </a:rPr>
              <a:t>A. </a:t>
            </a:r>
            <a:r>
              <a:rPr lang="it-IT" sz="5400" kern="100" dirty="0">
                <a:effectLst/>
                <a:latin typeface="Times New Roman" panose="02020603050405020304" pitchFamily="18" charset="0"/>
                <a:ea typeface="Times New Roman" panose="02020603050405020304" pitchFamily="18" charset="0"/>
                <a:cs typeface="Mangal" panose="02040503050203030202" pitchFamily="18" charset="0"/>
              </a:rPr>
              <a:t>pH=5</a:t>
            </a:r>
            <a:r>
              <a:rPr lang="vi-VN" sz="5400" kern="100" dirty="0">
                <a:effectLst/>
                <a:latin typeface="Times New Roman" panose="02020603050405020304" pitchFamily="18" charset="0"/>
                <a:ea typeface="Times New Roman" panose="02020603050405020304" pitchFamily="18" charset="0"/>
                <a:cs typeface="Mangal" panose="02040503050203030202" pitchFamily="18" charset="0"/>
              </a:rPr>
              <a:t>.</a:t>
            </a:r>
            <a:r>
              <a:rPr lang="it-IT" sz="5400" kern="100" dirty="0">
                <a:effectLst/>
                <a:latin typeface="Times New Roman" panose="02020603050405020304" pitchFamily="18" charset="0"/>
                <a:ea typeface="Times New Roman" panose="02020603050405020304" pitchFamily="18" charset="0"/>
                <a:cs typeface="Mangal" panose="02040503050203030202" pitchFamily="18" charset="0"/>
              </a:rPr>
              <a:t>                   </a:t>
            </a:r>
          </a:p>
          <a:p>
            <a:pPr algn="just">
              <a:lnSpc>
                <a:spcPct val="125000"/>
              </a:lnSpc>
              <a:spcAft>
                <a:spcPts val="800"/>
              </a:spcAft>
            </a:pPr>
            <a:r>
              <a:rPr lang="it-IT" sz="5400" kern="100" dirty="0">
                <a:effectLst/>
                <a:latin typeface="Times New Roman" panose="02020603050405020304" pitchFamily="18" charset="0"/>
                <a:ea typeface="Times New Roman" panose="02020603050405020304" pitchFamily="18" charset="0"/>
                <a:cs typeface="Mangal" panose="02040503050203030202" pitchFamily="18" charset="0"/>
              </a:rPr>
              <a:t>         </a:t>
            </a:r>
            <a:r>
              <a:rPr lang="it-IT" sz="5400" b="1" kern="100" dirty="0">
                <a:effectLst/>
                <a:latin typeface="Times New Roman" panose="02020603050405020304" pitchFamily="18" charset="0"/>
                <a:ea typeface="Times New Roman" panose="02020603050405020304" pitchFamily="18" charset="0"/>
                <a:cs typeface="Mangal" panose="02040503050203030202" pitchFamily="18" charset="0"/>
              </a:rPr>
              <a:t>B. </a:t>
            </a:r>
            <a:r>
              <a:rPr lang="it-IT" sz="5400" kern="100" dirty="0">
                <a:effectLst/>
                <a:latin typeface="Times New Roman" panose="02020603050405020304" pitchFamily="18" charset="0"/>
                <a:ea typeface="Times New Roman" panose="02020603050405020304" pitchFamily="18" charset="0"/>
                <a:cs typeface="Mangal" panose="02040503050203030202" pitchFamily="18" charset="0"/>
              </a:rPr>
              <a:t>pH=4</a:t>
            </a:r>
            <a:r>
              <a:rPr lang="vi-VN" sz="5400" kern="100" dirty="0">
                <a:effectLst/>
                <a:latin typeface="Times New Roman" panose="02020603050405020304" pitchFamily="18" charset="0"/>
                <a:ea typeface="Times New Roman" panose="02020603050405020304" pitchFamily="18" charset="0"/>
                <a:cs typeface="Mangal" panose="02040503050203030202" pitchFamily="18" charset="0"/>
              </a:rPr>
              <a:t>.</a:t>
            </a:r>
            <a:r>
              <a:rPr lang="it-IT" sz="5400" kern="100" dirty="0">
                <a:effectLst/>
                <a:latin typeface="Times New Roman" panose="02020603050405020304" pitchFamily="18" charset="0"/>
                <a:ea typeface="Times New Roman" panose="02020603050405020304" pitchFamily="18" charset="0"/>
                <a:cs typeface="Mangal" panose="02040503050203030202" pitchFamily="18" charset="0"/>
              </a:rPr>
              <a:t>                    </a:t>
            </a:r>
            <a:endParaRPr lang="en-US" sz="5400" kern="100" dirty="0">
              <a:effectLst/>
              <a:latin typeface="Calibri" panose="020F0502020204030204" pitchFamily="34" charset="0"/>
              <a:ea typeface="Calibri" panose="020F0502020204030204" pitchFamily="34" charset="0"/>
              <a:cs typeface="Mangal" panose="02040503050203030202" pitchFamily="18" charset="0"/>
            </a:endParaRPr>
          </a:p>
          <a:p>
            <a:r>
              <a:rPr lang="it-IT" sz="5400" dirty="0">
                <a:effectLst/>
                <a:latin typeface="Times New Roman" panose="02020603050405020304" pitchFamily="18" charset="0"/>
                <a:ea typeface="Times New Roman" panose="02020603050405020304" pitchFamily="18" charset="0"/>
              </a:rPr>
              <a:t>         </a:t>
            </a:r>
            <a:r>
              <a:rPr lang="it-IT" sz="5400" b="1" dirty="0">
                <a:effectLst/>
                <a:latin typeface="Times New Roman" panose="02020603050405020304" pitchFamily="18" charset="0"/>
                <a:ea typeface="Times New Roman" panose="02020603050405020304" pitchFamily="18" charset="0"/>
              </a:rPr>
              <a:t>C. </a:t>
            </a:r>
            <a:r>
              <a:rPr lang="it-IT" sz="5400" dirty="0">
                <a:effectLst/>
                <a:latin typeface="Times New Roman" panose="02020603050405020304" pitchFamily="18" charset="0"/>
                <a:ea typeface="Times New Roman" panose="02020603050405020304" pitchFamily="18" charset="0"/>
              </a:rPr>
              <a:t>pH=3</a:t>
            </a:r>
            <a:r>
              <a:rPr lang="vi-VN" sz="5400" dirty="0">
                <a:effectLst/>
                <a:latin typeface="Times New Roman" panose="02020603050405020304" pitchFamily="18" charset="0"/>
                <a:ea typeface="Times New Roman" panose="02020603050405020304" pitchFamily="18" charset="0"/>
              </a:rPr>
              <a:t>.</a:t>
            </a:r>
            <a:r>
              <a:rPr lang="it-IT" sz="5400" dirty="0">
                <a:effectLst/>
                <a:latin typeface="Times New Roman" panose="02020603050405020304" pitchFamily="18" charset="0"/>
                <a:ea typeface="Times New Roman" panose="02020603050405020304" pitchFamily="18" charset="0"/>
              </a:rPr>
              <a:t>                    </a:t>
            </a:r>
          </a:p>
          <a:p>
            <a:r>
              <a:rPr lang="it-IT" sz="5400" b="1" dirty="0">
                <a:effectLst/>
                <a:latin typeface="Times New Roman" panose="02020603050405020304" pitchFamily="18" charset="0"/>
                <a:ea typeface="Times New Roman" panose="02020603050405020304" pitchFamily="18" charset="0"/>
              </a:rPr>
              <a:t>         D. </a:t>
            </a:r>
            <a:r>
              <a:rPr lang="it-IT" sz="5400" dirty="0">
                <a:effectLst/>
                <a:latin typeface="Times New Roman" panose="02020603050405020304" pitchFamily="18" charset="0"/>
                <a:ea typeface="Times New Roman" panose="02020603050405020304" pitchFamily="18" charset="0"/>
              </a:rPr>
              <a:t>pH=2</a:t>
            </a:r>
            <a:r>
              <a:rPr lang="vi-VN" sz="5400" dirty="0">
                <a:effectLst/>
                <a:latin typeface="Times New Roman" panose="02020603050405020304" pitchFamily="18" charset="0"/>
                <a:ea typeface="Times New Roman" panose="02020603050405020304" pitchFamily="18" charset="0"/>
              </a:rPr>
              <a:t>.</a:t>
            </a:r>
            <a:endParaRPr lang="en-US" sz="5400" dirty="0"/>
          </a:p>
        </p:txBody>
      </p:sp>
    </p:spTree>
    <p:extLst>
      <p:ext uri="{BB962C8B-B14F-4D97-AF65-F5344CB8AC3E}">
        <p14:creationId xmlns:p14="http://schemas.microsoft.com/office/powerpoint/2010/main" val="361722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3" end="3"/>
                                            </p:txEl>
                                          </p:spTgt>
                                        </p:tgtEl>
                                        <p:attrNameLst>
                                          <p:attrName>style.color</p:attrName>
                                        </p:attrNameLst>
                                      </p:cBhvr>
                                      <p:to>
                                        <a:srgbClr val="FF0000"/>
                                      </p:to>
                                    </p:animClr>
                                    <p:animClr clrSpc="rgb" dir="cw">
                                      <p:cBhvr>
                                        <p:cTn id="7" dur="500" fill="hold"/>
                                        <p:tgtEl>
                                          <p:spTgt spid="3">
                                            <p:txEl>
                                              <p:pRg st="3" end="3"/>
                                            </p:txEl>
                                          </p:spTgt>
                                        </p:tgtEl>
                                        <p:attrNameLst>
                                          <p:attrName>fillcolor</p:attrName>
                                        </p:attrNameLst>
                                      </p:cBhvr>
                                      <p:to>
                                        <a:srgbClr val="FF0000"/>
                                      </p:to>
                                    </p:animClr>
                                    <p:set>
                                      <p:cBhvr>
                                        <p:cTn id="8" dur="500" fill="hold"/>
                                        <p:tgtEl>
                                          <p:spTgt spid="3">
                                            <p:txEl>
                                              <p:pRg st="3" end="3"/>
                                            </p:txEl>
                                          </p:spTgt>
                                        </p:tgtEl>
                                        <p:attrNameLst>
                                          <p:attrName>fill.type</p:attrName>
                                        </p:attrNameLst>
                                      </p:cBhvr>
                                      <p:to>
                                        <p:strVal val="solid"/>
                                      </p:to>
                                    </p:set>
                                    <p:set>
                                      <p:cBhvr>
                                        <p:cTn id="9"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Google Shape;170;p1"/>
          <p:cNvSpPr/>
          <p:nvPr/>
        </p:nvSpPr>
        <p:spPr>
          <a:xfrm>
            <a:off x="1199516" y="6646325"/>
            <a:ext cx="22395254" cy="5494280"/>
          </a:xfrm>
          <a:prstGeom prst="roundRect">
            <a:avLst>
              <a:gd name="adj" fmla="val 4570"/>
            </a:avLst>
          </a:prstGeom>
          <a:noFill/>
          <a:ln w="25400" cap="flat" cmpd="sng">
            <a:solidFill>
              <a:srgbClr val="135F82"/>
            </a:solidFill>
            <a:prstDash val="solid"/>
            <a:round/>
            <a:headEnd type="none" w="sm" len="sm"/>
            <a:tailEnd type="none" w="sm" len="sm"/>
          </a:ln>
        </p:spPr>
        <p:txBody>
          <a:bodyPr spcFirstLastPara="1" wrap="square" lIns="91406" tIns="45703" rIns="91406" bIns="45703" anchor="ctr" anchorCtr="0">
            <a:noAutofit/>
          </a:bodyPr>
          <a:lstStyle/>
          <a:p>
            <a:pPr algn="ctr"/>
            <a:endParaRPr sz="4300">
              <a:solidFill>
                <a:schemeClr val="lt1"/>
              </a:solidFill>
              <a:latin typeface="Calibri"/>
              <a:ea typeface="Calibri"/>
              <a:cs typeface="Calibri"/>
              <a:sym typeface="Calibri"/>
            </a:endParaRPr>
          </a:p>
        </p:txBody>
      </p:sp>
      <p:sp>
        <p:nvSpPr>
          <p:cNvPr id="172" name="Google Shape;172;p1"/>
          <p:cNvSpPr txBox="1"/>
          <p:nvPr/>
        </p:nvSpPr>
        <p:spPr>
          <a:xfrm>
            <a:off x="-13320" y="2794806"/>
            <a:ext cx="24400495" cy="786701"/>
          </a:xfrm>
          <a:prstGeom prst="rect">
            <a:avLst/>
          </a:prstGeom>
          <a:noFill/>
          <a:ln>
            <a:noFill/>
          </a:ln>
        </p:spPr>
        <p:txBody>
          <a:bodyPr spcFirstLastPara="1" wrap="square" lIns="91406" tIns="45703" rIns="91406" bIns="45703" anchor="t" anchorCtr="0">
            <a:spAutoFit/>
          </a:bodyPr>
          <a:lstStyle/>
          <a:p>
            <a:pPr algn="ctr">
              <a:lnSpc>
                <a:spcPct val="93750"/>
              </a:lnSpc>
            </a:pPr>
            <a:r>
              <a:rPr lang="en-US" sz="4800" b="1" dirty="0" err="1">
                <a:solidFill>
                  <a:srgbClr val="776249"/>
                </a:solidFill>
                <a:latin typeface="Tahoma"/>
                <a:ea typeface="Tahoma"/>
                <a:cs typeface="Tahoma"/>
                <a:sym typeface="Tahoma"/>
              </a:rPr>
              <a:t>Chương</a:t>
            </a:r>
            <a:r>
              <a:rPr lang="en-US" sz="4800" b="1" dirty="0">
                <a:solidFill>
                  <a:srgbClr val="776249"/>
                </a:solidFill>
                <a:latin typeface="Tahoma"/>
                <a:ea typeface="Tahoma"/>
                <a:cs typeface="Tahoma"/>
                <a:sym typeface="Tahoma"/>
              </a:rPr>
              <a:t> 1: CÂN BẰNG HÓA HỌC</a:t>
            </a:r>
            <a:endParaRPr dirty="0"/>
          </a:p>
        </p:txBody>
      </p:sp>
      <p:grpSp>
        <p:nvGrpSpPr>
          <p:cNvPr id="173" name="Google Shape;173;p1"/>
          <p:cNvGrpSpPr/>
          <p:nvPr/>
        </p:nvGrpSpPr>
        <p:grpSpPr>
          <a:xfrm>
            <a:off x="2908993" y="4831890"/>
            <a:ext cx="18976301" cy="2325619"/>
            <a:chOff x="2845233" y="2995553"/>
            <a:chExt cx="18976301" cy="2325620"/>
          </a:xfrm>
        </p:grpSpPr>
        <p:sp>
          <p:nvSpPr>
            <p:cNvPr id="174" name="Google Shape;174;p1"/>
            <p:cNvSpPr/>
            <p:nvPr/>
          </p:nvSpPr>
          <p:spPr>
            <a:xfrm>
              <a:off x="3344318" y="4469240"/>
              <a:ext cx="18438768" cy="833229"/>
            </a:xfrm>
            <a:prstGeom prst="rect">
              <a:avLst/>
            </a:prstGeom>
            <a:solidFill>
              <a:schemeClr val="lt1"/>
            </a:solidFill>
            <a:ln>
              <a:noFill/>
            </a:ln>
          </p:spPr>
          <p:txBody>
            <a:bodyPr spcFirstLastPara="1" wrap="square" lIns="91406" tIns="45703" rIns="91406" bIns="45703" anchor="ctr" anchorCtr="0">
              <a:noAutofit/>
            </a:bodyPr>
            <a:lstStyle/>
            <a:p>
              <a:pPr algn="ctr"/>
              <a:endParaRPr sz="4300">
                <a:solidFill>
                  <a:schemeClr val="lt1"/>
                </a:solidFill>
                <a:latin typeface="Calibri"/>
                <a:ea typeface="Calibri"/>
                <a:cs typeface="Calibri"/>
                <a:sym typeface="Calibri"/>
              </a:endParaRPr>
            </a:p>
          </p:txBody>
        </p:sp>
        <p:sp>
          <p:nvSpPr>
            <p:cNvPr id="175" name="Google Shape;175;p1"/>
            <p:cNvSpPr txBox="1"/>
            <p:nvPr/>
          </p:nvSpPr>
          <p:spPr>
            <a:xfrm>
              <a:off x="2845233" y="2995553"/>
              <a:ext cx="18976301" cy="2325620"/>
            </a:xfrm>
            <a:prstGeom prst="rect">
              <a:avLst/>
            </a:prstGeom>
            <a:noFill/>
            <a:ln>
              <a:noFill/>
            </a:ln>
          </p:spPr>
          <p:txBody>
            <a:bodyPr spcFirstLastPara="1" wrap="square" lIns="91406" tIns="45703" rIns="91406" bIns="45703" anchor="t" anchorCtr="0">
              <a:spAutoFit/>
            </a:bodyPr>
            <a:lstStyle/>
            <a:p>
              <a:pPr algn="ctr">
                <a:lnSpc>
                  <a:spcPct val="90909"/>
                </a:lnSpc>
              </a:pPr>
              <a:r>
                <a:rPr lang="en-US" sz="6601" b="1" dirty="0" err="1">
                  <a:solidFill>
                    <a:srgbClr val="135F82"/>
                  </a:solidFill>
                  <a:latin typeface="Questrial"/>
                  <a:ea typeface="Questrial"/>
                  <a:cs typeface="Questrial"/>
                  <a:sym typeface="Questrial"/>
                </a:rPr>
                <a:t>Bài</a:t>
              </a:r>
              <a:r>
                <a:rPr lang="en-US" sz="6601" b="1" dirty="0">
                  <a:solidFill>
                    <a:srgbClr val="135F82"/>
                  </a:solidFill>
                  <a:latin typeface="Questrial"/>
                  <a:ea typeface="Questrial"/>
                  <a:cs typeface="Questrial"/>
                  <a:sym typeface="Questrial"/>
                </a:rPr>
                <a:t> </a:t>
              </a:r>
              <a:r>
                <a:rPr lang="vi-VN" sz="6601" b="1" dirty="0">
                  <a:solidFill>
                    <a:srgbClr val="135F82"/>
                  </a:solidFill>
                  <a:latin typeface="Questrial"/>
                  <a:ea typeface="Questrial"/>
                  <a:cs typeface="Questrial"/>
                  <a:sym typeface="Questrial"/>
                </a:rPr>
                <a:t>3</a:t>
              </a:r>
              <a:endParaRPr sz="6601" b="1" dirty="0">
                <a:solidFill>
                  <a:srgbClr val="135F82"/>
                </a:solidFill>
                <a:latin typeface="Questrial"/>
                <a:ea typeface="Questrial"/>
                <a:cs typeface="Questrial"/>
                <a:sym typeface="Questrial"/>
              </a:endParaRPr>
            </a:p>
            <a:p>
              <a:pPr algn="ctr">
                <a:lnSpc>
                  <a:spcPct val="90909"/>
                </a:lnSpc>
                <a:spcBef>
                  <a:spcPts val="3000"/>
                </a:spcBef>
              </a:pPr>
              <a:r>
                <a:rPr lang="en-US" sz="6601" b="1" dirty="0">
                  <a:solidFill>
                    <a:srgbClr val="135F82"/>
                  </a:solidFill>
                  <a:latin typeface="Questrial"/>
                  <a:ea typeface="Questrial"/>
                  <a:cs typeface="Questrial"/>
                  <a:sym typeface="Questrial"/>
                </a:rPr>
                <a:t>pH CỦA DUNG DỊCH – CHUẨN ĐỘ ACID – BASE</a:t>
              </a:r>
              <a:endParaRPr sz="6601" b="1" dirty="0">
                <a:solidFill>
                  <a:srgbClr val="135F82"/>
                </a:solidFill>
                <a:latin typeface="Questrial"/>
                <a:ea typeface="Questrial"/>
                <a:cs typeface="Questrial"/>
                <a:sym typeface="Questrial"/>
              </a:endParaRPr>
            </a:p>
          </p:txBody>
        </p:sp>
      </p:grpSp>
      <p:grpSp>
        <p:nvGrpSpPr>
          <p:cNvPr id="185" name="Google Shape;185;p1"/>
          <p:cNvGrpSpPr/>
          <p:nvPr/>
        </p:nvGrpSpPr>
        <p:grpSpPr>
          <a:xfrm>
            <a:off x="878569" y="8049318"/>
            <a:ext cx="20009336" cy="922627"/>
            <a:chOff x="7459670" y="7086599"/>
            <a:chExt cx="20011654" cy="922734"/>
          </a:xfrm>
        </p:grpSpPr>
        <p:sp>
          <p:nvSpPr>
            <p:cNvPr id="186" name="Google Shape;186;p1">
              <a:hlinkClick r:id="" action="ppaction://noaction"/>
            </p:cNvPr>
            <p:cNvSpPr/>
            <p:nvPr/>
          </p:nvSpPr>
          <p:spPr>
            <a:xfrm>
              <a:off x="9092456" y="7178187"/>
              <a:ext cx="18378868" cy="831147"/>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pH của dung dịch, chất chỉ thị</a:t>
              </a:r>
              <a:endParaRPr sz="4800" b="1" dirty="0">
                <a:solidFill>
                  <a:srgbClr val="135F82"/>
                </a:solidFill>
                <a:latin typeface="Tahoma"/>
                <a:ea typeface="Tahoma"/>
                <a:cs typeface="Tahoma"/>
                <a:sym typeface="Tahoma"/>
              </a:endParaRPr>
            </a:p>
          </p:txBody>
        </p:sp>
        <p:grpSp>
          <p:nvGrpSpPr>
            <p:cNvPr id="187" name="Google Shape;187;p1"/>
            <p:cNvGrpSpPr/>
            <p:nvPr/>
          </p:nvGrpSpPr>
          <p:grpSpPr>
            <a:xfrm>
              <a:off x="7459670" y="7086599"/>
              <a:ext cx="1392614" cy="872846"/>
              <a:chOff x="7459670" y="7543799"/>
              <a:chExt cx="1381117" cy="872846"/>
            </a:xfrm>
          </p:grpSpPr>
          <p:sp>
            <p:nvSpPr>
              <p:cNvPr id="188"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31" tIns="45703" rIns="91431" bIns="45703" anchor="ctr" anchorCtr="0">
                <a:noAutofit/>
              </a:bodyPr>
              <a:lstStyle/>
              <a:p>
                <a:pPr algn="ctr"/>
                <a:endParaRPr sz="3200">
                  <a:solidFill>
                    <a:srgbClr val="FFFFFF"/>
                  </a:solidFill>
                  <a:latin typeface="Calibri"/>
                  <a:ea typeface="Calibri"/>
                  <a:cs typeface="Calibri"/>
                  <a:sym typeface="Calibri"/>
                </a:endParaRPr>
              </a:p>
            </p:txBody>
          </p:sp>
          <p:grpSp>
            <p:nvGrpSpPr>
              <p:cNvPr id="189" name="Google Shape;189;p1"/>
              <p:cNvGrpSpPr/>
              <p:nvPr/>
            </p:nvGrpSpPr>
            <p:grpSpPr>
              <a:xfrm>
                <a:off x="7469187" y="7685126"/>
                <a:ext cx="1371600" cy="731520"/>
                <a:chOff x="7469187" y="7685126"/>
                <a:chExt cx="1371600" cy="731520"/>
              </a:xfrm>
            </p:grpSpPr>
            <p:sp>
              <p:nvSpPr>
                <p:cNvPr id="190"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31" tIns="45703" rIns="91431" bIns="45703" anchor="ctr" anchorCtr="0">
                  <a:noAutofit/>
                </a:bodyPr>
                <a:lstStyle/>
                <a:p>
                  <a:pPr algn="ctr"/>
                  <a:endParaRPr sz="3200">
                    <a:solidFill>
                      <a:srgbClr val="FFFFFF"/>
                    </a:solidFill>
                    <a:latin typeface="Calibri"/>
                    <a:ea typeface="Calibri"/>
                    <a:cs typeface="Calibri"/>
                    <a:sym typeface="Calibri"/>
                  </a:endParaRPr>
                </a:p>
              </p:txBody>
            </p:sp>
            <p:sp>
              <p:nvSpPr>
                <p:cNvPr id="191" name="Google Shape;191;p1"/>
                <p:cNvSpPr txBox="1"/>
                <p:nvPr/>
              </p:nvSpPr>
              <p:spPr>
                <a:xfrm>
                  <a:off x="7997786" y="7688759"/>
                  <a:ext cx="429556" cy="707886"/>
                </a:xfrm>
                <a:prstGeom prst="rect">
                  <a:avLst/>
                </a:prstGeom>
                <a:noFill/>
                <a:ln>
                  <a:noFill/>
                </a:ln>
              </p:spPr>
              <p:txBody>
                <a:bodyPr spcFirstLastPara="1" wrap="square" lIns="91431" tIns="45703" rIns="91431" bIns="45703" anchor="t" anchorCtr="0">
                  <a:spAutoFit/>
                </a:bodyPr>
                <a:lstStyle/>
                <a:p>
                  <a:pPr algn="ctr"/>
                  <a:r>
                    <a:rPr lang="en-US" sz="4000" b="1">
                      <a:solidFill>
                        <a:srgbClr val="FFFFFF"/>
                      </a:solidFill>
                      <a:latin typeface="Tahoma"/>
                      <a:ea typeface="Tahoma"/>
                      <a:cs typeface="Tahoma"/>
                      <a:sym typeface="Tahoma"/>
                    </a:rPr>
                    <a:t>I</a:t>
                  </a:r>
                  <a:endParaRPr/>
                </a:p>
              </p:txBody>
            </p:sp>
          </p:grpSp>
        </p:grpSp>
      </p:grpSp>
      <p:grpSp>
        <p:nvGrpSpPr>
          <p:cNvPr id="192" name="Google Shape;192;p1"/>
          <p:cNvGrpSpPr/>
          <p:nvPr/>
        </p:nvGrpSpPr>
        <p:grpSpPr>
          <a:xfrm>
            <a:off x="878568" y="9240348"/>
            <a:ext cx="16814343" cy="945218"/>
            <a:chOff x="7459670" y="8524495"/>
            <a:chExt cx="16816291" cy="945327"/>
          </a:xfrm>
        </p:grpSpPr>
        <p:sp>
          <p:nvSpPr>
            <p:cNvPr id="193" name="Google Shape;193;p1"/>
            <p:cNvSpPr/>
            <p:nvPr/>
          </p:nvSpPr>
          <p:spPr>
            <a:xfrm>
              <a:off x="9092456" y="8638675"/>
              <a:ext cx="15183505" cy="831147"/>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Chuẩn độ acid - base</a:t>
              </a:r>
              <a:endParaRPr sz="4800" b="1" dirty="0">
                <a:solidFill>
                  <a:srgbClr val="135F82"/>
                </a:solidFill>
                <a:latin typeface="Tahoma"/>
                <a:ea typeface="Tahoma"/>
                <a:cs typeface="Tahoma"/>
                <a:sym typeface="Tahoma"/>
              </a:endParaRPr>
            </a:p>
          </p:txBody>
        </p:sp>
        <p:grpSp>
          <p:nvGrpSpPr>
            <p:cNvPr id="194" name="Google Shape;194;p1"/>
            <p:cNvGrpSpPr/>
            <p:nvPr/>
          </p:nvGrpSpPr>
          <p:grpSpPr>
            <a:xfrm>
              <a:off x="7459670" y="8524495"/>
              <a:ext cx="1392614" cy="872846"/>
              <a:chOff x="7459670" y="7543799"/>
              <a:chExt cx="1381117" cy="872846"/>
            </a:xfrm>
          </p:grpSpPr>
          <p:sp>
            <p:nvSpPr>
              <p:cNvPr id="195" name="Google Shape;195;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31" tIns="45703" rIns="91431" bIns="45703" anchor="ctr" anchorCtr="0">
                <a:noAutofit/>
              </a:bodyPr>
              <a:lstStyle/>
              <a:p>
                <a:pPr algn="ctr"/>
                <a:endParaRPr sz="3200">
                  <a:solidFill>
                    <a:srgbClr val="FFFFFF"/>
                  </a:solidFill>
                  <a:latin typeface="Calibri"/>
                  <a:ea typeface="Calibri"/>
                  <a:cs typeface="Calibri"/>
                  <a:sym typeface="Calibri"/>
                </a:endParaRPr>
              </a:p>
            </p:txBody>
          </p:sp>
          <p:grpSp>
            <p:nvGrpSpPr>
              <p:cNvPr id="196" name="Google Shape;196;p1"/>
              <p:cNvGrpSpPr/>
              <p:nvPr/>
            </p:nvGrpSpPr>
            <p:grpSpPr>
              <a:xfrm>
                <a:off x="7469187" y="7685126"/>
                <a:ext cx="1371600" cy="731520"/>
                <a:chOff x="7469187" y="7685126"/>
                <a:chExt cx="1371600" cy="731520"/>
              </a:xfrm>
            </p:grpSpPr>
            <p:sp>
              <p:nvSpPr>
                <p:cNvPr id="197" name="Google Shape;197;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31" tIns="45703" rIns="91431" bIns="45703" anchor="ctr" anchorCtr="0">
                  <a:noAutofit/>
                </a:bodyPr>
                <a:lstStyle/>
                <a:p>
                  <a:pPr algn="ctr"/>
                  <a:endParaRPr sz="3200">
                    <a:solidFill>
                      <a:srgbClr val="FFFFFF"/>
                    </a:solidFill>
                    <a:latin typeface="Calibri"/>
                    <a:ea typeface="Calibri"/>
                    <a:cs typeface="Calibri"/>
                    <a:sym typeface="Calibri"/>
                  </a:endParaRPr>
                </a:p>
              </p:txBody>
            </p:sp>
            <p:sp>
              <p:nvSpPr>
                <p:cNvPr id="198" name="Google Shape;198;p1"/>
                <p:cNvSpPr txBox="1"/>
                <p:nvPr/>
              </p:nvSpPr>
              <p:spPr>
                <a:xfrm>
                  <a:off x="7874579" y="7688759"/>
                  <a:ext cx="675970" cy="707886"/>
                </a:xfrm>
                <a:prstGeom prst="rect">
                  <a:avLst/>
                </a:prstGeom>
                <a:noFill/>
                <a:ln>
                  <a:noFill/>
                </a:ln>
              </p:spPr>
              <p:txBody>
                <a:bodyPr spcFirstLastPara="1" wrap="square" lIns="91431" tIns="45703" rIns="91431" bIns="45703" anchor="t" anchorCtr="0">
                  <a:spAutoFit/>
                </a:bodyPr>
                <a:lstStyle/>
                <a:p>
                  <a:pPr algn="ctr"/>
                  <a:r>
                    <a:rPr lang="en-US" sz="4000" b="1" dirty="0">
                      <a:solidFill>
                        <a:srgbClr val="FFFFFF"/>
                      </a:solidFill>
                      <a:latin typeface="Tahoma"/>
                      <a:ea typeface="Tahoma"/>
                      <a:cs typeface="Tahoma"/>
                      <a:sym typeface="Tahoma"/>
                    </a:rPr>
                    <a:t>II</a:t>
                  </a:r>
                  <a:endParaRPr dirty="0"/>
                </a:p>
              </p:txBody>
            </p:sp>
          </p:grpSp>
        </p:grpSp>
      </p:grpSp>
      <p:grpSp>
        <p:nvGrpSpPr>
          <p:cNvPr id="199" name="Google Shape;199;p1"/>
          <p:cNvGrpSpPr/>
          <p:nvPr/>
        </p:nvGrpSpPr>
        <p:grpSpPr>
          <a:xfrm>
            <a:off x="878569" y="10489177"/>
            <a:ext cx="22574773" cy="957552"/>
            <a:chOff x="7459670" y="9982199"/>
            <a:chExt cx="22577385" cy="957663"/>
          </a:xfrm>
        </p:grpSpPr>
        <p:sp>
          <p:nvSpPr>
            <p:cNvPr id="200" name="Google Shape;200;p1"/>
            <p:cNvSpPr/>
            <p:nvPr/>
          </p:nvSpPr>
          <p:spPr>
            <a:xfrm>
              <a:off x="9092455" y="10108716"/>
              <a:ext cx="20944601" cy="831147"/>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Luyện tập</a:t>
              </a:r>
              <a:endParaRPr sz="4800" b="1" dirty="0">
                <a:solidFill>
                  <a:srgbClr val="135F82"/>
                </a:solidFill>
                <a:latin typeface="Tahoma"/>
                <a:ea typeface="Tahoma"/>
                <a:cs typeface="Tahoma"/>
                <a:sym typeface="Tahoma"/>
              </a:endParaRPr>
            </a:p>
          </p:txBody>
        </p:sp>
        <p:grpSp>
          <p:nvGrpSpPr>
            <p:cNvPr id="201" name="Google Shape;201;p1"/>
            <p:cNvGrpSpPr/>
            <p:nvPr/>
          </p:nvGrpSpPr>
          <p:grpSpPr>
            <a:xfrm>
              <a:off x="7459670" y="9982199"/>
              <a:ext cx="1392614" cy="872846"/>
              <a:chOff x="7459670" y="7543799"/>
              <a:chExt cx="1381117" cy="872846"/>
            </a:xfrm>
          </p:grpSpPr>
          <p:sp>
            <p:nvSpPr>
              <p:cNvPr id="202" name="Google Shape;202;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31" tIns="45703" rIns="91431" bIns="45703" anchor="ctr" anchorCtr="0">
                <a:noAutofit/>
              </a:bodyPr>
              <a:lstStyle/>
              <a:p>
                <a:pPr algn="ctr"/>
                <a:endParaRPr sz="3200">
                  <a:solidFill>
                    <a:srgbClr val="FFFFFF"/>
                  </a:solidFill>
                  <a:latin typeface="Calibri"/>
                  <a:ea typeface="Calibri"/>
                  <a:cs typeface="Calibri"/>
                  <a:sym typeface="Calibri"/>
                </a:endParaRPr>
              </a:p>
            </p:txBody>
          </p:sp>
          <p:grpSp>
            <p:nvGrpSpPr>
              <p:cNvPr id="203" name="Google Shape;203;p1"/>
              <p:cNvGrpSpPr/>
              <p:nvPr/>
            </p:nvGrpSpPr>
            <p:grpSpPr>
              <a:xfrm>
                <a:off x="7469187" y="7685126"/>
                <a:ext cx="1371600" cy="731520"/>
                <a:chOff x="7469187" y="7685126"/>
                <a:chExt cx="1371600" cy="731520"/>
              </a:xfrm>
            </p:grpSpPr>
            <p:sp>
              <p:nvSpPr>
                <p:cNvPr id="204" name="Google Shape;204;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31" tIns="45703" rIns="91431" bIns="45703" anchor="ctr" anchorCtr="0">
                  <a:noAutofit/>
                </a:bodyPr>
                <a:lstStyle/>
                <a:p>
                  <a:pPr algn="ctr"/>
                  <a:endParaRPr sz="3200">
                    <a:solidFill>
                      <a:srgbClr val="FFFFFF"/>
                    </a:solidFill>
                    <a:latin typeface="Calibri"/>
                    <a:ea typeface="Calibri"/>
                    <a:cs typeface="Calibri"/>
                    <a:sym typeface="Calibri"/>
                  </a:endParaRPr>
                </a:p>
              </p:txBody>
            </p:sp>
            <p:sp>
              <p:nvSpPr>
                <p:cNvPr id="205" name="Google Shape;205;p1"/>
                <p:cNvSpPr txBox="1"/>
                <p:nvPr/>
              </p:nvSpPr>
              <p:spPr>
                <a:xfrm>
                  <a:off x="7751373" y="7688759"/>
                  <a:ext cx="922384" cy="707886"/>
                </a:xfrm>
                <a:prstGeom prst="rect">
                  <a:avLst/>
                </a:prstGeom>
                <a:noFill/>
                <a:ln>
                  <a:noFill/>
                </a:ln>
              </p:spPr>
              <p:txBody>
                <a:bodyPr spcFirstLastPara="1" wrap="square" lIns="91431" tIns="45703" rIns="91431" bIns="45703" anchor="t" anchorCtr="0">
                  <a:spAutoFit/>
                </a:bodyPr>
                <a:lstStyle/>
                <a:p>
                  <a:pPr algn="ctr"/>
                  <a:r>
                    <a:rPr lang="en-US" sz="4000" b="1">
                      <a:solidFill>
                        <a:srgbClr val="FFFFFF"/>
                      </a:solidFill>
                      <a:latin typeface="Tahoma"/>
                      <a:ea typeface="Tahoma"/>
                      <a:cs typeface="Tahoma"/>
                      <a:sym typeface="Tahoma"/>
                    </a:rPr>
                    <a:t>III</a:t>
                  </a:r>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500"/>
                                        <p:tgtEl>
                                          <p:spTgt spid="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500"/>
                                        <p:tgtEl>
                                          <p:spTgt spid="17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85"/>
                                        </p:tgtEl>
                                        <p:attrNameLst>
                                          <p:attrName>style.visibility</p:attrName>
                                        </p:attrNameLst>
                                      </p:cBhvr>
                                      <p:to>
                                        <p:strVal val="visible"/>
                                      </p:to>
                                    </p:set>
                                    <p:animEffect transition="in" filter="fade">
                                      <p:cBhvr>
                                        <p:cTn id="21" dur="500"/>
                                        <p:tgtEl>
                                          <p:spTgt spid="18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2"/>
                                        </p:tgtEl>
                                        <p:attrNameLst>
                                          <p:attrName>style.visibility</p:attrName>
                                        </p:attrNameLst>
                                      </p:cBhvr>
                                      <p:to>
                                        <p:strVal val="visible"/>
                                      </p:to>
                                    </p:set>
                                    <p:animEffect transition="in" filter="fade">
                                      <p:cBhvr>
                                        <p:cTn id="26" dur="500"/>
                                        <p:tgtEl>
                                          <p:spTgt spid="19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9"/>
                                        </p:tgtEl>
                                        <p:attrNameLst>
                                          <p:attrName>style.visibility</p:attrName>
                                        </p:attrNameLst>
                                      </p:cBhvr>
                                      <p:to>
                                        <p:strVal val="visible"/>
                                      </p:to>
                                    </p:set>
                                    <p:animEffect transition="in" filter="fade">
                                      <p:cBhvr>
                                        <p:cTn id="31"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613" y="1562957"/>
            <a:ext cx="19659599" cy="1859210"/>
            <a:chOff x="-288924" y="1892299"/>
            <a:chExt cx="19659598" cy="1858870"/>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31" tIns="45703" rIns="91431" bIns="45703" anchor="ctr" anchorCtr="0">
              <a:noAutofit/>
            </a:bodyPr>
            <a:lstStyle/>
            <a:p>
              <a:pPr algn="ctr"/>
              <a:endParaRPr sz="4300">
                <a:solidFill>
                  <a:schemeClr val="lt1"/>
                </a:solidFill>
                <a:latin typeface="Calibri"/>
                <a:ea typeface="Calibri"/>
                <a:cs typeface="Calibri"/>
                <a:sym typeface="Calibri"/>
              </a:endParaRPr>
            </a:p>
          </p:txBody>
        </p:sp>
        <p:sp>
          <p:nvSpPr>
            <p:cNvPr id="245" name="Google Shape;245;p3"/>
            <p:cNvSpPr txBox="1"/>
            <p:nvPr/>
          </p:nvSpPr>
          <p:spPr>
            <a:xfrm>
              <a:off x="1179622" y="1913523"/>
              <a:ext cx="822715" cy="753964"/>
            </a:xfrm>
            <a:prstGeom prst="rect">
              <a:avLst/>
            </a:prstGeom>
            <a:noFill/>
            <a:ln>
              <a:noFill/>
            </a:ln>
          </p:spPr>
          <p:txBody>
            <a:bodyPr spcFirstLastPara="1" wrap="square" lIns="91431" tIns="45703" rIns="91431" bIns="45703" anchor="t" anchorCtr="0">
              <a:spAutoFit/>
            </a:bodyPr>
            <a:lstStyle/>
            <a:p>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46" name="Google Shape;246;p3"/>
            <p:cNvSpPr txBox="1"/>
            <p:nvPr/>
          </p:nvSpPr>
          <p:spPr>
            <a:xfrm>
              <a:off x="2087561" y="1892299"/>
              <a:ext cx="17283113" cy="830899"/>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pH của dung dịch, chất chỉ thị</a:t>
              </a:r>
              <a:endParaRPr sz="4800" b="1" dirty="0">
                <a:solidFill>
                  <a:srgbClr val="135F82"/>
                </a:solidFill>
                <a:latin typeface="Tahoma"/>
                <a:ea typeface="Tahoma"/>
                <a:cs typeface="Tahoma"/>
                <a:sym typeface="Tahoma"/>
              </a:endParaRPr>
            </a:p>
          </p:txBody>
        </p:sp>
        <p:sp>
          <p:nvSpPr>
            <p:cNvPr id="2" name="Google Shape;246;p3">
              <a:extLst>
                <a:ext uri="{FF2B5EF4-FFF2-40B4-BE49-F238E27FC236}">
                  <a16:creationId xmlns:a16="http://schemas.microsoft.com/office/drawing/2014/main" id="{05851DD9-5FF8-D135-4DD7-DA13B31856F9}"/>
                </a:ext>
              </a:extLst>
            </p:cNvPr>
            <p:cNvSpPr txBox="1"/>
            <p:nvPr/>
          </p:nvSpPr>
          <p:spPr>
            <a:xfrm>
              <a:off x="1223533" y="2920270"/>
              <a:ext cx="6683501" cy="830899"/>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1. pH của dung dịch</a:t>
              </a:r>
              <a:endParaRPr sz="4800" b="1" dirty="0">
                <a:solidFill>
                  <a:srgbClr val="135F82"/>
                </a:solidFill>
                <a:latin typeface="Tahoma"/>
                <a:ea typeface="Tahoma"/>
                <a:cs typeface="Tahoma"/>
                <a:sym typeface="Tahoma"/>
              </a:endParaRPr>
            </a:p>
          </p:txBody>
        </p:sp>
      </p:grpSp>
      <p:sp>
        <p:nvSpPr>
          <p:cNvPr id="4" name="TextBox 3">
            <a:extLst>
              <a:ext uri="{FF2B5EF4-FFF2-40B4-BE49-F238E27FC236}">
                <a16:creationId xmlns:a16="http://schemas.microsoft.com/office/drawing/2014/main" id="{49979973-B410-6867-8520-2E5EF80793F9}"/>
              </a:ext>
            </a:extLst>
          </p:cNvPr>
          <p:cNvSpPr txBox="1"/>
          <p:nvPr/>
        </p:nvSpPr>
        <p:spPr>
          <a:xfrm>
            <a:off x="3116627" y="3353408"/>
            <a:ext cx="20491358" cy="7010773"/>
          </a:xfrm>
          <a:prstGeom prst="rect">
            <a:avLst/>
          </a:prstGeom>
          <a:noFill/>
        </p:spPr>
        <p:txBody>
          <a:bodyPr wrap="square">
            <a:spAutoFit/>
          </a:bodyPr>
          <a:lstStyle/>
          <a:p>
            <a:pPr algn="ctr">
              <a:lnSpc>
                <a:spcPct val="135000"/>
              </a:lnSpc>
              <a:spcBef>
                <a:spcPts val="600"/>
              </a:spcBef>
              <a:spcAft>
                <a:spcPts val="600"/>
              </a:spcAft>
              <a:tabLst>
                <a:tab pos="228623" algn="l"/>
              </a:tabLst>
            </a:pP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PHIẾU HỌC TẬP</a:t>
            </a:r>
          </a:p>
          <a:p>
            <a:pPr>
              <a:lnSpc>
                <a:spcPct val="135000"/>
              </a:lnSpc>
              <a:spcBef>
                <a:spcPts val="600"/>
              </a:spcBef>
              <a:spcAft>
                <a:spcPts val="600"/>
              </a:spcAft>
              <a:tabLst>
                <a:tab pos="228623" algn="l"/>
              </a:tabLst>
            </a:pPr>
            <a:r>
              <a:rPr lang="nl-NL" sz="4400" b="1" dirty="0">
                <a:latin typeface="Times New Roman" panose="02020603050405020304" pitchFamily="18" charset="0"/>
                <a:ea typeface="Times New Roman" panose="02020603050405020304" pitchFamily="18" charset="0"/>
                <a:cs typeface="Times New Roman" panose="02020603050405020304" pitchFamily="18" charset="0"/>
              </a:rPr>
              <a:t>Gợi</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 ý: </a:t>
            </a:r>
            <a:r>
              <a:rPr lang="nl-NL" sz="44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bằng thực nghiệm người ta xác định ở 25</a:t>
            </a:r>
            <a:r>
              <a:rPr lang="nl-NL" sz="4400" b="1" baseline="30000"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0</a:t>
            </a:r>
            <a:r>
              <a:rPr lang="nl-NL" sz="44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C   [H</a:t>
            </a:r>
            <a:r>
              <a:rPr lang="nl-NL" sz="4400" b="1" baseline="30000"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44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 [OH</a:t>
            </a:r>
            <a:r>
              <a:rPr lang="nl-NL" sz="4400" b="1" baseline="30000"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44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 10</a:t>
            </a:r>
            <a:r>
              <a:rPr lang="nl-NL" sz="4400" b="1" baseline="30000"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-7</a:t>
            </a:r>
            <a:endParaRPr lang="en-US" sz="4400" b="1" dirty="0">
              <a:solidFill>
                <a:schemeClr val="bg2"/>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tabLst>
                <a:tab pos="228623" algn="l"/>
              </a:tabLst>
            </a:pPr>
            <a:r>
              <a:rPr lang="nl-NL" sz="44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Đặt K</a:t>
            </a:r>
            <a:r>
              <a:rPr lang="nl-NL" sz="4400" b="1" baseline="-25000"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H2O </a:t>
            </a:r>
            <a:r>
              <a:rPr lang="nl-NL" sz="44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10</a:t>
            </a:r>
            <a:r>
              <a:rPr lang="nl-NL" sz="4400" b="1" baseline="30000"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-14 </a:t>
            </a:r>
            <a:r>
              <a:rPr lang="nl-NL" sz="44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[H</a:t>
            </a:r>
            <a:r>
              <a:rPr lang="nl-NL" sz="4400" b="1" baseline="30000"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44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][OH</a:t>
            </a:r>
            <a:r>
              <a:rPr lang="nl-NL" sz="4400" b="1" baseline="30000"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44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400" b="1" dirty="0">
                <a:solidFill>
                  <a:schemeClr val="bg2"/>
                </a:solidFill>
                <a:latin typeface="Times New Roman" panose="02020603050405020304" pitchFamily="18" charset="0"/>
                <a:ea typeface="Calibri" panose="020F0502020204030204" pitchFamily="34" charset="0"/>
                <a:cs typeface="Times New Roman" panose="02020603050405020304" pitchFamily="18" charset="0"/>
              </a:rPr>
              <a:t> - </a:t>
            </a:r>
            <a:r>
              <a:rPr lang="nl-NL" sz="44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Là tích số ion của nước.</a:t>
            </a:r>
            <a:endParaRPr lang="en-US" sz="4400" b="1" dirty="0">
              <a:solidFill>
                <a:schemeClr val="bg2"/>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tabLst>
                <a:tab pos="228623" algn="l"/>
              </a:tabLst>
            </a:pPr>
            <a:r>
              <a:rPr lang="nl-NL" sz="4400" b="1" dirty="0">
                <a:latin typeface="Times New Roman" panose="02020603050405020304" pitchFamily="18" charset="0"/>
                <a:ea typeface="Times New Roman" panose="02020603050405020304" pitchFamily="18" charset="0"/>
                <a:cs typeface="Times New Roman" panose="02020603050405020304" pitchFamily="18" charset="0"/>
              </a:rPr>
              <a:t>1</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nl-NL" sz="4400" b="1" dirty="0">
                <a:latin typeface="Times New Roman" panose="02020603050405020304" pitchFamily="18" charset="0"/>
                <a:ea typeface="Times New Roman" panose="02020603050405020304" pitchFamily="18" charset="0"/>
                <a:cs typeface="Times New Roman" panose="02020603050405020304" pitchFamily="18" charset="0"/>
              </a:rPr>
              <a:t>Dựa vào phương trình điện li của nước so sánh [H</a:t>
            </a:r>
            <a:r>
              <a:rPr lang="nl-NL" sz="4400" b="1" baseline="30000" dirty="0">
                <a:latin typeface="Times New Roman" panose="02020603050405020304" pitchFamily="18" charset="0"/>
                <a:ea typeface="Times New Roman" panose="02020603050405020304" pitchFamily="18" charset="0"/>
                <a:cs typeface="Times New Roman" panose="02020603050405020304" pitchFamily="18" charset="0"/>
              </a:rPr>
              <a:t>+</a:t>
            </a:r>
            <a:r>
              <a:rPr lang="nl-NL" sz="4400" b="1" dirty="0">
                <a:latin typeface="Times New Roman" panose="02020603050405020304" pitchFamily="18" charset="0"/>
                <a:ea typeface="Times New Roman" panose="02020603050405020304" pitchFamily="18" charset="0"/>
                <a:cs typeface="Times New Roman" panose="02020603050405020304" pitchFamily="18" charset="0"/>
              </a:rPr>
              <a:t>] và [OH</a:t>
            </a:r>
            <a:r>
              <a:rPr lang="nl-NL" sz="4400" b="1" baseline="30000" dirty="0">
                <a:latin typeface="Times New Roman" panose="02020603050405020304" pitchFamily="18" charset="0"/>
                <a:ea typeface="Times New Roman" panose="02020603050405020304" pitchFamily="18" charset="0"/>
                <a:cs typeface="Times New Roman" panose="02020603050405020304" pitchFamily="18" charset="0"/>
              </a:rPr>
              <a:t>-</a:t>
            </a:r>
            <a:r>
              <a:rPr lang="nl-NL" sz="4400" b="1" dirty="0">
                <a:latin typeface="Times New Roman" panose="02020603050405020304" pitchFamily="18" charset="0"/>
                <a:ea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 trong dung dịch axit và dung dịch kiềm</a:t>
            </a:r>
            <a:r>
              <a:rPr lang="nl-NL" sz="4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tabLst>
                <a:tab pos="228623" algn="l"/>
              </a:tabLst>
            </a:pPr>
            <a:r>
              <a:rPr lang="nl-NL" sz="4400" b="1" dirty="0">
                <a:latin typeface="Times New Roman" panose="02020603050405020304" pitchFamily="18" charset="0"/>
                <a:ea typeface="Times New Roman" panose="02020603050405020304" pitchFamily="18" charset="0"/>
                <a:cs typeface="Times New Roman" panose="02020603050405020304" pitchFamily="18" charset="0"/>
              </a:rPr>
              <a:t>2</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 Xác định môi trường của các dung dịch sau HCl 0,001, H</a:t>
            </a:r>
            <a:r>
              <a:rPr lang="vi-VN" sz="4400" b="1"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SO</a:t>
            </a:r>
            <a:r>
              <a:rPr lang="vi-VN" sz="4400" b="1"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 0,002M, NaOH 0,00001M. </a:t>
            </a:r>
            <a:endParaRPr lang="en-US" sz="4400" b="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613" y="1562957"/>
            <a:ext cx="19659599" cy="1859210"/>
            <a:chOff x="-288924" y="1892299"/>
            <a:chExt cx="19659598" cy="1858870"/>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31" tIns="45703" rIns="91431" bIns="45703" anchor="ctr" anchorCtr="0">
              <a:noAutofit/>
            </a:bodyPr>
            <a:lstStyle/>
            <a:p>
              <a:pPr algn="ctr"/>
              <a:endParaRPr sz="4300">
                <a:solidFill>
                  <a:schemeClr val="lt1"/>
                </a:solidFill>
                <a:latin typeface="Calibri"/>
                <a:ea typeface="Calibri"/>
                <a:cs typeface="Calibri"/>
                <a:sym typeface="Calibri"/>
              </a:endParaRPr>
            </a:p>
          </p:txBody>
        </p:sp>
        <p:sp>
          <p:nvSpPr>
            <p:cNvPr id="245" name="Google Shape;245;p3"/>
            <p:cNvSpPr txBox="1"/>
            <p:nvPr/>
          </p:nvSpPr>
          <p:spPr>
            <a:xfrm>
              <a:off x="1179622" y="1913523"/>
              <a:ext cx="822715" cy="753964"/>
            </a:xfrm>
            <a:prstGeom prst="rect">
              <a:avLst/>
            </a:prstGeom>
            <a:noFill/>
            <a:ln>
              <a:noFill/>
            </a:ln>
          </p:spPr>
          <p:txBody>
            <a:bodyPr spcFirstLastPara="1" wrap="square" lIns="91431" tIns="45703" rIns="91431" bIns="45703" anchor="t" anchorCtr="0">
              <a:spAutoFit/>
            </a:bodyPr>
            <a:lstStyle/>
            <a:p>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46" name="Google Shape;246;p3"/>
            <p:cNvSpPr txBox="1"/>
            <p:nvPr/>
          </p:nvSpPr>
          <p:spPr>
            <a:xfrm>
              <a:off x="2087561" y="1892299"/>
              <a:ext cx="17283113" cy="830899"/>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pH của dung dịch, chất chỉ thị</a:t>
              </a:r>
              <a:endParaRPr sz="4800" b="1" dirty="0">
                <a:solidFill>
                  <a:srgbClr val="135F82"/>
                </a:solidFill>
                <a:latin typeface="Tahoma"/>
                <a:ea typeface="Tahoma"/>
                <a:cs typeface="Tahoma"/>
                <a:sym typeface="Tahoma"/>
              </a:endParaRPr>
            </a:p>
          </p:txBody>
        </p:sp>
        <p:sp>
          <p:nvSpPr>
            <p:cNvPr id="2" name="Google Shape;246;p3">
              <a:extLst>
                <a:ext uri="{FF2B5EF4-FFF2-40B4-BE49-F238E27FC236}">
                  <a16:creationId xmlns:a16="http://schemas.microsoft.com/office/drawing/2014/main" id="{05851DD9-5FF8-D135-4DD7-DA13B31856F9}"/>
                </a:ext>
              </a:extLst>
            </p:cNvPr>
            <p:cNvSpPr txBox="1"/>
            <p:nvPr/>
          </p:nvSpPr>
          <p:spPr>
            <a:xfrm>
              <a:off x="1223533" y="2920270"/>
              <a:ext cx="6683501" cy="830899"/>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1. pH của dung dịch</a:t>
              </a:r>
              <a:endParaRPr sz="4800" b="1" dirty="0">
                <a:solidFill>
                  <a:srgbClr val="135F82"/>
                </a:solidFill>
                <a:latin typeface="Tahoma"/>
                <a:ea typeface="Tahoma"/>
                <a:cs typeface="Tahoma"/>
                <a:sym typeface="Tahoma"/>
              </a:endParaRPr>
            </a:p>
          </p:txBody>
        </p:sp>
      </p:grpSp>
      <p:grpSp>
        <p:nvGrpSpPr>
          <p:cNvPr id="3" name="Group 2">
            <a:extLst>
              <a:ext uri="{FF2B5EF4-FFF2-40B4-BE49-F238E27FC236}">
                <a16:creationId xmlns:a16="http://schemas.microsoft.com/office/drawing/2014/main" id="{5F9DE0EC-6CF9-218D-4F5C-CF15EAF3EBA1}"/>
              </a:ext>
            </a:extLst>
          </p:cNvPr>
          <p:cNvGrpSpPr/>
          <p:nvPr/>
        </p:nvGrpSpPr>
        <p:grpSpPr>
          <a:xfrm>
            <a:off x="1139003" y="3791068"/>
            <a:ext cx="6268203" cy="1035928"/>
            <a:chOff x="5595" y="3190"/>
            <a:chExt cx="7792" cy="1952"/>
          </a:xfrm>
        </p:grpSpPr>
        <p:sp>
          <p:nvSpPr>
            <p:cNvPr id="4" name="Text Box 32">
              <a:extLst>
                <a:ext uri="{FF2B5EF4-FFF2-40B4-BE49-F238E27FC236}">
                  <a16:creationId xmlns:a16="http://schemas.microsoft.com/office/drawing/2014/main" id="{59848AA0-BDA8-069E-B650-B02A3D1F64DF}"/>
                </a:ext>
              </a:extLst>
            </p:cNvPr>
            <p:cNvSpPr txBox="1"/>
            <p:nvPr/>
          </p:nvSpPr>
          <p:spPr>
            <a:xfrm>
              <a:off x="6431" y="3666"/>
              <a:ext cx="6956" cy="1476"/>
            </a:xfrm>
            <a:prstGeom prst="roundRect">
              <a:avLst/>
            </a:prstGeom>
            <a:noFill/>
            <a:ln>
              <a:solidFill>
                <a:srgbClr val="CC3C83"/>
              </a:solidFill>
            </a:ln>
            <a:extLst>
              <a:ext uri="{909E8E84-426E-40DD-AFC4-6F175D3DCCD1}">
                <a14:hiddenFill xmlns:a14="http://schemas.microsoft.com/office/drawing/2010/main">
                  <a:solidFill>
                    <a:srgbClr val="CC3C83"/>
                  </a:solidFill>
                </a14:hiddenFill>
              </a:ext>
            </a:extLst>
          </p:spPr>
          <p:txBody>
            <a:bodyPr wrap="square" rtlCol="0">
              <a:spAutoFit/>
            </a:bodyPr>
            <a:lstStyle/>
            <a:p>
              <a:pPr defTabSz="914491">
                <a:buClrTx/>
                <a:defRPr/>
              </a:pPr>
              <a:r>
                <a:rPr lang="en-US" sz="4000" b="1" kern="1200" dirty="0">
                  <a:solidFill>
                    <a:srgbClr val="DF2292"/>
                  </a:solidFill>
                  <a:latin typeface="Calibri"/>
                  <a:ea typeface="+mn-ea"/>
                  <a:cs typeface="+mn-cs"/>
                </a:rPr>
                <a:t>     </a:t>
              </a:r>
              <a:r>
                <a:rPr lang="en-US" sz="4000" b="1" kern="1200" dirty="0" err="1">
                  <a:solidFill>
                    <a:srgbClr val="DF2292"/>
                  </a:solidFill>
                  <a:latin typeface="Calibri"/>
                  <a:ea typeface="+mn-ea"/>
                  <a:cs typeface="+mn-cs"/>
                </a:rPr>
                <a:t>Tích</a:t>
              </a:r>
              <a:r>
                <a:rPr lang="en-US" sz="4000" b="1" kern="1200" dirty="0">
                  <a:solidFill>
                    <a:srgbClr val="DF2292"/>
                  </a:solidFill>
                  <a:latin typeface="Calibri"/>
                  <a:ea typeface="+mn-ea"/>
                  <a:cs typeface="+mn-cs"/>
                </a:rPr>
                <a:t> </a:t>
              </a:r>
              <a:r>
                <a:rPr lang="en-US" sz="4000" b="1" kern="1200" dirty="0" err="1">
                  <a:solidFill>
                    <a:srgbClr val="DF2292"/>
                  </a:solidFill>
                  <a:latin typeface="Calibri"/>
                  <a:ea typeface="+mn-ea"/>
                  <a:cs typeface="+mn-cs"/>
                </a:rPr>
                <a:t>số</a:t>
              </a:r>
              <a:r>
                <a:rPr lang="en-US" sz="4000" b="1" kern="1200" dirty="0">
                  <a:solidFill>
                    <a:srgbClr val="DF2292"/>
                  </a:solidFill>
                  <a:latin typeface="Calibri"/>
                  <a:ea typeface="+mn-ea"/>
                  <a:cs typeface="+mn-cs"/>
                </a:rPr>
                <a:t> ion </a:t>
              </a:r>
              <a:r>
                <a:rPr lang="en-US" sz="4000" b="1" kern="1200" dirty="0" err="1">
                  <a:solidFill>
                    <a:srgbClr val="DF2292"/>
                  </a:solidFill>
                  <a:latin typeface="Calibri"/>
                  <a:ea typeface="+mn-ea"/>
                  <a:cs typeface="+mn-cs"/>
                </a:rPr>
                <a:t>của</a:t>
              </a:r>
              <a:r>
                <a:rPr lang="en-US" sz="4000" b="1" kern="1200" dirty="0">
                  <a:solidFill>
                    <a:srgbClr val="DF2292"/>
                  </a:solidFill>
                  <a:latin typeface="Calibri"/>
                  <a:ea typeface="+mn-ea"/>
                  <a:cs typeface="+mn-cs"/>
                </a:rPr>
                <a:t> </a:t>
              </a:r>
              <a:r>
                <a:rPr lang="en-US" sz="4000" b="1" kern="1200" dirty="0" err="1">
                  <a:solidFill>
                    <a:srgbClr val="DF2292"/>
                  </a:solidFill>
                  <a:latin typeface="Calibri"/>
                  <a:ea typeface="+mn-ea"/>
                  <a:cs typeface="+mn-cs"/>
                </a:rPr>
                <a:t>nước</a:t>
              </a:r>
              <a:r>
                <a:rPr lang="en-US" sz="4000" b="1" kern="1200" dirty="0">
                  <a:solidFill>
                    <a:srgbClr val="DF2292"/>
                  </a:solidFill>
                  <a:latin typeface="Calibri"/>
                  <a:ea typeface="+mn-ea"/>
                  <a:cs typeface="+mn-cs"/>
                </a:rPr>
                <a:t>:</a:t>
              </a:r>
              <a:endParaRPr lang="vi-VN" sz="4000" b="1" kern="1200" dirty="0">
                <a:solidFill>
                  <a:srgbClr val="DF2292"/>
                </a:solidFill>
                <a:latin typeface="Calibri"/>
                <a:ea typeface="+mn-ea"/>
                <a:cs typeface="+mn-cs"/>
              </a:endParaRPr>
            </a:p>
          </p:txBody>
        </p:sp>
        <p:sp>
          <p:nvSpPr>
            <p:cNvPr id="5" name="等腰三角形 10">
              <a:extLst>
                <a:ext uri="{FF2B5EF4-FFF2-40B4-BE49-F238E27FC236}">
                  <a16:creationId xmlns:a16="http://schemas.microsoft.com/office/drawing/2014/main" id="{481879FE-60D4-4589-0FC9-7C48038BB3F1}"/>
                </a:ext>
              </a:extLst>
            </p:cNvPr>
            <p:cNvSpPr/>
            <p:nvPr/>
          </p:nvSpPr>
          <p:spPr>
            <a:xfrm>
              <a:off x="5595" y="3190"/>
              <a:ext cx="1609" cy="1469"/>
            </a:xfrm>
            <a:prstGeom prst="triangle">
              <a:avLst/>
            </a:prstGeom>
            <a:solidFill>
              <a:srgbClr val="EF91D1"/>
            </a:solidFill>
            <a:ln w="12700" cap="flat" cmpd="sng" algn="ctr">
              <a:noFill/>
              <a:prstDash val="solid"/>
              <a:miter lim="800000"/>
            </a:ln>
            <a:effectLst>
              <a:outerShdw dist="50800" dir="5400000" algn="ctr" rotWithShape="0">
                <a:sysClr val="window" lastClr="FFFFFF">
                  <a:lumMod val="95000"/>
                  <a:alpha val="100000"/>
                </a:sysClr>
              </a:outerShdw>
            </a:effectLst>
          </p:spPr>
          <p:txBody>
            <a:bodyPr rtlCol="0" anchor="ctr"/>
            <a:lstStyle/>
            <a:p>
              <a:pPr algn="ctr" defTabSz="914491">
                <a:buClrTx/>
                <a:defRPr/>
              </a:pPr>
              <a:endParaRPr lang="en-US" sz="5401" b="1" kern="1200" dirty="0">
                <a:solidFill>
                  <a:prstClr val="white"/>
                </a:solidFill>
                <a:latin typeface="Calibri"/>
                <a:ea typeface="+mn-ea"/>
                <a:cs typeface="+mn-cs"/>
                <a:sym typeface="+mn-ea"/>
              </a:endParaRPr>
            </a:p>
          </p:txBody>
        </p:sp>
      </p:grpSp>
      <p:sp>
        <p:nvSpPr>
          <p:cNvPr id="10" name="Text Box 100">
            <a:extLst>
              <a:ext uri="{FF2B5EF4-FFF2-40B4-BE49-F238E27FC236}">
                <a16:creationId xmlns:a16="http://schemas.microsoft.com/office/drawing/2014/main" id="{67D1BC41-A477-3AF4-FB84-EF8A7288F8F6}"/>
              </a:ext>
            </a:extLst>
          </p:cNvPr>
          <p:cNvSpPr txBox="1"/>
          <p:nvPr/>
        </p:nvSpPr>
        <p:spPr>
          <a:xfrm>
            <a:off x="3223860" y="5355128"/>
            <a:ext cx="20346800" cy="1754440"/>
          </a:xfrm>
          <a:prstGeom prst="rect">
            <a:avLst/>
          </a:prstGeom>
          <a:noFill/>
          <a:ln w="9525">
            <a:noFill/>
          </a:ln>
        </p:spPr>
        <p:txBody>
          <a:bodyPr wrap="square">
            <a:spAutoFit/>
          </a:bodyPr>
          <a:lstStyle/>
          <a:p>
            <a:pPr algn="just">
              <a:buClrTx/>
              <a:buFontTx/>
              <a:buNone/>
            </a:pPr>
            <a:r>
              <a:rPr lang="en-US" sz="5401" b="1" kern="1200" dirty="0">
                <a:solidFill>
                  <a:prstClr val="black"/>
                </a:solidFill>
                <a:latin typeface="Times New Roman" panose="02020603050405020304" pitchFamily="18" charset="0"/>
                <a:ea typeface="+mn-ea"/>
                <a:cs typeface="Times New Roman" panose="02020603050405020304" pitchFamily="18" charset="0"/>
              </a:rPr>
              <a:t>Ở </a:t>
            </a:r>
            <a:r>
              <a:rPr lang="en-US" sz="5401" b="1" kern="1200" dirty="0" err="1">
                <a:solidFill>
                  <a:prstClr val="black"/>
                </a:solidFill>
                <a:latin typeface="Times New Roman" panose="02020603050405020304" pitchFamily="18" charset="0"/>
                <a:ea typeface="+mn-ea"/>
                <a:cs typeface="Times New Roman" panose="02020603050405020304" pitchFamily="18" charset="0"/>
              </a:rPr>
              <a:t>nhiệt</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độ</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a:solidFill>
                  <a:srgbClr val="FF0000"/>
                </a:solidFill>
                <a:latin typeface="Times New Roman" panose="02020603050405020304" pitchFamily="18" charset="0"/>
                <a:ea typeface="+mn-ea"/>
                <a:cs typeface="Times New Roman" panose="02020603050405020304" pitchFamily="18" charset="0"/>
              </a:rPr>
              <a:t>25</a:t>
            </a:r>
            <a:r>
              <a:rPr lang="en-US" sz="5401" b="1" kern="1200" baseline="30000" dirty="0">
                <a:solidFill>
                  <a:srgbClr val="FF0000"/>
                </a:solidFill>
                <a:latin typeface="Times New Roman" panose="02020603050405020304" pitchFamily="18" charset="0"/>
                <a:ea typeface="+mn-ea"/>
                <a:cs typeface="Times New Roman" panose="02020603050405020304" pitchFamily="18" charset="0"/>
              </a:rPr>
              <a:t>o</a:t>
            </a:r>
            <a:r>
              <a:rPr lang="en-US" sz="5401" b="1" kern="1200" dirty="0">
                <a:solidFill>
                  <a:srgbClr val="FF0000"/>
                </a:solidFill>
                <a:latin typeface="Times New Roman" panose="02020603050405020304" pitchFamily="18" charset="0"/>
                <a:ea typeface="+mn-ea"/>
                <a:cs typeface="Times New Roman" panose="02020603050405020304" pitchFamily="18" charset="0"/>
              </a:rPr>
              <a:t>C</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trong</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nước</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và</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các</a:t>
            </a:r>
            <a:r>
              <a:rPr lang="en-US" sz="5401" b="1" kern="1200" dirty="0">
                <a:solidFill>
                  <a:prstClr val="black"/>
                </a:solidFill>
                <a:latin typeface="Times New Roman" panose="02020603050405020304" pitchFamily="18" charset="0"/>
                <a:ea typeface="+mn-ea"/>
                <a:cs typeface="Times New Roman" panose="02020603050405020304" pitchFamily="18" charset="0"/>
              </a:rPr>
              <a:t> dung </a:t>
            </a:r>
            <a:r>
              <a:rPr lang="en-US" sz="5401" b="1" kern="1200" dirty="0" err="1">
                <a:solidFill>
                  <a:prstClr val="black"/>
                </a:solidFill>
                <a:latin typeface="Times New Roman" panose="02020603050405020304" pitchFamily="18" charset="0"/>
                <a:ea typeface="+mn-ea"/>
                <a:cs typeface="Times New Roman" panose="02020603050405020304" pitchFamily="18" charset="0"/>
              </a:rPr>
              <a:t>dịch</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loãng</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thì</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tích</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số</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nồng</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độ</a:t>
            </a:r>
            <a:r>
              <a:rPr lang="en-US" sz="5401" b="1" kern="1200" dirty="0">
                <a:solidFill>
                  <a:prstClr val="black"/>
                </a:solidFill>
                <a:latin typeface="Times New Roman" panose="02020603050405020304" pitchFamily="18" charset="0"/>
                <a:ea typeface="+mn-ea"/>
                <a:cs typeface="Times New Roman" panose="02020603050405020304" pitchFamily="18" charset="0"/>
              </a:rPr>
              <a:t> ion H</a:t>
            </a:r>
            <a:r>
              <a:rPr lang="en-US" sz="5401" b="1" kern="1200" baseline="30000" dirty="0">
                <a:solidFill>
                  <a:prstClr val="black"/>
                </a:solidFill>
                <a:latin typeface="Times New Roman" panose="02020603050405020304" pitchFamily="18" charset="0"/>
                <a:ea typeface="+mn-ea"/>
                <a:cs typeface="Times New Roman" panose="02020603050405020304" pitchFamily="18" charset="0"/>
              </a:rPr>
              <a:t>+</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và</a:t>
            </a:r>
            <a:r>
              <a:rPr lang="en-US" sz="5401" b="1" kern="1200" dirty="0">
                <a:solidFill>
                  <a:prstClr val="black"/>
                </a:solidFill>
                <a:latin typeface="Times New Roman" panose="02020603050405020304" pitchFamily="18" charset="0"/>
                <a:ea typeface="+mn-ea"/>
                <a:cs typeface="Times New Roman" panose="02020603050405020304" pitchFamily="18" charset="0"/>
              </a:rPr>
              <a:t> OH</a:t>
            </a:r>
            <a:r>
              <a:rPr lang="en-US" sz="5401" b="1" kern="1200" baseline="30000" dirty="0">
                <a:solidFill>
                  <a:prstClr val="black"/>
                </a:solidFill>
                <a:latin typeface="Times New Roman" panose="02020603050405020304" pitchFamily="18" charset="0"/>
                <a:ea typeface="+mn-ea"/>
                <a:cs typeface="Times New Roman" panose="02020603050405020304" pitchFamily="18" charset="0"/>
              </a:rPr>
              <a:t>-</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là</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một</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hằng</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số</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gọi</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là</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tích</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số</a:t>
            </a:r>
            <a:r>
              <a:rPr lang="en-US" sz="5401" b="1" kern="1200" dirty="0">
                <a:solidFill>
                  <a:prstClr val="black"/>
                </a:solidFill>
                <a:latin typeface="Times New Roman" panose="02020603050405020304" pitchFamily="18" charset="0"/>
                <a:ea typeface="+mn-ea"/>
                <a:cs typeface="Times New Roman" panose="02020603050405020304" pitchFamily="18" charset="0"/>
              </a:rPr>
              <a:t> ion </a:t>
            </a:r>
            <a:r>
              <a:rPr lang="en-US" sz="5401" b="1" kern="1200" dirty="0" err="1">
                <a:solidFill>
                  <a:prstClr val="black"/>
                </a:solidFill>
                <a:latin typeface="Times New Roman" panose="02020603050405020304" pitchFamily="18" charset="0"/>
                <a:ea typeface="+mn-ea"/>
                <a:cs typeface="Times New Roman" panose="02020603050405020304" pitchFamily="18" charset="0"/>
              </a:rPr>
              <a:t>của</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r>
              <a:rPr lang="en-US" sz="5401" b="1" kern="1200" dirty="0" err="1">
                <a:solidFill>
                  <a:prstClr val="black"/>
                </a:solidFill>
                <a:latin typeface="Times New Roman" panose="02020603050405020304" pitchFamily="18" charset="0"/>
                <a:ea typeface="+mn-ea"/>
                <a:cs typeface="Times New Roman" panose="02020603050405020304" pitchFamily="18" charset="0"/>
              </a:rPr>
              <a:t>nước</a:t>
            </a:r>
            <a:r>
              <a:rPr lang="en-US" sz="5401" b="1" kern="1200" dirty="0">
                <a:solidFill>
                  <a:prstClr val="black"/>
                </a:solidFill>
                <a:latin typeface="Times New Roman" panose="02020603050405020304" pitchFamily="18" charset="0"/>
                <a:ea typeface="+mn-ea"/>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11" name="Object 10">
                <a:hlinkClick r:id="" action="ppaction://ole?verb=0"/>
                <a:extLst>
                  <a:ext uri="{FF2B5EF4-FFF2-40B4-BE49-F238E27FC236}">
                    <a16:creationId xmlns:a16="http://schemas.microsoft.com/office/drawing/2014/main" id="{A9DACADE-9DD0-FCA6-3770-2E0F596E9923}"/>
                  </a:ext>
                </a:extLst>
              </p:cNvPr>
              <p:cNvSpPr txBox="1"/>
              <p:nvPr/>
            </p:nvSpPr>
            <p:spPr>
              <a:xfrm>
                <a:off x="8471410" y="8171436"/>
                <a:ext cx="5281002" cy="1290116"/>
              </a:xfrm>
              <a:prstGeom prst="rect">
                <a:avLst/>
              </a:prstGeom>
            </p:spPr>
            <p:txBody>
              <a:bodyPr>
                <a:normAutofit/>
              </a:bodyPr>
              <a:lstStyle/>
              <a:p>
                <a:pPr>
                  <a:buClrTx/>
                  <a:buFontTx/>
                  <a:buNone/>
                </a:pPr>
                <a14:m>
                  <m:oMathPara xmlns:m="http://schemas.openxmlformats.org/officeDocument/2006/math">
                    <m:oMathParaPr>
                      <m:jc m:val="left"/>
                    </m:oMathParaPr>
                    <m:oMath xmlns:m="http://schemas.openxmlformats.org/officeDocument/2006/math">
                      <m:sSup>
                        <m:sSupPr>
                          <m:ctrlPr>
                            <a:rPr lang="en-ID" sz="6001" i="1" kern="1200">
                              <a:latin typeface="Cambria Math" panose="02040503050406030204" pitchFamily="18" charset="0"/>
                              <a:ea typeface="+mn-ea"/>
                              <a:cs typeface="+mn-cs"/>
                            </a:rPr>
                          </m:ctrlPr>
                        </m:sSupPr>
                        <m:e>
                          <m:r>
                            <a:rPr lang="en-ID" sz="6001" i="1" kern="1200">
                              <a:latin typeface="Cambria Math" panose="02040503050406030204" pitchFamily="18" charset="0"/>
                              <a:ea typeface="+mn-ea"/>
                              <a:cs typeface="+mn-cs"/>
                            </a:rPr>
                            <m:t>[</m:t>
                          </m:r>
                          <m:r>
                            <m:rPr>
                              <m:sty m:val="p"/>
                            </m:rPr>
                            <a:rPr lang="en-ID" sz="6001" kern="1200">
                              <a:latin typeface="Cambria Math" panose="02040503050406030204" pitchFamily="18" charset="0"/>
                              <a:ea typeface="+mn-ea"/>
                              <a:cs typeface="+mn-cs"/>
                            </a:rPr>
                            <m:t>H</m:t>
                          </m:r>
                        </m:e>
                        <m:sup>
                          <m:r>
                            <a:rPr lang="en-ID" sz="6001" i="1" kern="1200">
                              <a:latin typeface="Cambria Math" panose="02040503050406030204" pitchFamily="18" charset="0"/>
                              <a:ea typeface="+mn-ea"/>
                              <a:cs typeface="+mn-cs"/>
                            </a:rPr>
                            <m:t>+</m:t>
                          </m:r>
                        </m:sup>
                      </m:sSup>
                      <m:r>
                        <a:rPr lang="en-ID" sz="6001" i="1" kern="1200">
                          <a:latin typeface="Cambria Math" panose="02040503050406030204" pitchFamily="18" charset="0"/>
                          <a:ea typeface="+mn-ea"/>
                          <a:cs typeface="+mn-cs"/>
                        </a:rPr>
                        <m:t>]</m:t>
                      </m:r>
                      <m:r>
                        <a:rPr lang="en-ID" sz="6001" kern="1200">
                          <a:latin typeface="Cambria Math" panose="02040503050406030204" pitchFamily="18" charset="0"/>
                          <a:ea typeface="+mn-ea"/>
                          <a:cs typeface="+mn-cs"/>
                        </a:rPr>
                        <m:t>.</m:t>
                      </m:r>
                      <m:r>
                        <a:rPr lang="en-ID" sz="6001" i="1" kern="1200">
                          <a:latin typeface="Cambria Math" panose="02040503050406030204" pitchFamily="18" charset="0"/>
                          <a:ea typeface="+mn-ea"/>
                          <a:cs typeface="+mn-cs"/>
                        </a:rPr>
                        <m:t>[</m:t>
                      </m:r>
                      <m:r>
                        <m:rPr>
                          <m:nor/>
                        </m:rPr>
                        <a:rPr lang="en-ID" sz="6001" kern="1200">
                          <a:latin typeface="Cambria Math" panose="02040503050406030204" pitchFamily="18" charset="0"/>
                          <a:ea typeface="+mn-ea"/>
                          <a:cs typeface="+mn-cs"/>
                        </a:rPr>
                        <m:t>O</m:t>
                      </m:r>
                      <m:sSup>
                        <m:sSupPr>
                          <m:ctrlPr>
                            <a:rPr lang="en-ID" sz="6001" i="1" kern="1200">
                              <a:latin typeface="Cambria Math" panose="02040503050406030204" pitchFamily="18" charset="0"/>
                              <a:ea typeface="+mn-ea"/>
                              <a:cs typeface="+mn-cs"/>
                            </a:rPr>
                          </m:ctrlPr>
                        </m:sSupPr>
                        <m:e>
                          <m:r>
                            <m:rPr>
                              <m:nor/>
                            </m:rPr>
                            <a:rPr lang="en-ID" sz="6001" kern="1200">
                              <a:latin typeface="Cambria Math" panose="02040503050406030204" pitchFamily="18" charset="0"/>
                              <a:ea typeface="+mn-ea"/>
                              <a:cs typeface="+mn-cs"/>
                            </a:rPr>
                            <m:t>H</m:t>
                          </m:r>
                        </m:e>
                        <m:sup>
                          <m:r>
                            <a:rPr lang="en-ID" sz="6001" i="1" kern="1200">
                              <a:latin typeface="Cambria Math" panose="02040503050406030204" pitchFamily="18" charset="0"/>
                              <a:ea typeface="+mn-ea"/>
                              <a:cs typeface="+mn-cs"/>
                            </a:rPr>
                            <m:t>−</m:t>
                          </m:r>
                        </m:sup>
                      </m:sSup>
                      <m:r>
                        <a:rPr lang="en-ID" sz="6001" i="1" kern="1200">
                          <a:latin typeface="Cambria Math" panose="02040503050406030204" pitchFamily="18" charset="0"/>
                          <a:ea typeface="+mn-ea"/>
                          <a:cs typeface="+mn-cs"/>
                        </a:rPr>
                        <m:t>]</m:t>
                      </m:r>
                    </m:oMath>
                  </m:oMathPara>
                </a14:m>
                <a:endParaRPr lang="en-ID" sz="6001" kern="1200" dirty="0">
                  <a:solidFill>
                    <a:prstClr val="black"/>
                  </a:solidFill>
                  <a:latin typeface="Calibri"/>
                  <a:ea typeface="+mn-ea"/>
                  <a:cs typeface="+mn-cs"/>
                </a:endParaRPr>
              </a:p>
            </p:txBody>
          </p:sp>
        </mc:Choice>
        <mc:Fallback xmlns="">
          <p:sp>
            <p:nvSpPr>
              <p:cNvPr id="11" name="Object 10">
                <a:hlinkClick r:id="" action="ppaction://ole?verb=0"/>
                <a:extLst>
                  <a:ext uri="{FF2B5EF4-FFF2-40B4-BE49-F238E27FC236}">
                    <a16:creationId xmlns:a16="http://schemas.microsoft.com/office/drawing/2014/main" id="{A9DACADE-9DD0-FCA6-3770-2E0F596E9923}"/>
                  </a:ext>
                </a:extLst>
              </p:cNvPr>
              <p:cNvSpPr txBox="1">
                <a:spLocks noRot="1" noChangeAspect="1" noMove="1" noResize="1" noEditPoints="1" noAdjustHandles="1" noChangeArrowheads="1" noChangeShapeType="1" noTextEdit="1"/>
              </p:cNvSpPr>
              <p:nvPr/>
            </p:nvSpPr>
            <p:spPr>
              <a:xfrm>
                <a:off x="8471410" y="8171436"/>
                <a:ext cx="5281002" cy="1290116"/>
              </a:xfrm>
              <a:prstGeom prst="rect">
                <a:avLst/>
              </a:prstGeom>
              <a:blipFill>
                <a:blip r:embed="rId3"/>
                <a:stretch>
                  <a:fillRect/>
                </a:stretch>
              </a:blipFill>
            </p:spPr>
            <p:txBody>
              <a:bodyPr/>
              <a:lstStyle/>
              <a:p>
                <a:r>
                  <a:rPr lang="en-US">
                    <a:noFill/>
                  </a:rPr>
                  <a:t> </a:t>
                </a:r>
              </a:p>
            </p:txBody>
          </p:sp>
        </mc:Fallback>
      </mc:AlternateContent>
      <p:sp>
        <p:nvSpPr>
          <p:cNvPr id="12" name="Rounded Rectangle 12">
            <a:extLst>
              <a:ext uri="{FF2B5EF4-FFF2-40B4-BE49-F238E27FC236}">
                <a16:creationId xmlns:a16="http://schemas.microsoft.com/office/drawing/2014/main" id="{6ABCF39E-2991-62C9-8498-31A95B98CB9C}"/>
              </a:ext>
            </a:extLst>
          </p:cNvPr>
          <p:cNvSpPr/>
          <p:nvPr/>
        </p:nvSpPr>
        <p:spPr>
          <a:xfrm>
            <a:off x="8471409" y="7989855"/>
            <a:ext cx="7335676" cy="1290116"/>
          </a:xfrm>
          <a:prstGeom prst="roundRect">
            <a:avLst/>
          </a:prstGeom>
          <a:noFill/>
          <a:ln w="38100" cap="flat" cmpd="sng" algn="ctr">
            <a:solidFill>
              <a:sysClr val="windowText" lastClr="000000"/>
            </a:soli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algn="ctr" defTabSz="914491">
              <a:buClrTx/>
              <a:defRPr/>
            </a:pPr>
            <a:endParaRPr lang="en-US" sz="2400" kern="1200">
              <a:solidFill>
                <a:prstClr val="white"/>
              </a:solidFill>
              <a:latin typeface="Calibri"/>
              <a:ea typeface="+mn-ea"/>
              <a:cs typeface="+mn-cs"/>
            </a:endParaRPr>
          </a:p>
        </p:txBody>
      </p:sp>
      <p:sp>
        <p:nvSpPr>
          <p:cNvPr id="13" name="Text Box 13">
            <a:extLst>
              <a:ext uri="{FF2B5EF4-FFF2-40B4-BE49-F238E27FC236}">
                <a16:creationId xmlns:a16="http://schemas.microsoft.com/office/drawing/2014/main" id="{9ABF7DBB-F1DC-1A06-01EE-F73F50719400}"/>
              </a:ext>
            </a:extLst>
          </p:cNvPr>
          <p:cNvSpPr txBox="1"/>
          <p:nvPr/>
        </p:nvSpPr>
        <p:spPr>
          <a:xfrm>
            <a:off x="5535784" y="11185073"/>
            <a:ext cx="17251055" cy="1939118"/>
          </a:xfrm>
          <a:prstGeom prst="chevron">
            <a:avLst/>
          </a:prstGeom>
          <a:solidFill>
            <a:srgbClr val="E66F01"/>
          </a:solidFill>
        </p:spPr>
        <p:txBody>
          <a:bodyPr wrap="square" rtlCol="0" anchor="t">
            <a:spAutoFit/>
          </a:bodyPr>
          <a:lstStyle/>
          <a:p>
            <a:pPr algn="ctr">
              <a:buClrTx/>
              <a:buFontTx/>
              <a:buNone/>
            </a:pPr>
            <a:r>
              <a:rPr lang="en-US" sz="6001" i="1" kern="1200" dirty="0">
                <a:solidFill>
                  <a:prstClr val="white"/>
                </a:solidFill>
                <a:latin typeface="Calibri"/>
                <a:ea typeface="+mn-ea"/>
                <a:cs typeface="Calibri"/>
                <a:sym typeface="+mn-ea"/>
              </a:rPr>
              <a:t>K</a:t>
            </a:r>
            <a:r>
              <a:rPr lang="en-US" sz="6001" i="1" kern="1200" baseline="-25000" dirty="0">
                <a:solidFill>
                  <a:prstClr val="white"/>
                </a:solidFill>
                <a:latin typeface="Calibri"/>
                <a:ea typeface="+mn-ea"/>
                <a:cs typeface="Calibri"/>
                <a:sym typeface="+mn-ea"/>
              </a:rPr>
              <a:t>H2O</a:t>
            </a:r>
            <a:r>
              <a:rPr lang="en-US" sz="6001" i="1" kern="1200" dirty="0">
                <a:solidFill>
                  <a:prstClr val="white"/>
                </a:solidFill>
                <a:latin typeface="Calibri"/>
                <a:ea typeface="+mn-ea"/>
                <a:cs typeface="Calibri"/>
                <a:sym typeface="+mn-ea"/>
              </a:rPr>
              <a:t> </a:t>
            </a:r>
            <a:r>
              <a:rPr lang="en-US" sz="6001" i="1" kern="1200" dirty="0" err="1">
                <a:solidFill>
                  <a:prstClr val="white"/>
                </a:solidFill>
                <a:latin typeface="Calibri"/>
                <a:ea typeface="+mn-ea"/>
                <a:cs typeface="Calibri"/>
                <a:sym typeface="+mn-ea"/>
              </a:rPr>
              <a:t>phụ</a:t>
            </a:r>
            <a:r>
              <a:rPr lang="en-US" sz="6001" i="1" kern="1200" dirty="0">
                <a:solidFill>
                  <a:prstClr val="white"/>
                </a:solidFill>
                <a:latin typeface="Calibri"/>
                <a:ea typeface="+mn-ea"/>
                <a:cs typeface="Calibri"/>
                <a:sym typeface="+mn-ea"/>
              </a:rPr>
              <a:t> </a:t>
            </a:r>
            <a:r>
              <a:rPr lang="en-US" sz="6001" i="1" kern="1200" dirty="0" err="1">
                <a:solidFill>
                  <a:prstClr val="white"/>
                </a:solidFill>
                <a:latin typeface="Calibri"/>
                <a:ea typeface="+mn-ea"/>
                <a:cs typeface="Calibri"/>
                <a:sym typeface="+mn-ea"/>
              </a:rPr>
              <a:t>thuộc</a:t>
            </a:r>
            <a:r>
              <a:rPr lang="en-US" sz="6001" i="1" kern="1200" dirty="0">
                <a:solidFill>
                  <a:prstClr val="white"/>
                </a:solidFill>
                <a:latin typeface="Calibri"/>
                <a:ea typeface="+mn-ea"/>
                <a:cs typeface="Calibri"/>
                <a:sym typeface="+mn-ea"/>
              </a:rPr>
              <a:t> </a:t>
            </a:r>
            <a:r>
              <a:rPr lang="en-US" sz="6001" i="1" kern="1200" dirty="0" err="1">
                <a:solidFill>
                  <a:prstClr val="white"/>
                </a:solidFill>
                <a:latin typeface="Calibri"/>
                <a:ea typeface="+mn-ea"/>
                <a:cs typeface="Calibri"/>
                <a:sym typeface="+mn-ea"/>
              </a:rPr>
              <a:t>vào</a:t>
            </a:r>
            <a:r>
              <a:rPr lang="en-US" sz="6001" i="1" kern="1200" dirty="0">
                <a:solidFill>
                  <a:prstClr val="white"/>
                </a:solidFill>
                <a:latin typeface="Calibri"/>
                <a:ea typeface="+mn-ea"/>
                <a:cs typeface="Calibri"/>
                <a:sym typeface="+mn-ea"/>
              </a:rPr>
              <a:t> </a:t>
            </a:r>
            <a:r>
              <a:rPr lang="en-US" sz="6001" i="1" kern="1200" dirty="0" err="1">
                <a:solidFill>
                  <a:prstClr val="white"/>
                </a:solidFill>
                <a:latin typeface="Calibri"/>
                <a:ea typeface="+mn-ea"/>
                <a:cs typeface="Calibri"/>
                <a:sym typeface="+mn-ea"/>
              </a:rPr>
              <a:t>nhiệt</a:t>
            </a:r>
            <a:r>
              <a:rPr lang="en-US" sz="6001" i="1" kern="1200" dirty="0">
                <a:solidFill>
                  <a:prstClr val="white"/>
                </a:solidFill>
                <a:latin typeface="Calibri"/>
                <a:ea typeface="+mn-ea"/>
                <a:cs typeface="Calibri"/>
                <a:sym typeface="+mn-ea"/>
              </a:rPr>
              <a:t> </a:t>
            </a:r>
            <a:r>
              <a:rPr lang="en-US" sz="6001" i="1" kern="1200" dirty="0" err="1">
                <a:solidFill>
                  <a:prstClr val="white"/>
                </a:solidFill>
                <a:latin typeface="Calibri"/>
                <a:ea typeface="+mn-ea"/>
                <a:cs typeface="Calibri"/>
                <a:sym typeface="+mn-ea"/>
              </a:rPr>
              <a:t>độ</a:t>
            </a:r>
            <a:r>
              <a:rPr lang="en-US" sz="6001" i="1" kern="1200" dirty="0">
                <a:solidFill>
                  <a:prstClr val="white"/>
                </a:solidFill>
                <a:latin typeface="Calibri"/>
                <a:ea typeface="+mn-ea"/>
                <a:cs typeface="Calibri"/>
                <a:sym typeface="+mn-ea"/>
              </a:rPr>
              <a:t> (</a:t>
            </a:r>
            <a:r>
              <a:rPr lang="en-US" sz="6001" i="1" kern="1200" dirty="0" err="1">
                <a:solidFill>
                  <a:prstClr val="white"/>
                </a:solidFill>
                <a:latin typeface="Calibri"/>
                <a:ea typeface="+mn-ea"/>
                <a:cs typeface="Calibri"/>
                <a:sym typeface="+mn-ea"/>
              </a:rPr>
              <a:t>mỗi</a:t>
            </a:r>
            <a:r>
              <a:rPr lang="en-US" sz="6001" i="1" kern="1200" dirty="0">
                <a:solidFill>
                  <a:prstClr val="white"/>
                </a:solidFill>
                <a:latin typeface="Calibri"/>
                <a:ea typeface="+mn-ea"/>
                <a:cs typeface="Calibri"/>
                <a:sym typeface="+mn-ea"/>
              </a:rPr>
              <a:t> </a:t>
            </a:r>
            <a:r>
              <a:rPr lang="en-US" sz="6001" i="1" kern="1200" dirty="0" err="1">
                <a:solidFill>
                  <a:prstClr val="white"/>
                </a:solidFill>
                <a:latin typeface="Calibri"/>
                <a:ea typeface="+mn-ea"/>
                <a:cs typeface="Calibri"/>
                <a:sym typeface="+mn-ea"/>
              </a:rPr>
              <a:t>nhiệt</a:t>
            </a:r>
            <a:r>
              <a:rPr lang="en-US" sz="6001" i="1" kern="1200" dirty="0">
                <a:solidFill>
                  <a:prstClr val="white"/>
                </a:solidFill>
                <a:latin typeface="Calibri"/>
                <a:ea typeface="+mn-ea"/>
                <a:cs typeface="Calibri"/>
                <a:sym typeface="+mn-ea"/>
              </a:rPr>
              <a:t> </a:t>
            </a:r>
            <a:r>
              <a:rPr lang="en-US" sz="6001" i="1" kern="1200" dirty="0" err="1">
                <a:solidFill>
                  <a:prstClr val="white"/>
                </a:solidFill>
                <a:latin typeface="Calibri"/>
                <a:ea typeface="+mn-ea"/>
                <a:cs typeface="Calibri"/>
                <a:sym typeface="+mn-ea"/>
              </a:rPr>
              <a:t>độ</a:t>
            </a:r>
            <a:r>
              <a:rPr lang="en-US" sz="6001" i="1" kern="1200" dirty="0">
                <a:solidFill>
                  <a:prstClr val="white"/>
                </a:solidFill>
                <a:latin typeface="Calibri"/>
                <a:ea typeface="+mn-ea"/>
                <a:cs typeface="Calibri"/>
                <a:sym typeface="+mn-ea"/>
              </a:rPr>
              <a:t> </a:t>
            </a:r>
            <a:r>
              <a:rPr lang="en-US" sz="6001" i="1" kern="1200" dirty="0" err="1">
                <a:solidFill>
                  <a:prstClr val="white"/>
                </a:solidFill>
                <a:latin typeface="Calibri"/>
                <a:ea typeface="+mn-ea"/>
                <a:cs typeface="Calibri"/>
                <a:sym typeface="+mn-ea"/>
              </a:rPr>
              <a:t>sẽ</a:t>
            </a:r>
            <a:r>
              <a:rPr lang="en-US" sz="6001" i="1" kern="1200" dirty="0">
                <a:solidFill>
                  <a:prstClr val="white"/>
                </a:solidFill>
                <a:latin typeface="Calibri"/>
                <a:ea typeface="+mn-ea"/>
                <a:cs typeface="Calibri"/>
                <a:sym typeface="+mn-ea"/>
              </a:rPr>
              <a:t> </a:t>
            </a:r>
            <a:r>
              <a:rPr lang="en-US" sz="6001" i="1" kern="1200" dirty="0" err="1">
                <a:solidFill>
                  <a:prstClr val="white"/>
                </a:solidFill>
                <a:latin typeface="Calibri"/>
                <a:ea typeface="+mn-ea"/>
                <a:cs typeface="Calibri"/>
                <a:sym typeface="+mn-ea"/>
              </a:rPr>
              <a:t>có</a:t>
            </a:r>
            <a:r>
              <a:rPr lang="en-US" sz="6001" i="1" kern="1200" dirty="0">
                <a:solidFill>
                  <a:prstClr val="white"/>
                </a:solidFill>
                <a:latin typeface="Calibri"/>
                <a:ea typeface="+mn-ea"/>
                <a:cs typeface="Calibri"/>
                <a:sym typeface="+mn-ea"/>
              </a:rPr>
              <a:t> K</a:t>
            </a:r>
            <a:r>
              <a:rPr lang="en-US" sz="6001" i="1" kern="1200" baseline="-25000" dirty="0">
                <a:solidFill>
                  <a:prstClr val="white"/>
                </a:solidFill>
                <a:latin typeface="Calibri"/>
                <a:ea typeface="+mn-ea"/>
                <a:cs typeface="Calibri"/>
                <a:sym typeface="+mn-ea"/>
              </a:rPr>
              <a:t>H2O</a:t>
            </a:r>
            <a:r>
              <a:rPr lang="en-US" sz="6001" i="1" kern="1200" dirty="0">
                <a:solidFill>
                  <a:prstClr val="white"/>
                </a:solidFill>
                <a:latin typeface="Calibri"/>
                <a:ea typeface="+mn-ea"/>
                <a:cs typeface="Calibri"/>
                <a:sym typeface="+mn-ea"/>
              </a:rPr>
              <a:t> </a:t>
            </a:r>
            <a:r>
              <a:rPr lang="en-US" sz="6001" i="1" kern="1200" dirty="0" err="1">
                <a:solidFill>
                  <a:prstClr val="white"/>
                </a:solidFill>
                <a:latin typeface="Calibri"/>
                <a:ea typeface="+mn-ea"/>
                <a:cs typeface="Calibri"/>
                <a:sym typeface="+mn-ea"/>
              </a:rPr>
              <a:t>khác</a:t>
            </a:r>
            <a:r>
              <a:rPr lang="en-US" sz="6001" i="1" kern="1200" dirty="0">
                <a:solidFill>
                  <a:prstClr val="white"/>
                </a:solidFill>
                <a:latin typeface="Calibri"/>
                <a:ea typeface="+mn-ea"/>
                <a:cs typeface="Calibri"/>
                <a:sym typeface="+mn-ea"/>
              </a:rPr>
              <a:t> </a:t>
            </a:r>
            <a:r>
              <a:rPr lang="en-US" sz="6001" i="1" kern="1200" dirty="0" err="1">
                <a:solidFill>
                  <a:prstClr val="white"/>
                </a:solidFill>
                <a:latin typeface="Calibri"/>
                <a:ea typeface="+mn-ea"/>
                <a:cs typeface="Calibri"/>
                <a:sym typeface="+mn-ea"/>
              </a:rPr>
              <a:t>nhau</a:t>
            </a:r>
            <a:r>
              <a:rPr lang="en-US" sz="6001" i="1" kern="1200" dirty="0">
                <a:solidFill>
                  <a:prstClr val="white"/>
                </a:solidFill>
                <a:latin typeface="Calibri"/>
                <a:ea typeface="+mn-ea"/>
                <a:cs typeface="Calibri"/>
                <a:sym typeface="+mn-ea"/>
              </a:rPr>
              <a:t>)</a:t>
            </a:r>
          </a:p>
        </p:txBody>
      </p:sp>
      <mc:AlternateContent xmlns:mc="http://schemas.openxmlformats.org/markup-compatibility/2006" xmlns:a14="http://schemas.microsoft.com/office/drawing/2010/main">
        <mc:Choice Requires="a14">
          <p:sp>
            <p:nvSpPr>
              <p:cNvPr id="15" name="Object 10">
                <a:hlinkClick r:id="" action="ppaction://ole?verb=0"/>
                <a:extLst>
                  <a:ext uri="{FF2B5EF4-FFF2-40B4-BE49-F238E27FC236}">
                    <a16:creationId xmlns:a16="http://schemas.microsoft.com/office/drawing/2014/main" id="{97E5283E-BAD8-029C-68A0-1CB7C761B0D8}"/>
                  </a:ext>
                </a:extLst>
              </p:cNvPr>
              <p:cNvSpPr txBox="1"/>
              <p:nvPr/>
            </p:nvSpPr>
            <p:spPr>
              <a:xfrm>
                <a:off x="12426640" y="8028184"/>
                <a:ext cx="3826255" cy="1501707"/>
              </a:xfrm>
              <a:prstGeom prst="rect">
                <a:avLst/>
              </a:prstGeom>
            </p:spPr>
            <p:txBody>
              <a:bodyPr>
                <a:noAutofit/>
              </a:bodyPr>
              <a:lstStyle/>
              <a:p>
                <a:pPr>
                  <a:buClrTx/>
                  <a:buFontTx/>
                  <a:buNone/>
                </a:pPr>
                <a14:m>
                  <m:oMathPara xmlns:m="http://schemas.openxmlformats.org/officeDocument/2006/math">
                    <m:oMathParaPr>
                      <m:jc m:val="left"/>
                    </m:oMathParaPr>
                    <m:oMath xmlns:m="http://schemas.openxmlformats.org/officeDocument/2006/math">
                      <m:r>
                        <a:rPr lang="en-ID" sz="6001" i="1" kern="1200">
                          <a:latin typeface="Cambria Math" panose="02040503050406030204" pitchFamily="18" charset="0"/>
                          <a:ea typeface="+mn-ea"/>
                          <a:cs typeface="+mn-cs"/>
                        </a:rPr>
                        <m:t>=</m:t>
                      </m:r>
                      <m:r>
                        <m:rPr>
                          <m:nor/>
                        </m:rPr>
                        <a:rPr lang="en-ID" sz="6001" kern="1200">
                          <a:latin typeface="Cambria Math" panose="02040503050406030204" pitchFamily="18" charset="0"/>
                          <a:ea typeface="+mn-ea"/>
                          <a:cs typeface="+mn-cs"/>
                        </a:rPr>
                        <m:t>1</m:t>
                      </m:r>
                      <m:sSup>
                        <m:sSupPr>
                          <m:ctrlPr>
                            <a:rPr lang="en-ID" sz="6001" i="1" kern="1200">
                              <a:latin typeface="Cambria Math" panose="02040503050406030204" pitchFamily="18" charset="0"/>
                              <a:ea typeface="+mn-ea"/>
                              <a:cs typeface="+mn-cs"/>
                            </a:rPr>
                          </m:ctrlPr>
                        </m:sSupPr>
                        <m:e>
                          <m:r>
                            <m:rPr>
                              <m:nor/>
                            </m:rPr>
                            <a:rPr lang="en-ID" sz="6001" kern="1200">
                              <a:latin typeface="Cambria Math" panose="02040503050406030204" pitchFamily="18" charset="0"/>
                              <a:ea typeface="+mn-ea"/>
                              <a:cs typeface="+mn-cs"/>
                            </a:rPr>
                            <m:t>0</m:t>
                          </m:r>
                        </m:e>
                        <m:sup>
                          <m:r>
                            <a:rPr lang="en-ID" sz="6001" i="1" kern="1200">
                              <a:latin typeface="Cambria Math" panose="02040503050406030204" pitchFamily="18" charset="0"/>
                              <a:ea typeface="+mn-ea"/>
                              <a:cs typeface="+mn-cs"/>
                            </a:rPr>
                            <m:t>−</m:t>
                          </m:r>
                          <m:r>
                            <m:rPr>
                              <m:nor/>
                            </m:rPr>
                            <a:rPr lang="en-ID" sz="6001" kern="1200">
                              <a:latin typeface="Cambria Math" panose="02040503050406030204" pitchFamily="18" charset="0"/>
                              <a:ea typeface="+mn-ea"/>
                              <a:cs typeface="+mn-cs"/>
                            </a:rPr>
                            <m:t>14</m:t>
                          </m:r>
                        </m:sup>
                      </m:sSup>
                    </m:oMath>
                  </m:oMathPara>
                </a14:m>
                <a:endParaRPr lang="en-ID" sz="6001" kern="1200" dirty="0">
                  <a:solidFill>
                    <a:prstClr val="black"/>
                  </a:solidFill>
                  <a:latin typeface="Calibri"/>
                  <a:ea typeface="+mn-ea"/>
                  <a:cs typeface="+mn-cs"/>
                </a:endParaRPr>
              </a:p>
            </p:txBody>
          </p:sp>
        </mc:Choice>
        <mc:Fallback xmlns="">
          <p:sp>
            <p:nvSpPr>
              <p:cNvPr id="15" name="Object 10">
                <a:hlinkClick r:id="" action="ppaction://ole?verb=0"/>
                <a:extLst>
                  <a:ext uri="{FF2B5EF4-FFF2-40B4-BE49-F238E27FC236}">
                    <a16:creationId xmlns:a16="http://schemas.microsoft.com/office/drawing/2014/main" id="{97E5283E-BAD8-029C-68A0-1CB7C761B0D8}"/>
                  </a:ext>
                </a:extLst>
              </p:cNvPr>
              <p:cNvSpPr txBox="1">
                <a:spLocks noRot="1" noChangeAspect="1" noMove="1" noResize="1" noEditPoints="1" noAdjustHandles="1" noChangeArrowheads="1" noChangeShapeType="1" noTextEdit="1"/>
              </p:cNvSpPr>
              <p:nvPr/>
            </p:nvSpPr>
            <p:spPr>
              <a:xfrm>
                <a:off x="12426640" y="8028184"/>
                <a:ext cx="3826255" cy="150170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7299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par>
                          <p:cTn id="8" fill="hold">
                            <p:stCondLst>
                              <p:cond delay="2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000" fill="hold">
                                          <p:stCondLst>
                                            <p:cond delay="0"/>
                                          </p:stCondLst>
                                        </p:cTn>
                                        <p:tgtEl>
                                          <p:spTgt spid="10"/>
                                        </p:tgtEl>
                                        <p:attrNameLst>
                                          <p:attrName>style.visibility</p:attrName>
                                        </p:attrNameLst>
                                      </p:cBhvr>
                                      <p:to>
                                        <p:strVal val="visible"/>
                                      </p:to>
                                    </p:set>
                                    <p:animEffect transition="in" filter="wedg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bldLvl="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613" y="1562957"/>
            <a:ext cx="19659599" cy="1859210"/>
            <a:chOff x="-288924" y="1892299"/>
            <a:chExt cx="19659598" cy="1858870"/>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31" tIns="45703" rIns="91431" bIns="45703" anchor="ctr" anchorCtr="0">
              <a:noAutofit/>
            </a:bodyPr>
            <a:lstStyle/>
            <a:p>
              <a:pPr algn="ctr"/>
              <a:endParaRPr sz="4300">
                <a:solidFill>
                  <a:schemeClr val="lt1"/>
                </a:solidFill>
                <a:latin typeface="Calibri"/>
                <a:ea typeface="Calibri"/>
                <a:cs typeface="Calibri"/>
                <a:sym typeface="Calibri"/>
              </a:endParaRPr>
            </a:p>
          </p:txBody>
        </p:sp>
        <p:sp>
          <p:nvSpPr>
            <p:cNvPr id="245" name="Google Shape;245;p3"/>
            <p:cNvSpPr txBox="1"/>
            <p:nvPr/>
          </p:nvSpPr>
          <p:spPr>
            <a:xfrm>
              <a:off x="1179622" y="1913523"/>
              <a:ext cx="822715" cy="753964"/>
            </a:xfrm>
            <a:prstGeom prst="rect">
              <a:avLst/>
            </a:prstGeom>
            <a:noFill/>
            <a:ln>
              <a:noFill/>
            </a:ln>
          </p:spPr>
          <p:txBody>
            <a:bodyPr spcFirstLastPara="1" wrap="square" lIns="91431" tIns="45703" rIns="91431" bIns="45703" anchor="t" anchorCtr="0">
              <a:spAutoFit/>
            </a:bodyPr>
            <a:lstStyle/>
            <a:p>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46" name="Google Shape;246;p3"/>
            <p:cNvSpPr txBox="1"/>
            <p:nvPr/>
          </p:nvSpPr>
          <p:spPr>
            <a:xfrm>
              <a:off x="2087561" y="1892299"/>
              <a:ext cx="17283113" cy="830899"/>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pH của dung dịch, chất chỉ thị</a:t>
              </a:r>
              <a:endParaRPr sz="4800" b="1" dirty="0">
                <a:solidFill>
                  <a:srgbClr val="135F82"/>
                </a:solidFill>
                <a:latin typeface="Tahoma"/>
                <a:ea typeface="Tahoma"/>
                <a:cs typeface="Tahoma"/>
                <a:sym typeface="Tahoma"/>
              </a:endParaRPr>
            </a:p>
          </p:txBody>
        </p:sp>
        <p:sp>
          <p:nvSpPr>
            <p:cNvPr id="2" name="Google Shape;246;p3">
              <a:extLst>
                <a:ext uri="{FF2B5EF4-FFF2-40B4-BE49-F238E27FC236}">
                  <a16:creationId xmlns:a16="http://schemas.microsoft.com/office/drawing/2014/main" id="{05851DD9-5FF8-D135-4DD7-DA13B31856F9}"/>
                </a:ext>
              </a:extLst>
            </p:cNvPr>
            <p:cNvSpPr txBox="1"/>
            <p:nvPr/>
          </p:nvSpPr>
          <p:spPr>
            <a:xfrm>
              <a:off x="1223533" y="2920270"/>
              <a:ext cx="6683501" cy="830899"/>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1. pH của dung dịch</a:t>
              </a:r>
              <a:endParaRPr sz="4800" b="1" dirty="0">
                <a:solidFill>
                  <a:srgbClr val="135F82"/>
                </a:solidFill>
                <a:latin typeface="Tahoma"/>
                <a:ea typeface="Tahoma"/>
                <a:cs typeface="Tahoma"/>
                <a:sym typeface="Tahoma"/>
              </a:endParaRPr>
            </a:p>
          </p:txBody>
        </p:sp>
      </p:grpSp>
      <p:grpSp>
        <p:nvGrpSpPr>
          <p:cNvPr id="3" name="Group 2">
            <a:extLst>
              <a:ext uri="{FF2B5EF4-FFF2-40B4-BE49-F238E27FC236}">
                <a16:creationId xmlns:a16="http://schemas.microsoft.com/office/drawing/2014/main" id="{98F611A1-E620-13F1-8589-790E1607DE0A}"/>
              </a:ext>
            </a:extLst>
          </p:cNvPr>
          <p:cNvGrpSpPr/>
          <p:nvPr/>
        </p:nvGrpSpPr>
        <p:grpSpPr>
          <a:xfrm>
            <a:off x="2098678" y="3908565"/>
            <a:ext cx="4420523" cy="715692"/>
            <a:chOff x="5741" y="3666"/>
            <a:chExt cx="6961" cy="1127"/>
          </a:xfrm>
        </p:grpSpPr>
        <p:sp>
          <p:nvSpPr>
            <p:cNvPr id="4" name="Text Box 32">
              <a:extLst>
                <a:ext uri="{FF2B5EF4-FFF2-40B4-BE49-F238E27FC236}">
                  <a16:creationId xmlns:a16="http://schemas.microsoft.com/office/drawing/2014/main" id="{69E01B46-9D09-66F5-8DB3-0018B41FEC04}"/>
                </a:ext>
              </a:extLst>
            </p:cNvPr>
            <p:cNvSpPr txBox="1"/>
            <p:nvPr/>
          </p:nvSpPr>
          <p:spPr>
            <a:xfrm>
              <a:off x="6431" y="3666"/>
              <a:ext cx="6271" cy="1126"/>
            </a:xfrm>
            <a:prstGeom prst="roundRect">
              <a:avLst/>
            </a:prstGeom>
            <a:noFill/>
            <a:ln>
              <a:solidFill>
                <a:srgbClr val="E66F01"/>
              </a:solidFill>
            </a:ln>
            <a:extLst>
              <a:ext uri="{909E8E84-426E-40DD-AFC4-6F175D3DCCD1}">
                <a14:hiddenFill xmlns:a14="http://schemas.microsoft.com/office/drawing/2010/main">
                  <a:solidFill>
                    <a:srgbClr val="CC3C83"/>
                  </a:solidFill>
                </a14:hiddenFill>
              </a:ext>
            </a:extLst>
          </p:spPr>
          <p:txBody>
            <a:bodyPr wrap="none" rtlCol="0">
              <a:spAutoFit/>
            </a:bodyPr>
            <a:lstStyle/>
            <a:p>
              <a:pPr defTabSz="914491">
                <a:buClrTx/>
                <a:defRPr/>
              </a:pPr>
              <a:r>
                <a:rPr lang="en-US" sz="3600" b="1" kern="1200">
                  <a:solidFill>
                    <a:srgbClr val="E66F01"/>
                  </a:solidFill>
                  <a:latin typeface="Calibri"/>
                  <a:ea typeface="+mn-ea"/>
                  <a:cs typeface="+mn-cs"/>
                </a:rPr>
                <a:t>     Khái niệm về pH:</a:t>
              </a:r>
            </a:p>
          </p:txBody>
        </p:sp>
        <p:sp>
          <p:nvSpPr>
            <p:cNvPr id="5" name="等腰三角形 10">
              <a:extLst>
                <a:ext uri="{FF2B5EF4-FFF2-40B4-BE49-F238E27FC236}">
                  <a16:creationId xmlns:a16="http://schemas.microsoft.com/office/drawing/2014/main" id="{54F36838-2FB3-CA80-0CFB-51BDF19DADB2}"/>
                </a:ext>
              </a:extLst>
            </p:cNvPr>
            <p:cNvSpPr/>
            <p:nvPr/>
          </p:nvSpPr>
          <p:spPr>
            <a:xfrm>
              <a:off x="5741" y="3667"/>
              <a:ext cx="1380" cy="1126"/>
            </a:xfrm>
            <a:prstGeom prst="triangle">
              <a:avLst/>
            </a:prstGeom>
            <a:solidFill>
              <a:srgbClr val="F7A50D"/>
            </a:solidFill>
            <a:ln w="12700" cap="flat" cmpd="sng" algn="ctr">
              <a:solidFill>
                <a:srgbClr val="ED7D31">
                  <a:shade val="50000"/>
                </a:srgbClr>
              </a:solidFill>
              <a:prstDash val="solid"/>
              <a:miter lim="800000"/>
            </a:ln>
            <a:effectLst/>
          </p:spPr>
          <p:txBody>
            <a:bodyPr rtlCol="0" anchor="ctr"/>
            <a:lstStyle/>
            <a:p>
              <a:pPr algn="ctr" defTabSz="914491">
                <a:buClrTx/>
                <a:defRPr/>
              </a:pPr>
              <a:r>
                <a:rPr lang="en-US" sz="4400" b="1" kern="1200" dirty="0">
                  <a:solidFill>
                    <a:prstClr val="white"/>
                  </a:solidFill>
                  <a:latin typeface="Calibri"/>
                  <a:ea typeface="+mn-ea"/>
                  <a:cs typeface="+mn-cs"/>
                  <a:sym typeface="+mn-ea"/>
                </a:rPr>
                <a:t>*</a:t>
              </a:r>
            </a:p>
          </p:txBody>
        </p:sp>
      </p:grpSp>
      <p:sp>
        <p:nvSpPr>
          <p:cNvPr id="10" name="Text Box 100">
            <a:extLst>
              <a:ext uri="{FF2B5EF4-FFF2-40B4-BE49-F238E27FC236}">
                <a16:creationId xmlns:a16="http://schemas.microsoft.com/office/drawing/2014/main" id="{16E95F2A-A6FF-C7E4-15D6-EA7BC594841C}"/>
              </a:ext>
            </a:extLst>
          </p:cNvPr>
          <p:cNvSpPr txBox="1"/>
          <p:nvPr/>
        </p:nvSpPr>
        <p:spPr>
          <a:xfrm>
            <a:off x="2390701" y="4984836"/>
            <a:ext cx="21310596" cy="2123796"/>
          </a:xfrm>
          <a:prstGeom prst="rect">
            <a:avLst/>
          </a:prstGeom>
          <a:noFill/>
          <a:ln w="9525">
            <a:noFill/>
          </a:ln>
        </p:spPr>
        <p:txBody>
          <a:bodyPr wrap="square">
            <a:spAutoFit/>
          </a:bodyPr>
          <a:lstStyle/>
          <a:p>
            <a:pPr>
              <a:buClrTx/>
              <a:buFontTx/>
              <a:buNone/>
            </a:pPr>
            <a:r>
              <a:rPr lang="en-US" sz="6601" b="1" kern="1200" dirty="0">
                <a:solidFill>
                  <a:srgbClr val="002060"/>
                </a:solidFill>
                <a:latin typeface="Times New Roman" panose="02020603050405020304" pitchFamily="18" charset="0"/>
                <a:ea typeface="+mn-ea"/>
                <a:cs typeface="Times New Roman" panose="02020603050405020304" pitchFamily="18" charset="0"/>
              </a:rPr>
              <a:t>– pH </a:t>
            </a:r>
            <a:r>
              <a:rPr lang="en-US" sz="6601" b="1" kern="1200" dirty="0" err="1">
                <a:solidFill>
                  <a:srgbClr val="002060"/>
                </a:solidFill>
                <a:latin typeface="Times New Roman" panose="02020603050405020304" pitchFamily="18" charset="0"/>
                <a:ea typeface="+mn-ea"/>
                <a:cs typeface="Times New Roman" panose="02020603050405020304" pitchFamily="18" charset="0"/>
              </a:rPr>
              <a:t>được</a:t>
            </a:r>
            <a:r>
              <a:rPr lang="en-US" sz="6601" b="1" kern="1200" dirty="0">
                <a:solidFill>
                  <a:srgbClr val="002060"/>
                </a:solidFill>
                <a:latin typeface="Times New Roman" panose="02020603050405020304" pitchFamily="18" charset="0"/>
                <a:ea typeface="+mn-ea"/>
                <a:cs typeface="Times New Roman" panose="02020603050405020304" pitchFamily="18" charset="0"/>
              </a:rPr>
              <a:t> </a:t>
            </a:r>
            <a:r>
              <a:rPr lang="en-US" sz="6601" b="1" kern="1200" dirty="0" err="1">
                <a:solidFill>
                  <a:srgbClr val="002060"/>
                </a:solidFill>
                <a:latin typeface="Times New Roman" panose="02020603050405020304" pitchFamily="18" charset="0"/>
                <a:ea typeface="+mn-ea"/>
                <a:cs typeface="Times New Roman" panose="02020603050405020304" pitchFamily="18" charset="0"/>
              </a:rPr>
              <a:t>dùng</a:t>
            </a:r>
            <a:r>
              <a:rPr lang="en-US" sz="6601" b="1" kern="1200" dirty="0">
                <a:solidFill>
                  <a:srgbClr val="002060"/>
                </a:solidFill>
                <a:latin typeface="Times New Roman" panose="02020603050405020304" pitchFamily="18" charset="0"/>
                <a:ea typeface="+mn-ea"/>
                <a:cs typeface="Times New Roman" panose="02020603050405020304" pitchFamily="18" charset="0"/>
              </a:rPr>
              <a:t> </a:t>
            </a:r>
            <a:r>
              <a:rPr lang="en-US" sz="6601" b="1" kern="1200" dirty="0" err="1">
                <a:solidFill>
                  <a:srgbClr val="002060"/>
                </a:solidFill>
                <a:latin typeface="Times New Roman" panose="02020603050405020304" pitchFamily="18" charset="0"/>
                <a:ea typeface="+mn-ea"/>
                <a:cs typeface="Times New Roman" panose="02020603050405020304" pitchFamily="18" charset="0"/>
              </a:rPr>
              <a:t>để</a:t>
            </a:r>
            <a:r>
              <a:rPr lang="en-US" sz="6601" b="1" kern="1200" dirty="0">
                <a:solidFill>
                  <a:srgbClr val="002060"/>
                </a:solidFill>
                <a:latin typeface="Times New Roman" panose="02020603050405020304" pitchFamily="18" charset="0"/>
                <a:ea typeface="+mn-ea"/>
                <a:cs typeface="Times New Roman" panose="02020603050405020304" pitchFamily="18" charset="0"/>
              </a:rPr>
              <a:t> </a:t>
            </a:r>
            <a:r>
              <a:rPr lang="en-US" sz="6601" b="1" kern="1200" dirty="0" err="1">
                <a:solidFill>
                  <a:srgbClr val="002060"/>
                </a:solidFill>
                <a:latin typeface="Times New Roman" panose="02020603050405020304" pitchFamily="18" charset="0"/>
                <a:ea typeface="+mn-ea"/>
                <a:cs typeface="Times New Roman" panose="02020603050405020304" pitchFamily="18" charset="0"/>
              </a:rPr>
              <a:t>đánh</a:t>
            </a:r>
            <a:r>
              <a:rPr lang="en-US" sz="6601" b="1" kern="1200" dirty="0">
                <a:solidFill>
                  <a:srgbClr val="002060"/>
                </a:solidFill>
                <a:latin typeface="Times New Roman" panose="02020603050405020304" pitchFamily="18" charset="0"/>
                <a:ea typeface="+mn-ea"/>
                <a:cs typeface="Times New Roman" panose="02020603050405020304" pitchFamily="18" charset="0"/>
              </a:rPr>
              <a:t> </a:t>
            </a:r>
            <a:r>
              <a:rPr lang="en-US" sz="6601" b="1" kern="1200" dirty="0" err="1">
                <a:solidFill>
                  <a:srgbClr val="002060"/>
                </a:solidFill>
                <a:latin typeface="Times New Roman" panose="02020603050405020304" pitchFamily="18" charset="0"/>
                <a:ea typeface="+mn-ea"/>
                <a:cs typeface="Times New Roman" panose="02020603050405020304" pitchFamily="18" charset="0"/>
              </a:rPr>
              <a:t>giá</a:t>
            </a:r>
            <a:r>
              <a:rPr lang="en-US" sz="6601" b="1" kern="1200" dirty="0">
                <a:solidFill>
                  <a:srgbClr val="002060"/>
                </a:solidFill>
                <a:latin typeface="Times New Roman" panose="02020603050405020304" pitchFamily="18" charset="0"/>
                <a:ea typeface="+mn-ea"/>
                <a:cs typeface="Times New Roman" panose="02020603050405020304" pitchFamily="18" charset="0"/>
              </a:rPr>
              <a:t> </a:t>
            </a:r>
            <a:r>
              <a:rPr lang="en-US" sz="6601" b="1" kern="1200" dirty="0" err="1">
                <a:solidFill>
                  <a:srgbClr val="002060"/>
                </a:solidFill>
                <a:latin typeface="Times New Roman" panose="02020603050405020304" pitchFamily="18" charset="0"/>
                <a:ea typeface="+mn-ea"/>
                <a:cs typeface="Times New Roman" panose="02020603050405020304" pitchFamily="18" charset="0"/>
              </a:rPr>
              <a:t>độ</a:t>
            </a:r>
            <a:r>
              <a:rPr lang="en-US" sz="6601" b="1" kern="1200" dirty="0">
                <a:solidFill>
                  <a:srgbClr val="002060"/>
                </a:solidFill>
                <a:latin typeface="Times New Roman" panose="02020603050405020304" pitchFamily="18" charset="0"/>
                <a:ea typeface="+mn-ea"/>
                <a:cs typeface="Times New Roman" panose="02020603050405020304" pitchFamily="18" charset="0"/>
              </a:rPr>
              <a:t> </a:t>
            </a:r>
            <a:r>
              <a:rPr lang="en-US" sz="6601" b="1" kern="1200" dirty="0" err="1">
                <a:solidFill>
                  <a:srgbClr val="002060"/>
                </a:solidFill>
                <a:latin typeface="Times New Roman" panose="02020603050405020304" pitchFamily="18" charset="0"/>
                <a:ea typeface="+mn-ea"/>
                <a:cs typeface="Times New Roman" panose="02020603050405020304" pitchFamily="18" charset="0"/>
              </a:rPr>
              <a:t>axit</a:t>
            </a:r>
            <a:r>
              <a:rPr lang="en-US" sz="6601" b="1" kern="1200" dirty="0">
                <a:solidFill>
                  <a:srgbClr val="002060"/>
                </a:solidFill>
                <a:latin typeface="Times New Roman" panose="02020603050405020304" pitchFamily="18" charset="0"/>
                <a:ea typeface="+mn-ea"/>
                <a:cs typeface="Times New Roman" panose="02020603050405020304" pitchFamily="18" charset="0"/>
              </a:rPr>
              <a:t>, hay </a:t>
            </a:r>
            <a:r>
              <a:rPr lang="en-US" sz="6601" b="1" kern="1200" dirty="0" err="1">
                <a:solidFill>
                  <a:srgbClr val="002060"/>
                </a:solidFill>
                <a:latin typeface="Times New Roman" panose="02020603050405020304" pitchFamily="18" charset="0"/>
                <a:ea typeface="+mn-ea"/>
                <a:cs typeface="Times New Roman" panose="02020603050405020304" pitchFamily="18" charset="0"/>
              </a:rPr>
              <a:t>độ</a:t>
            </a:r>
            <a:r>
              <a:rPr lang="en-US" sz="6601" b="1" kern="1200" dirty="0">
                <a:solidFill>
                  <a:srgbClr val="002060"/>
                </a:solidFill>
                <a:latin typeface="Times New Roman" panose="02020603050405020304" pitchFamily="18" charset="0"/>
                <a:ea typeface="+mn-ea"/>
                <a:cs typeface="Times New Roman" panose="02020603050405020304" pitchFamily="18" charset="0"/>
              </a:rPr>
              <a:t> </a:t>
            </a:r>
            <a:r>
              <a:rPr lang="en-US" sz="6601" b="1" kern="1200" dirty="0" err="1">
                <a:solidFill>
                  <a:srgbClr val="002060"/>
                </a:solidFill>
                <a:latin typeface="Times New Roman" panose="02020603050405020304" pitchFamily="18" charset="0"/>
                <a:ea typeface="+mn-ea"/>
                <a:cs typeface="Times New Roman" panose="02020603050405020304" pitchFamily="18" charset="0"/>
              </a:rPr>
              <a:t>kiềm</a:t>
            </a:r>
            <a:r>
              <a:rPr lang="en-US" sz="6601" b="1" kern="1200" dirty="0">
                <a:solidFill>
                  <a:srgbClr val="002060"/>
                </a:solidFill>
                <a:latin typeface="Times New Roman" panose="02020603050405020304" pitchFamily="18" charset="0"/>
                <a:ea typeface="+mn-ea"/>
                <a:cs typeface="Times New Roman" panose="02020603050405020304" pitchFamily="18" charset="0"/>
              </a:rPr>
              <a:t> </a:t>
            </a:r>
            <a:r>
              <a:rPr lang="en-US" sz="6601" b="1" kern="1200" dirty="0" err="1">
                <a:solidFill>
                  <a:srgbClr val="002060"/>
                </a:solidFill>
                <a:latin typeface="Times New Roman" panose="02020603050405020304" pitchFamily="18" charset="0"/>
                <a:ea typeface="+mn-ea"/>
                <a:cs typeface="Times New Roman" panose="02020603050405020304" pitchFamily="18" charset="0"/>
              </a:rPr>
              <a:t>của</a:t>
            </a:r>
            <a:r>
              <a:rPr lang="en-US" sz="6601" b="1" kern="1200" dirty="0">
                <a:solidFill>
                  <a:srgbClr val="002060"/>
                </a:solidFill>
                <a:latin typeface="Times New Roman" panose="02020603050405020304" pitchFamily="18" charset="0"/>
                <a:ea typeface="+mn-ea"/>
                <a:cs typeface="Times New Roman" panose="02020603050405020304" pitchFamily="18" charset="0"/>
              </a:rPr>
              <a:t> dung </a:t>
            </a:r>
            <a:r>
              <a:rPr lang="en-US" sz="6601" b="1" kern="1200" dirty="0" err="1">
                <a:solidFill>
                  <a:srgbClr val="002060"/>
                </a:solidFill>
                <a:latin typeface="Times New Roman" panose="02020603050405020304" pitchFamily="18" charset="0"/>
                <a:ea typeface="+mn-ea"/>
                <a:cs typeface="Times New Roman" panose="02020603050405020304" pitchFamily="18" charset="0"/>
              </a:rPr>
              <a:t>dịch</a:t>
            </a:r>
            <a:r>
              <a:rPr lang="en-US" sz="6601" b="1" kern="1200" dirty="0">
                <a:solidFill>
                  <a:srgbClr val="002060"/>
                </a:solidFill>
                <a:latin typeface="Times New Roman" panose="02020603050405020304" pitchFamily="18" charset="0"/>
                <a:ea typeface="+mn-ea"/>
                <a:cs typeface="Times New Roman" panose="02020603050405020304" pitchFamily="18" charset="0"/>
              </a:rPr>
              <a:t>, </a:t>
            </a:r>
            <a:r>
              <a:rPr lang="en-US" sz="6601" b="1" kern="1200" dirty="0" err="1">
                <a:solidFill>
                  <a:srgbClr val="002060"/>
                </a:solidFill>
                <a:latin typeface="Times New Roman" panose="02020603050405020304" pitchFamily="18" charset="0"/>
                <a:ea typeface="+mn-ea"/>
                <a:cs typeface="Times New Roman" panose="02020603050405020304" pitchFamily="18" charset="0"/>
              </a:rPr>
              <a:t>thay</a:t>
            </a:r>
            <a:r>
              <a:rPr lang="en-US" sz="6601" b="1" kern="1200" dirty="0">
                <a:solidFill>
                  <a:srgbClr val="002060"/>
                </a:solidFill>
                <a:latin typeface="Times New Roman" panose="02020603050405020304" pitchFamily="18" charset="0"/>
                <a:ea typeface="+mn-ea"/>
                <a:cs typeface="Times New Roman" panose="02020603050405020304" pitchFamily="18" charset="0"/>
              </a:rPr>
              <a:t> </a:t>
            </a:r>
            <a:r>
              <a:rPr lang="en-US" sz="6601" b="1" kern="1200" dirty="0" err="1">
                <a:solidFill>
                  <a:srgbClr val="002060"/>
                </a:solidFill>
                <a:latin typeface="Times New Roman" panose="02020603050405020304" pitchFamily="18" charset="0"/>
                <a:ea typeface="+mn-ea"/>
                <a:cs typeface="Times New Roman" panose="02020603050405020304" pitchFamily="18" charset="0"/>
              </a:rPr>
              <a:t>cho</a:t>
            </a:r>
            <a:r>
              <a:rPr lang="en-US" sz="6601" b="1" kern="1200" dirty="0">
                <a:solidFill>
                  <a:srgbClr val="002060"/>
                </a:solidFill>
                <a:latin typeface="Times New Roman" panose="02020603050405020304" pitchFamily="18" charset="0"/>
                <a:ea typeface="+mn-ea"/>
                <a:cs typeface="Times New Roman" panose="02020603050405020304" pitchFamily="18" charset="0"/>
              </a:rPr>
              <a:t> [H</a:t>
            </a:r>
            <a:r>
              <a:rPr lang="en-US" sz="6601" b="1" kern="1200" baseline="30000" dirty="0">
                <a:solidFill>
                  <a:srgbClr val="002060"/>
                </a:solidFill>
                <a:latin typeface="Times New Roman" panose="02020603050405020304" pitchFamily="18" charset="0"/>
                <a:ea typeface="+mn-ea"/>
                <a:cs typeface="Times New Roman" panose="02020603050405020304" pitchFamily="18" charset="0"/>
              </a:rPr>
              <a:t>+</a:t>
            </a:r>
            <a:r>
              <a:rPr lang="en-US" sz="6601" b="1" kern="1200" dirty="0">
                <a:solidFill>
                  <a:srgbClr val="002060"/>
                </a:solidFill>
                <a:latin typeface="Times New Roman" panose="02020603050405020304" pitchFamily="18" charset="0"/>
                <a:ea typeface="+mn-ea"/>
                <a:cs typeface="Times New Roman" panose="02020603050405020304" pitchFamily="18" charset="0"/>
              </a:rPr>
              <a:t>].</a:t>
            </a:r>
          </a:p>
        </p:txBody>
      </p:sp>
      <p:grpSp>
        <p:nvGrpSpPr>
          <p:cNvPr id="11" name="Group 10">
            <a:extLst>
              <a:ext uri="{FF2B5EF4-FFF2-40B4-BE49-F238E27FC236}">
                <a16:creationId xmlns:a16="http://schemas.microsoft.com/office/drawing/2014/main" id="{ACDD17C7-0C9B-CFFB-E855-00ADE8B4FC24}"/>
              </a:ext>
            </a:extLst>
          </p:cNvPr>
          <p:cNvGrpSpPr/>
          <p:nvPr/>
        </p:nvGrpSpPr>
        <p:grpSpPr>
          <a:xfrm>
            <a:off x="2098678" y="7943090"/>
            <a:ext cx="6437434" cy="1895410"/>
            <a:chOff x="6477" y="8059"/>
            <a:chExt cx="6385" cy="2043"/>
          </a:xfrm>
        </p:grpSpPr>
        <p:sp>
          <p:nvSpPr>
            <p:cNvPr id="12" name="Rounded Rectangle 7">
              <a:extLst>
                <a:ext uri="{FF2B5EF4-FFF2-40B4-BE49-F238E27FC236}">
                  <a16:creationId xmlns:a16="http://schemas.microsoft.com/office/drawing/2014/main" id="{A1CAEB64-6BF7-83EA-F6A3-384F2DB5C81B}"/>
                </a:ext>
              </a:extLst>
            </p:cNvPr>
            <p:cNvSpPr/>
            <p:nvPr/>
          </p:nvSpPr>
          <p:spPr>
            <a:xfrm>
              <a:off x="6477" y="8059"/>
              <a:ext cx="6385" cy="2043"/>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914491">
                <a:buClrTx/>
                <a:defRPr/>
              </a:pPr>
              <a:endParaRPr lang="en-US" sz="4400" kern="1200">
                <a:solidFill>
                  <a:prstClr val="white"/>
                </a:solidFill>
                <a:latin typeface="Calibri"/>
                <a:ea typeface="+mn-ea"/>
                <a:cs typeface="+mn-cs"/>
              </a:endParaRPr>
            </a:p>
          </p:txBody>
        </p:sp>
        <mc:AlternateContent xmlns:mc="http://schemas.openxmlformats.org/markup-compatibility/2006" xmlns:a14="http://schemas.microsoft.com/office/drawing/2010/main">
          <mc:Choice Requires="a14">
            <p:sp>
              <p:nvSpPr>
                <p:cNvPr id="13" name="Object 4">
                  <a:hlinkClick r:id="" action="ppaction://ole?verb=0"/>
                  <a:extLst>
                    <a:ext uri="{FF2B5EF4-FFF2-40B4-BE49-F238E27FC236}">
                      <a16:creationId xmlns:a16="http://schemas.microsoft.com/office/drawing/2014/main" id="{31EF56B9-6F72-0202-D6E2-B6353FBB30B2}"/>
                    </a:ext>
                  </a:extLst>
                </p:cNvPr>
                <p:cNvSpPr txBox="1"/>
                <p:nvPr/>
              </p:nvSpPr>
              <p:spPr>
                <a:xfrm>
                  <a:off x="6777" y="8220"/>
                  <a:ext cx="5744" cy="1667"/>
                </a:xfrm>
                <a:prstGeom prst="rect">
                  <a:avLst/>
                </a:prstGeom>
              </p:spPr>
              <p:txBody>
                <a:bodyPr>
                  <a:normAutofit/>
                </a:bodyPr>
                <a:lstStyle/>
                <a:p>
                  <a:pPr defTabSz="914491">
                    <a:buClrTx/>
                    <a:defRPr/>
                  </a:pPr>
                  <a14:m>
                    <m:oMathPara xmlns:m="http://schemas.openxmlformats.org/officeDocument/2006/math">
                      <m:oMathParaPr>
                        <m:jc m:val="left"/>
                      </m:oMathParaPr>
                      <m:oMath xmlns:m="http://schemas.openxmlformats.org/officeDocument/2006/math">
                        <m:r>
                          <m:rPr>
                            <m:nor/>
                          </m:rPr>
                          <a:rPr lang="en-ID" sz="720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t>pH</m:t>
                        </m:r>
                        <m:r>
                          <a:rPr lang="en-ID" sz="7201" i="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t>=−</m:t>
                        </m:r>
                        <m:r>
                          <m:rPr>
                            <m:nor/>
                          </m:rPr>
                          <a:rPr lang="en-ID" sz="720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t>lg</m:t>
                        </m:r>
                        <m:r>
                          <a:rPr lang="en-ID" sz="7201" i="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t>[</m:t>
                        </m:r>
                        <m:sSup>
                          <m:sSupPr>
                            <m:ctrlPr>
                              <a:rPr lang="en-ID" sz="7201" i="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ctrlPr>
                          </m:sSupPr>
                          <m:e>
                            <m:r>
                              <m:rPr>
                                <m:sty m:val="p"/>
                              </m:rPr>
                              <a:rPr lang="en-ID" sz="720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t>H</m:t>
                            </m:r>
                          </m:e>
                          <m:sup>
                            <m:r>
                              <a:rPr lang="en-ID" sz="7201" i="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t>+</m:t>
                            </m:r>
                          </m:sup>
                        </m:sSup>
                        <m:r>
                          <a:rPr lang="en-ID" sz="7201" i="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t>]</m:t>
                        </m:r>
                      </m:oMath>
                    </m:oMathPara>
                  </a14:m>
                  <a:endParaRPr lang="en-ID" sz="7201" kern="1200" dirty="0">
                    <a:solidFill>
                      <a:prstClr val="black"/>
                    </a:solidFill>
                    <a:effectLst>
                      <a:outerShdw blurRad="38100" dist="38100" dir="2700000" algn="tl">
                        <a:srgbClr val="000000">
                          <a:alpha val="43137"/>
                        </a:srgbClr>
                      </a:outerShdw>
                    </a:effectLst>
                    <a:latin typeface="Calibri"/>
                    <a:ea typeface="+mn-ea"/>
                    <a:cs typeface="+mn-cs"/>
                  </a:endParaRPr>
                </a:p>
              </p:txBody>
            </p:sp>
          </mc:Choice>
          <mc:Fallback xmlns="">
            <p:sp>
              <p:nvSpPr>
                <p:cNvPr id="13" name="Object 4">
                  <a:hlinkClick r:id="" action="ppaction://ole?verb=0"/>
                  <a:extLst>
                    <a:ext uri="{FF2B5EF4-FFF2-40B4-BE49-F238E27FC236}">
                      <a16:creationId xmlns:a16="http://schemas.microsoft.com/office/drawing/2014/main" id="{31EF56B9-6F72-0202-D6E2-B6353FBB30B2}"/>
                    </a:ext>
                  </a:extLst>
                </p:cNvPr>
                <p:cNvSpPr txBox="1">
                  <a:spLocks noRot="1" noChangeAspect="1" noMove="1" noResize="1" noEditPoints="1" noAdjustHandles="1" noChangeArrowheads="1" noChangeShapeType="1" noTextEdit="1"/>
                </p:cNvSpPr>
                <p:nvPr/>
              </p:nvSpPr>
              <p:spPr>
                <a:xfrm>
                  <a:off x="6777" y="8220"/>
                  <a:ext cx="5744" cy="1667"/>
                </a:xfrm>
                <a:prstGeom prst="rect">
                  <a:avLst/>
                </a:prstGeom>
                <a:blipFill>
                  <a:blip r:embed="rId3"/>
                  <a:stretch>
                    <a:fillRect/>
                  </a:stretch>
                </a:blipFill>
              </p:spPr>
              <p:txBody>
                <a:bodyPr/>
                <a:lstStyle/>
                <a:p>
                  <a:r>
                    <a:rPr lang="en-US">
                      <a:noFill/>
                    </a:rPr>
                    <a:t> </a:t>
                  </a:r>
                </a:p>
              </p:txBody>
            </p:sp>
          </mc:Fallback>
        </mc:AlternateContent>
      </p:grpSp>
      <p:grpSp>
        <p:nvGrpSpPr>
          <p:cNvPr id="14" name="Group 13">
            <a:extLst>
              <a:ext uri="{FF2B5EF4-FFF2-40B4-BE49-F238E27FC236}">
                <a16:creationId xmlns:a16="http://schemas.microsoft.com/office/drawing/2014/main" id="{1D1B66C0-E3AA-9610-3694-BE295B531500}"/>
              </a:ext>
            </a:extLst>
          </p:cNvPr>
          <p:cNvGrpSpPr/>
          <p:nvPr/>
        </p:nvGrpSpPr>
        <p:grpSpPr>
          <a:xfrm>
            <a:off x="1920872" y="10615458"/>
            <a:ext cx="7569896" cy="1933254"/>
            <a:chOff x="6477" y="8059"/>
            <a:chExt cx="6385" cy="2043"/>
          </a:xfrm>
        </p:grpSpPr>
        <p:sp>
          <p:nvSpPr>
            <p:cNvPr id="15" name="Rounded Rectangle 10">
              <a:extLst>
                <a:ext uri="{FF2B5EF4-FFF2-40B4-BE49-F238E27FC236}">
                  <a16:creationId xmlns:a16="http://schemas.microsoft.com/office/drawing/2014/main" id="{099B91F0-D6E4-13CF-9B46-EDA1590907B7}"/>
                </a:ext>
              </a:extLst>
            </p:cNvPr>
            <p:cNvSpPr/>
            <p:nvPr/>
          </p:nvSpPr>
          <p:spPr>
            <a:xfrm>
              <a:off x="6477" y="8059"/>
              <a:ext cx="6385" cy="2043"/>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914491">
                <a:buClrTx/>
                <a:defRPr/>
              </a:pPr>
              <a:endParaRPr lang="en-US" sz="4400" kern="1200" dirty="0">
                <a:solidFill>
                  <a:prstClr val="white"/>
                </a:solidFill>
                <a:latin typeface="Calibri"/>
                <a:ea typeface="+mn-ea"/>
                <a:cs typeface="+mn-cs"/>
              </a:endParaRPr>
            </a:p>
          </p:txBody>
        </p:sp>
        <mc:AlternateContent xmlns:mc="http://schemas.openxmlformats.org/markup-compatibility/2006" xmlns:a14="http://schemas.microsoft.com/office/drawing/2010/main">
          <mc:Choice Requires="a14">
            <p:sp>
              <p:nvSpPr>
                <p:cNvPr id="16" name="Object 11">
                  <a:hlinkClick r:id="" action="ppaction://ole?verb=0"/>
                  <a:extLst>
                    <a:ext uri="{FF2B5EF4-FFF2-40B4-BE49-F238E27FC236}">
                      <a16:creationId xmlns:a16="http://schemas.microsoft.com/office/drawing/2014/main" id="{6B1B6C10-E896-0262-7FB7-E9C8AD81A6DF}"/>
                    </a:ext>
                  </a:extLst>
                </p:cNvPr>
                <p:cNvSpPr txBox="1"/>
                <p:nvPr/>
              </p:nvSpPr>
              <p:spPr>
                <a:xfrm>
                  <a:off x="6960" y="8266"/>
                  <a:ext cx="5377" cy="1578"/>
                </a:xfrm>
                <a:prstGeom prst="rect">
                  <a:avLst/>
                </a:prstGeom>
              </p:spPr>
              <p:txBody>
                <a:bodyPr>
                  <a:noAutofit/>
                </a:bodyPr>
                <a:lstStyle/>
                <a:p>
                  <a:pPr defTabSz="914491">
                    <a:buClrTx/>
                    <a:defRPr/>
                  </a:pPr>
                  <a14:m>
                    <m:oMathPara xmlns:m="http://schemas.openxmlformats.org/officeDocument/2006/math">
                      <m:oMathParaPr>
                        <m:jc m:val="left"/>
                      </m:oMathParaPr>
                      <m:oMath xmlns:m="http://schemas.openxmlformats.org/officeDocument/2006/math">
                        <m:r>
                          <a:rPr lang="en-ID" sz="7201" i="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t>[</m:t>
                        </m:r>
                        <m:sSup>
                          <m:sSupPr>
                            <m:ctrlPr>
                              <a:rPr lang="en-ID" sz="7201" i="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ctrlPr>
                          </m:sSupPr>
                          <m:e>
                            <m:r>
                              <a:rPr lang="en-ID" sz="7201" i="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t>𝐻</m:t>
                            </m:r>
                          </m:e>
                          <m:sup>
                            <m:r>
                              <a:rPr lang="en-ID" sz="7201" i="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t>+</m:t>
                            </m:r>
                          </m:sup>
                        </m:sSup>
                        <m:r>
                          <a:rPr lang="en-ID" sz="7201" i="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t>]=</m:t>
                        </m:r>
                        <m:r>
                          <m:rPr>
                            <m:nor/>
                          </m:rPr>
                          <a:rPr lang="en-ID" sz="7201" i="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t>1</m:t>
                        </m:r>
                        <m:sSup>
                          <m:sSupPr>
                            <m:ctrlPr>
                              <a:rPr lang="en-ID" sz="7201" i="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ctrlPr>
                          </m:sSupPr>
                          <m:e>
                            <m:r>
                              <m:rPr>
                                <m:nor/>
                              </m:rPr>
                              <a:rPr lang="en-ID" sz="7201" i="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t>0</m:t>
                            </m:r>
                          </m:e>
                          <m:sup>
                            <m:r>
                              <a:rPr lang="en-ID" sz="7201" i="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t>−</m:t>
                            </m:r>
                            <m:r>
                              <m:rPr>
                                <m:nor/>
                              </m:rPr>
                              <a:rPr lang="en-ID" sz="7201" i="1" kern="1200">
                                <a:solidFill>
                                  <a:sysClr val="windowText" lastClr="000000"/>
                                </a:solidFill>
                                <a:effectLst>
                                  <a:outerShdw blurRad="38100" dist="38100" dir="2700000" algn="tl">
                                    <a:srgbClr val="000000">
                                      <a:alpha val="43137"/>
                                    </a:srgbClr>
                                  </a:outerShdw>
                                </a:effectLst>
                                <a:latin typeface="Cambria Math" panose="02040503050406030204" pitchFamily="18" charset="0"/>
                                <a:ea typeface="+mn-ea"/>
                                <a:cs typeface="+mn-cs"/>
                              </a:rPr>
                              <m:t>pH</m:t>
                            </m:r>
                          </m:sup>
                        </m:sSup>
                      </m:oMath>
                    </m:oMathPara>
                  </a14:m>
                  <a:endParaRPr lang="en-ID" sz="7201" i="1" kern="1200" dirty="0">
                    <a:solidFill>
                      <a:prstClr val="black"/>
                    </a:solidFill>
                    <a:effectLst>
                      <a:outerShdw blurRad="38100" dist="38100" dir="2700000" algn="tl">
                        <a:srgbClr val="000000">
                          <a:alpha val="43137"/>
                        </a:srgbClr>
                      </a:outerShdw>
                    </a:effectLst>
                    <a:latin typeface="Calibri"/>
                    <a:ea typeface="+mn-ea"/>
                    <a:cs typeface="+mn-cs"/>
                  </a:endParaRPr>
                </a:p>
              </p:txBody>
            </p:sp>
          </mc:Choice>
          <mc:Fallback xmlns="">
            <p:sp>
              <p:nvSpPr>
                <p:cNvPr id="12" name="Object 11">
                  <a:hlinkClick r:id="" action="ppaction://ole?verb=0"/>
                </p:cNvPr>
                <p:cNvSpPr txBox="1">
                  <a:spLocks noRot="1" noChangeAspect="1" noMove="1" noResize="1" noEditPoints="1" noAdjustHandles="1" noChangeArrowheads="1" noChangeShapeType="1" noTextEdit="1"/>
                </p:cNvSpPr>
                <p:nvPr/>
              </p:nvSpPr>
              <p:spPr>
                <a:xfrm>
                  <a:off x="6960" y="8266"/>
                  <a:ext cx="5377" cy="1578"/>
                </a:xfrm>
                <a:prstGeom prst="rect">
                  <a:avLst/>
                </a:prstGeom>
                <a:blipFill rotWithShape="0">
                  <a:blip r:embed="rId4"/>
                  <a:stretch>
                    <a:fillRect r="-195" b="-10000"/>
                  </a:stretch>
                </a:blipFill>
              </p:spPr>
              <p:txBody>
                <a:bodyPr/>
                <a:lstStyle/>
                <a:p>
                  <a:r>
                    <a:rPr lang="en-GB">
                      <a:noFill/>
                    </a:rPr>
                    <a:t> </a:t>
                  </a:r>
                </a:p>
              </p:txBody>
            </p:sp>
          </mc:Fallback>
        </mc:AlternateContent>
      </p:grpSp>
      <p:pic>
        <p:nvPicPr>
          <p:cNvPr id="17" name="Picture 16">
            <a:extLst>
              <a:ext uri="{FF2B5EF4-FFF2-40B4-BE49-F238E27FC236}">
                <a16:creationId xmlns:a16="http://schemas.microsoft.com/office/drawing/2014/main" id="{542592B2-C901-4B2B-12C2-2FA77F825674}"/>
              </a:ext>
            </a:extLst>
          </p:cNvPr>
          <p:cNvPicPr>
            <a:picLocks noChangeAspect="1"/>
          </p:cNvPicPr>
          <p:nvPr/>
        </p:nvPicPr>
        <p:blipFill rotWithShape="1">
          <a:blip r:embed="rId5"/>
          <a:srcRect l="5301"/>
          <a:stretch/>
        </p:blipFill>
        <p:spPr>
          <a:xfrm>
            <a:off x="10656253" y="7917765"/>
            <a:ext cx="13449508" cy="4750794"/>
          </a:xfrm>
          <a:prstGeom prst="rect">
            <a:avLst/>
          </a:prstGeom>
        </p:spPr>
      </p:pic>
    </p:spTree>
    <p:extLst>
      <p:ext uri="{BB962C8B-B14F-4D97-AF65-F5344CB8AC3E}">
        <p14:creationId xmlns:p14="http://schemas.microsoft.com/office/powerpoint/2010/main" val="395966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par>
                          <p:cTn id="8" fill="hold">
                            <p:stCondLst>
                              <p:cond delay="2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8" presetClass="entr" presetSubtype="32" fill="hold" nodeType="clickEffect">
                                  <p:stCondLst>
                                    <p:cond delay="0"/>
                                  </p:stCondLst>
                                  <p:childTnLst>
                                    <p:set>
                                      <p:cBhvr>
                                        <p:cTn id="23" dur="1000" fill="hold">
                                          <p:stCondLst>
                                            <p:cond delay="0"/>
                                          </p:stCondLst>
                                        </p:cTn>
                                        <p:tgtEl>
                                          <p:spTgt spid="11"/>
                                        </p:tgtEl>
                                        <p:attrNameLst>
                                          <p:attrName>style.visibility</p:attrName>
                                        </p:attrNameLst>
                                      </p:cBhvr>
                                      <p:to>
                                        <p:strVal val="visible"/>
                                      </p:to>
                                    </p:set>
                                    <p:animEffect transition="in" filter="diamond(out)">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000" fill="hold">
                                          <p:stCondLst>
                                            <p:cond delay="0"/>
                                          </p:stCondLst>
                                        </p:cTn>
                                        <p:tgtEl>
                                          <p:spTgt spid="14"/>
                                        </p:tgtEl>
                                        <p:attrNameLst>
                                          <p:attrName>style.visibility</p:attrName>
                                        </p:attrNameLst>
                                      </p:cBhvr>
                                      <p:to>
                                        <p:strVal val="visible"/>
                                      </p:to>
                                    </p:set>
                                    <p:animEffect transition="in" filter="diamond(in)">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613" y="1562957"/>
            <a:ext cx="19659599" cy="831051"/>
            <a:chOff x="-288924" y="1892299"/>
            <a:chExt cx="19659598" cy="830899"/>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31" tIns="45703" rIns="91431" bIns="45703" anchor="ctr" anchorCtr="0">
              <a:noAutofit/>
            </a:bodyPr>
            <a:lstStyle/>
            <a:p>
              <a:pPr algn="ctr"/>
              <a:endParaRPr sz="4300">
                <a:solidFill>
                  <a:schemeClr val="lt1"/>
                </a:solidFill>
                <a:latin typeface="Calibri"/>
                <a:ea typeface="Calibri"/>
                <a:cs typeface="Calibri"/>
                <a:sym typeface="Calibri"/>
              </a:endParaRPr>
            </a:p>
          </p:txBody>
        </p:sp>
        <p:sp>
          <p:nvSpPr>
            <p:cNvPr id="245" name="Google Shape;245;p3"/>
            <p:cNvSpPr txBox="1"/>
            <p:nvPr/>
          </p:nvSpPr>
          <p:spPr>
            <a:xfrm>
              <a:off x="1179622" y="1913523"/>
              <a:ext cx="822715" cy="753964"/>
            </a:xfrm>
            <a:prstGeom prst="rect">
              <a:avLst/>
            </a:prstGeom>
            <a:noFill/>
            <a:ln>
              <a:noFill/>
            </a:ln>
          </p:spPr>
          <p:txBody>
            <a:bodyPr spcFirstLastPara="1" wrap="square" lIns="91431" tIns="45703" rIns="91431" bIns="45703" anchor="t" anchorCtr="0">
              <a:spAutoFit/>
            </a:bodyPr>
            <a:lstStyle/>
            <a:p>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46" name="Google Shape;246;p3"/>
            <p:cNvSpPr txBox="1"/>
            <p:nvPr/>
          </p:nvSpPr>
          <p:spPr>
            <a:xfrm>
              <a:off x="2087561" y="1892299"/>
              <a:ext cx="17283113" cy="830899"/>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pH của dung dịch, chất chỉ thị</a:t>
              </a:r>
              <a:endParaRPr sz="4800" b="1" dirty="0">
                <a:solidFill>
                  <a:srgbClr val="135F82"/>
                </a:solidFill>
                <a:latin typeface="Tahoma"/>
                <a:ea typeface="Tahoma"/>
                <a:cs typeface="Tahoma"/>
                <a:sym typeface="Tahoma"/>
              </a:endParaRPr>
            </a:p>
          </p:txBody>
        </p:sp>
      </p:grpSp>
      <p:pic>
        <p:nvPicPr>
          <p:cNvPr id="16" name="Picture 15">
            <a:extLst>
              <a:ext uri="{FF2B5EF4-FFF2-40B4-BE49-F238E27FC236}">
                <a16:creationId xmlns:a16="http://schemas.microsoft.com/office/drawing/2014/main" id="{554907F1-8492-BA37-22C8-9FB9E658B2BA}"/>
              </a:ext>
            </a:extLst>
          </p:cNvPr>
          <p:cNvPicPr>
            <a:picLocks noChangeAspect="1"/>
          </p:cNvPicPr>
          <p:nvPr/>
        </p:nvPicPr>
        <p:blipFill>
          <a:blip r:embed="rId3"/>
          <a:stretch>
            <a:fillRect/>
          </a:stretch>
        </p:blipFill>
        <p:spPr>
          <a:xfrm>
            <a:off x="4803176" y="2775371"/>
            <a:ext cx="6096397" cy="4822320"/>
          </a:xfrm>
          <a:prstGeom prst="rect">
            <a:avLst/>
          </a:prstGeom>
        </p:spPr>
      </p:pic>
      <p:pic>
        <p:nvPicPr>
          <p:cNvPr id="17" name="Picture 16">
            <a:extLst>
              <a:ext uri="{FF2B5EF4-FFF2-40B4-BE49-F238E27FC236}">
                <a16:creationId xmlns:a16="http://schemas.microsoft.com/office/drawing/2014/main" id="{CA152768-60DB-A9B7-3CF0-59A5E824BD1E}"/>
              </a:ext>
            </a:extLst>
          </p:cNvPr>
          <p:cNvPicPr>
            <a:picLocks noChangeAspect="1"/>
          </p:cNvPicPr>
          <p:nvPr/>
        </p:nvPicPr>
        <p:blipFill>
          <a:blip r:embed="rId4"/>
          <a:stretch>
            <a:fillRect/>
          </a:stretch>
        </p:blipFill>
        <p:spPr>
          <a:xfrm>
            <a:off x="13487602" y="2775371"/>
            <a:ext cx="6553627" cy="4822320"/>
          </a:xfrm>
          <a:prstGeom prst="rect">
            <a:avLst/>
          </a:prstGeom>
        </p:spPr>
      </p:pic>
      <p:pic>
        <p:nvPicPr>
          <p:cNvPr id="18" name="Picture 17">
            <a:extLst>
              <a:ext uri="{FF2B5EF4-FFF2-40B4-BE49-F238E27FC236}">
                <a16:creationId xmlns:a16="http://schemas.microsoft.com/office/drawing/2014/main" id="{986A360F-144B-F9A1-9FA3-935DA0FCBB2B}"/>
              </a:ext>
            </a:extLst>
          </p:cNvPr>
          <p:cNvPicPr>
            <a:picLocks noChangeAspect="1"/>
          </p:cNvPicPr>
          <p:nvPr/>
        </p:nvPicPr>
        <p:blipFill>
          <a:blip r:embed="rId5"/>
          <a:stretch>
            <a:fillRect/>
          </a:stretch>
        </p:blipFill>
        <p:spPr>
          <a:xfrm>
            <a:off x="6432054" y="8299762"/>
            <a:ext cx="6246756" cy="5200489"/>
          </a:xfrm>
          <a:prstGeom prst="rect">
            <a:avLst/>
          </a:prstGeom>
        </p:spPr>
      </p:pic>
      <p:pic>
        <p:nvPicPr>
          <p:cNvPr id="19" name="Picture 18">
            <a:extLst>
              <a:ext uri="{FF2B5EF4-FFF2-40B4-BE49-F238E27FC236}">
                <a16:creationId xmlns:a16="http://schemas.microsoft.com/office/drawing/2014/main" id="{75D626E6-8DE7-8D7C-5C56-444A205902C2}"/>
              </a:ext>
            </a:extLst>
          </p:cNvPr>
          <p:cNvPicPr>
            <a:picLocks noChangeAspect="1"/>
          </p:cNvPicPr>
          <p:nvPr/>
        </p:nvPicPr>
        <p:blipFill>
          <a:blip r:embed="rId6"/>
          <a:stretch>
            <a:fillRect/>
          </a:stretch>
        </p:blipFill>
        <p:spPr>
          <a:xfrm>
            <a:off x="16472624" y="7979055"/>
            <a:ext cx="6395846" cy="5477149"/>
          </a:xfrm>
          <a:prstGeom prst="rect">
            <a:avLst/>
          </a:prstGeom>
        </p:spPr>
      </p:pic>
    </p:spTree>
    <p:extLst>
      <p:ext uri="{BB962C8B-B14F-4D97-AF65-F5344CB8AC3E}">
        <p14:creationId xmlns:p14="http://schemas.microsoft.com/office/powerpoint/2010/main" val="96283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613" y="1562957"/>
            <a:ext cx="19659599" cy="831051"/>
            <a:chOff x="-288924" y="1892299"/>
            <a:chExt cx="19659598" cy="830899"/>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31" tIns="45703" rIns="91431" bIns="45703" anchor="ctr" anchorCtr="0">
              <a:noAutofit/>
            </a:bodyPr>
            <a:lstStyle/>
            <a:p>
              <a:pPr algn="ctr"/>
              <a:endParaRPr sz="4300">
                <a:solidFill>
                  <a:schemeClr val="lt1"/>
                </a:solidFill>
                <a:latin typeface="Calibri"/>
                <a:ea typeface="Calibri"/>
                <a:cs typeface="Calibri"/>
                <a:sym typeface="Calibri"/>
              </a:endParaRPr>
            </a:p>
          </p:txBody>
        </p:sp>
        <p:sp>
          <p:nvSpPr>
            <p:cNvPr id="245" name="Google Shape;245;p3"/>
            <p:cNvSpPr txBox="1"/>
            <p:nvPr/>
          </p:nvSpPr>
          <p:spPr>
            <a:xfrm>
              <a:off x="1179622" y="1913523"/>
              <a:ext cx="822715" cy="753964"/>
            </a:xfrm>
            <a:prstGeom prst="rect">
              <a:avLst/>
            </a:prstGeom>
            <a:noFill/>
            <a:ln>
              <a:noFill/>
            </a:ln>
          </p:spPr>
          <p:txBody>
            <a:bodyPr spcFirstLastPara="1" wrap="square" lIns="91431" tIns="45703" rIns="91431" bIns="45703" anchor="t" anchorCtr="0">
              <a:spAutoFit/>
            </a:bodyPr>
            <a:lstStyle/>
            <a:p>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46" name="Google Shape;246;p3"/>
            <p:cNvSpPr txBox="1"/>
            <p:nvPr/>
          </p:nvSpPr>
          <p:spPr>
            <a:xfrm>
              <a:off x="2087561" y="1892299"/>
              <a:ext cx="17283113" cy="830899"/>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pH của dung dịch, chất chỉ thị</a:t>
              </a:r>
              <a:endParaRPr sz="4800" b="1" dirty="0">
                <a:solidFill>
                  <a:srgbClr val="135F82"/>
                </a:solidFill>
                <a:latin typeface="Tahoma"/>
                <a:ea typeface="Tahoma"/>
                <a:cs typeface="Tahoma"/>
                <a:sym typeface="Tahoma"/>
              </a:endParaRPr>
            </a:p>
          </p:txBody>
        </p:sp>
      </p:grpSp>
      <p:pic>
        <p:nvPicPr>
          <p:cNvPr id="2" name="Cân bằng pH đơn giản với combo vi sinh pH+ pH- của nhà koika">
            <a:hlinkClick r:id="" action="ppaction://media"/>
            <a:extLst>
              <a:ext uri="{FF2B5EF4-FFF2-40B4-BE49-F238E27FC236}">
                <a16:creationId xmlns:a16="http://schemas.microsoft.com/office/drawing/2014/main" id="{F4D4BD48-EA7D-BAA6-19D4-9B26EB4E28A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396"/>
          <a:stretch/>
        </p:blipFill>
        <p:spPr>
          <a:xfrm>
            <a:off x="13504412" y="2380479"/>
            <a:ext cx="6724726" cy="10591676"/>
          </a:xfrm>
          <a:prstGeom prst="rect">
            <a:avLst/>
          </a:prstGeom>
        </p:spPr>
      </p:pic>
    </p:spTree>
    <p:extLst>
      <p:ext uri="{BB962C8B-B14F-4D97-AF65-F5344CB8AC3E}">
        <p14:creationId xmlns:p14="http://schemas.microsoft.com/office/powerpoint/2010/main" val="43459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613" y="1562957"/>
            <a:ext cx="19659599" cy="831051"/>
            <a:chOff x="-288924" y="1892299"/>
            <a:chExt cx="19659598" cy="830899"/>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31" tIns="45703" rIns="91431" bIns="45703" anchor="ctr" anchorCtr="0">
              <a:noAutofit/>
            </a:bodyPr>
            <a:lstStyle/>
            <a:p>
              <a:pPr algn="ctr"/>
              <a:endParaRPr sz="4300">
                <a:solidFill>
                  <a:schemeClr val="lt1"/>
                </a:solidFill>
                <a:latin typeface="Calibri"/>
                <a:ea typeface="Calibri"/>
                <a:cs typeface="Calibri"/>
                <a:sym typeface="Calibri"/>
              </a:endParaRPr>
            </a:p>
          </p:txBody>
        </p:sp>
        <p:sp>
          <p:nvSpPr>
            <p:cNvPr id="245" name="Google Shape;245;p3"/>
            <p:cNvSpPr txBox="1"/>
            <p:nvPr/>
          </p:nvSpPr>
          <p:spPr>
            <a:xfrm>
              <a:off x="1179622" y="1913523"/>
              <a:ext cx="822715" cy="753964"/>
            </a:xfrm>
            <a:prstGeom prst="rect">
              <a:avLst/>
            </a:prstGeom>
            <a:noFill/>
            <a:ln>
              <a:noFill/>
            </a:ln>
          </p:spPr>
          <p:txBody>
            <a:bodyPr spcFirstLastPara="1" wrap="square" lIns="91431" tIns="45703" rIns="91431" bIns="45703" anchor="t" anchorCtr="0">
              <a:spAutoFit/>
            </a:bodyPr>
            <a:lstStyle/>
            <a:p>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46" name="Google Shape;246;p3"/>
            <p:cNvSpPr txBox="1"/>
            <p:nvPr/>
          </p:nvSpPr>
          <p:spPr>
            <a:xfrm>
              <a:off x="2087561" y="1892299"/>
              <a:ext cx="17283113" cy="830899"/>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pH của dung dịch, chất chỉ thị</a:t>
              </a:r>
              <a:endParaRPr sz="4800" b="1" dirty="0">
                <a:solidFill>
                  <a:srgbClr val="135F82"/>
                </a:solidFill>
                <a:latin typeface="Tahoma"/>
                <a:ea typeface="Tahoma"/>
                <a:cs typeface="Tahoma"/>
                <a:sym typeface="Tahoma"/>
              </a:endParaRPr>
            </a:p>
          </p:txBody>
        </p:sp>
      </p:grpSp>
      <p:pic>
        <p:nvPicPr>
          <p:cNvPr id="2" name="图片 47" descr="C:\Users\Administrator\Desktop\图片1.png图片1">
            <a:extLst>
              <a:ext uri="{FF2B5EF4-FFF2-40B4-BE49-F238E27FC236}">
                <a16:creationId xmlns:a16="http://schemas.microsoft.com/office/drawing/2014/main" id="{B71EA1A9-EB9E-EA0B-10D4-784E7A8B152E}"/>
              </a:ext>
            </a:extLst>
          </p:cNvPr>
          <p:cNvPicPr>
            <a:picLocks noChangeAspect="1"/>
          </p:cNvPicPr>
          <p:nvPr/>
        </p:nvPicPr>
        <p:blipFill>
          <a:blip r:embed="rId3">
            <a:clrChange>
              <a:clrFrom>
                <a:srgbClr val="664116">
                  <a:alpha val="43137"/>
                </a:srgbClr>
              </a:clrFrom>
              <a:clrTo>
                <a:srgbClr val="664116">
                  <a:alpha val="43137"/>
                  <a:alpha val="0"/>
                </a:srgbClr>
              </a:clrTo>
            </a:clrChange>
          </a:blip>
          <a:srcRect/>
          <a:stretch>
            <a:fillRect/>
          </a:stretch>
        </p:blipFill>
        <p:spPr>
          <a:xfrm rot="21300000" flipH="1">
            <a:off x="4424333" y="6409976"/>
            <a:ext cx="8663957" cy="1632968"/>
          </a:xfrm>
          <a:prstGeom prst="rect">
            <a:avLst/>
          </a:prstGeom>
        </p:spPr>
      </p:pic>
      <p:sp>
        <p:nvSpPr>
          <p:cNvPr id="3" name="椭圆 3">
            <a:extLst>
              <a:ext uri="{FF2B5EF4-FFF2-40B4-BE49-F238E27FC236}">
                <a16:creationId xmlns:a16="http://schemas.microsoft.com/office/drawing/2014/main" id="{C4E11A4E-DB42-2C75-4B02-1A712608D036}"/>
              </a:ext>
            </a:extLst>
          </p:cNvPr>
          <p:cNvSpPr/>
          <p:nvPr/>
        </p:nvSpPr>
        <p:spPr>
          <a:xfrm>
            <a:off x="7894083" y="6351397"/>
            <a:ext cx="1030523" cy="678419"/>
          </a:xfrm>
          <a:prstGeom prst="ellipse">
            <a:avLst/>
          </a:prstGeom>
          <a:solidFill>
            <a:srgbClr val="DF2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a:solidFill>
                <a:schemeClr val="bg1"/>
              </a:solidFill>
              <a:latin typeface="Calibri" panose="020F0502020204030204" charset="0"/>
              <a:ea typeface="方正舒体" panose="02010601030101010101" pitchFamily="2" charset="-122"/>
              <a:sym typeface="+mn-ea"/>
            </a:endParaRPr>
          </a:p>
        </p:txBody>
      </p:sp>
      <p:sp>
        <p:nvSpPr>
          <p:cNvPr id="4" name="椭圆 4">
            <a:extLst>
              <a:ext uri="{FF2B5EF4-FFF2-40B4-BE49-F238E27FC236}">
                <a16:creationId xmlns:a16="http://schemas.microsoft.com/office/drawing/2014/main" id="{FC372086-C797-3CB0-419A-A6118DF39227}"/>
              </a:ext>
            </a:extLst>
          </p:cNvPr>
          <p:cNvSpPr/>
          <p:nvPr/>
        </p:nvSpPr>
        <p:spPr>
          <a:xfrm>
            <a:off x="7131398" y="7618304"/>
            <a:ext cx="567387" cy="373525"/>
          </a:xfrm>
          <a:prstGeom prst="ellipse">
            <a:avLst/>
          </a:prstGeom>
          <a:solidFill>
            <a:srgbClr val="DF2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a:solidFill>
                <a:schemeClr val="bg1"/>
              </a:solidFill>
              <a:latin typeface="Calibri" panose="020F0502020204030204" charset="0"/>
              <a:ea typeface="方正舒体" panose="02010601030101010101" pitchFamily="2" charset="-122"/>
              <a:sym typeface="+mn-ea"/>
            </a:endParaRPr>
          </a:p>
        </p:txBody>
      </p:sp>
      <p:sp>
        <p:nvSpPr>
          <p:cNvPr id="5" name="椭圆 5">
            <a:extLst>
              <a:ext uri="{FF2B5EF4-FFF2-40B4-BE49-F238E27FC236}">
                <a16:creationId xmlns:a16="http://schemas.microsoft.com/office/drawing/2014/main" id="{ADA76C49-4E28-C75C-CF2E-37D6C99ED415}"/>
              </a:ext>
            </a:extLst>
          </p:cNvPr>
          <p:cNvSpPr/>
          <p:nvPr/>
        </p:nvSpPr>
        <p:spPr>
          <a:xfrm>
            <a:off x="6270918" y="7049307"/>
            <a:ext cx="386561" cy="254484"/>
          </a:xfrm>
          <a:prstGeom prst="ellipse">
            <a:avLst/>
          </a:prstGeom>
          <a:solidFill>
            <a:srgbClr val="DF2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a:solidFill>
                <a:schemeClr val="bg1"/>
              </a:solidFill>
              <a:latin typeface="Calibri" panose="020F0502020204030204" charset="0"/>
              <a:ea typeface="方正舒体" panose="02010601030101010101" pitchFamily="2" charset="-122"/>
              <a:sym typeface="+mn-ea"/>
            </a:endParaRPr>
          </a:p>
        </p:txBody>
      </p:sp>
      <p:sp>
        <p:nvSpPr>
          <p:cNvPr id="6" name="椭圆 6">
            <a:extLst>
              <a:ext uri="{FF2B5EF4-FFF2-40B4-BE49-F238E27FC236}">
                <a16:creationId xmlns:a16="http://schemas.microsoft.com/office/drawing/2014/main" id="{6DE1EC65-6EC8-B917-929D-2A67B013F841}"/>
              </a:ext>
            </a:extLst>
          </p:cNvPr>
          <p:cNvSpPr/>
          <p:nvPr/>
        </p:nvSpPr>
        <p:spPr>
          <a:xfrm>
            <a:off x="7260312" y="6870225"/>
            <a:ext cx="386561" cy="254484"/>
          </a:xfrm>
          <a:prstGeom prst="ellipse">
            <a:avLst/>
          </a:prstGeom>
          <a:solidFill>
            <a:srgbClr val="F7A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a:solidFill>
                <a:schemeClr val="bg1"/>
              </a:solidFill>
              <a:latin typeface="Calibri" panose="020F0502020204030204" charset="0"/>
              <a:ea typeface="方正舒体" panose="02010601030101010101" pitchFamily="2" charset="-122"/>
              <a:sym typeface="+mn-ea"/>
            </a:endParaRPr>
          </a:p>
        </p:txBody>
      </p:sp>
      <p:pic>
        <p:nvPicPr>
          <p:cNvPr id="7" name="图片 7" descr="C:\Users\Administrator\Desktop\图片1.png图片1">
            <a:extLst>
              <a:ext uri="{FF2B5EF4-FFF2-40B4-BE49-F238E27FC236}">
                <a16:creationId xmlns:a16="http://schemas.microsoft.com/office/drawing/2014/main" id="{D37CB9F6-8E21-E967-209D-36153C508EB8}"/>
              </a:ext>
            </a:extLst>
          </p:cNvPr>
          <p:cNvPicPr>
            <a:picLocks noChangeAspect="1"/>
          </p:cNvPicPr>
          <p:nvPr/>
        </p:nvPicPr>
        <p:blipFill>
          <a:blip r:embed="rId3">
            <a:clrChange>
              <a:clrFrom>
                <a:srgbClr val="664116">
                  <a:alpha val="43137"/>
                </a:srgbClr>
              </a:clrFrom>
              <a:clrTo>
                <a:srgbClr val="664116">
                  <a:alpha val="43137"/>
                  <a:alpha val="0"/>
                </a:srgbClr>
              </a:clrTo>
            </a:clrChange>
          </a:blip>
          <a:srcRect/>
          <a:stretch>
            <a:fillRect/>
          </a:stretch>
        </p:blipFill>
        <p:spPr>
          <a:xfrm rot="300000">
            <a:off x="11461101" y="6413486"/>
            <a:ext cx="8663957" cy="1632968"/>
          </a:xfrm>
          <a:prstGeom prst="rect">
            <a:avLst/>
          </a:prstGeom>
        </p:spPr>
      </p:pic>
      <p:sp>
        <p:nvSpPr>
          <p:cNvPr id="8" name="椭圆 22">
            <a:extLst>
              <a:ext uri="{FF2B5EF4-FFF2-40B4-BE49-F238E27FC236}">
                <a16:creationId xmlns:a16="http://schemas.microsoft.com/office/drawing/2014/main" id="{C59676DB-E44A-14C7-E2F9-F7CFF12776E2}"/>
              </a:ext>
            </a:extLst>
          </p:cNvPr>
          <p:cNvSpPr/>
          <p:nvPr/>
        </p:nvSpPr>
        <p:spPr>
          <a:xfrm>
            <a:off x="10201404" y="5812583"/>
            <a:ext cx="4862924" cy="3201387"/>
          </a:xfrm>
          <a:prstGeom prst="ellipse">
            <a:avLst/>
          </a:prstGeom>
          <a:solidFill>
            <a:srgbClr val="F7A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solidFill>
                  <a:schemeClr val="bg1"/>
                </a:solidFill>
                <a:latin typeface="Calibri" panose="020F0502020204030204" charset="0"/>
                <a:ea typeface="Calibri" panose="020F0502020204030204" charset="0"/>
                <a:sym typeface="+mn-ea"/>
              </a:rPr>
              <a:t>pH có vai trò quan trọng</a:t>
            </a:r>
          </a:p>
        </p:txBody>
      </p:sp>
      <p:sp>
        <p:nvSpPr>
          <p:cNvPr id="9" name="椭圆 8">
            <a:extLst>
              <a:ext uri="{FF2B5EF4-FFF2-40B4-BE49-F238E27FC236}">
                <a16:creationId xmlns:a16="http://schemas.microsoft.com/office/drawing/2014/main" id="{4FA6D694-908F-9CC4-03B8-7CC4CF367356}"/>
              </a:ext>
            </a:extLst>
          </p:cNvPr>
          <p:cNvSpPr/>
          <p:nvPr/>
        </p:nvSpPr>
        <p:spPr>
          <a:xfrm>
            <a:off x="13913226" y="8493241"/>
            <a:ext cx="1030523" cy="678419"/>
          </a:xfrm>
          <a:prstGeom prst="ellipse">
            <a:avLst/>
          </a:prstGeom>
          <a:solidFill>
            <a:srgbClr val="DF2292"/>
          </a:solidFill>
          <a:ln>
            <a:solidFill>
              <a:srgbClr val="DF2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a:solidFill>
                <a:schemeClr val="bg1"/>
              </a:solidFill>
              <a:latin typeface="Calibri" panose="020F0502020204030204" charset="0"/>
              <a:ea typeface="方正舒体" panose="02010601030101010101" pitchFamily="2" charset="-122"/>
              <a:sym typeface="+mn-ea"/>
            </a:endParaRPr>
          </a:p>
        </p:txBody>
      </p:sp>
      <p:sp>
        <p:nvSpPr>
          <p:cNvPr id="10" name="椭圆 9">
            <a:extLst>
              <a:ext uri="{FF2B5EF4-FFF2-40B4-BE49-F238E27FC236}">
                <a16:creationId xmlns:a16="http://schemas.microsoft.com/office/drawing/2014/main" id="{82AC5554-3D20-6EA7-2E9A-DD102CCAB852}"/>
              </a:ext>
            </a:extLst>
          </p:cNvPr>
          <p:cNvSpPr/>
          <p:nvPr/>
        </p:nvSpPr>
        <p:spPr>
          <a:xfrm>
            <a:off x="13963173" y="7343331"/>
            <a:ext cx="386561" cy="254484"/>
          </a:xfrm>
          <a:prstGeom prst="ellipse">
            <a:avLst/>
          </a:prstGeom>
          <a:solidFill>
            <a:srgbClr val="DF2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a:solidFill>
                <a:schemeClr val="bg1"/>
              </a:solidFill>
              <a:latin typeface="Calibri" panose="020F0502020204030204" charset="0"/>
              <a:ea typeface="方正舒体" panose="02010601030101010101" pitchFamily="2" charset="-122"/>
              <a:sym typeface="+mn-ea"/>
            </a:endParaRPr>
          </a:p>
        </p:txBody>
      </p:sp>
      <p:sp>
        <p:nvSpPr>
          <p:cNvPr id="11" name="椭圆 10">
            <a:extLst>
              <a:ext uri="{FF2B5EF4-FFF2-40B4-BE49-F238E27FC236}">
                <a16:creationId xmlns:a16="http://schemas.microsoft.com/office/drawing/2014/main" id="{74E7CF3F-B533-B784-9AC6-B6AD62C4E5CB}"/>
              </a:ext>
            </a:extLst>
          </p:cNvPr>
          <p:cNvSpPr/>
          <p:nvPr/>
        </p:nvSpPr>
        <p:spPr>
          <a:xfrm>
            <a:off x="14952568" y="7164249"/>
            <a:ext cx="386561" cy="254484"/>
          </a:xfrm>
          <a:prstGeom prst="ellipse">
            <a:avLst/>
          </a:prstGeom>
          <a:solidFill>
            <a:srgbClr val="F7A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a:solidFill>
                <a:schemeClr val="bg1"/>
              </a:solidFill>
              <a:latin typeface="Calibri" panose="020F0502020204030204" charset="0"/>
              <a:ea typeface="方正舒体" panose="02010601030101010101" pitchFamily="2" charset="-122"/>
              <a:sym typeface="+mn-ea"/>
            </a:endParaRPr>
          </a:p>
        </p:txBody>
      </p:sp>
      <p:sp>
        <p:nvSpPr>
          <p:cNvPr id="12" name="椭圆 11">
            <a:extLst>
              <a:ext uri="{FF2B5EF4-FFF2-40B4-BE49-F238E27FC236}">
                <a16:creationId xmlns:a16="http://schemas.microsoft.com/office/drawing/2014/main" id="{D7D6EC2C-0E1A-696A-43F4-FD22B930AF77}"/>
              </a:ext>
            </a:extLst>
          </p:cNvPr>
          <p:cNvSpPr/>
          <p:nvPr/>
        </p:nvSpPr>
        <p:spPr>
          <a:xfrm>
            <a:off x="14407067" y="6618749"/>
            <a:ext cx="567387" cy="373525"/>
          </a:xfrm>
          <a:prstGeom prst="ellipse">
            <a:avLst/>
          </a:prstGeom>
          <a:solidFill>
            <a:srgbClr val="DF2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a:solidFill>
                <a:schemeClr val="bg1"/>
              </a:solidFill>
              <a:latin typeface="Calibri" panose="020F0502020204030204" charset="0"/>
              <a:ea typeface="方正舒体" panose="02010601030101010101" pitchFamily="2" charset="-122"/>
              <a:sym typeface="+mn-ea"/>
            </a:endParaRPr>
          </a:p>
        </p:txBody>
      </p:sp>
      <p:sp>
        <p:nvSpPr>
          <p:cNvPr id="13" name="椭圆 19">
            <a:extLst>
              <a:ext uri="{FF2B5EF4-FFF2-40B4-BE49-F238E27FC236}">
                <a16:creationId xmlns:a16="http://schemas.microsoft.com/office/drawing/2014/main" id="{02ED5D52-FB1D-85B6-2C70-8285ADB57956}"/>
              </a:ext>
            </a:extLst>
          </p:cNvPr>
          <p:cNvSpPr/>
          <p:nvPr/>
        </p:nvSpPr>
        <p:spPr>
          <a:xfrm>
            <a:off x="8603424" y="7742772"/>
            <a:ext cx="386561" cy="254484"/>
          </a:xfrm>
          <a:prstGeom prst="ellipse">
            <a:avLst/>
          </a:prstGeom>
          <a:solidFill>
            <a:srgbClr val="DF2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a:solidFill>
                <a:schemeClr val="bg1"/>
              </a:solidFill>
              <a:latin typeface="Calibri" panose="020F0502020204030204" charset="0"/>
              <a:ea typeface="方正舒体" panose="02010601030101010101" pitchFamily="2" charset="-122"/>
              <a:sym typeface="+mn-ea"/>
            </a:endParaRPr>
          </a:p>
        </p:txBody>
      </p:sp>
      <p:sp>
        <p:nvSpPr>
          <p:cNvPr id="14" name="椭圆 20">
            <a:extLst>
              <a:ext uri="{FF2B5EF4-FFF2-40B4-BE49-F238E27FC236}">
                <a16:creationId xmlns:a16="http://schemas.microsoft.com/office/drawing/2014/main" id="{94662D2A-12B0-63D8-59A5-C6FFC6078BE7}"/>
              </a:ext>
            </a:extLst>
          </p:cNvPr>
          <p:cNvSpPr/>
          <p:nvPr/>
        </p:nvSpPr>
        <p:spPr>
          <a:xfrm>
            <a:off x="12978859" y="5769063"/>
            <a:ext cx="386561" cy="254484"/>
          </a:xfrm>
          <a:prstGeom prst="ellipse">
            <a:avLst/>
          </a:prstGeom>
          <a:solidFill>
            <a:srgbClr val="DF2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a:solidFill>
                <a:schemeClr val="bg1"/>
              </a:solidFill>
              <a:latin typeface="Calibri" panose="020F0502020204030204" charset="0"/>
              <a:ea typeface="方正舒体" panose="02010601030101010101" pitchFamily="2" charset="-122"/>
              <a:sym typeface="+mn-ea"/>
            </a:endParaRPr>
          </a:p>
        </p:txBody>
      </p:sp>
      <p:grpSp>
        <p:nvGrpSpPr>
          <p:cNvPr id="15" name="Group 14">
            <a:extLst>
              <a:ext uri="{FF2B5EF4-FFF2-40B4-BE49-F238E27FC236}">
                <a16:creationId xmlns:a16="http://schemas.microsoft.com/office/drawing/2014/main" id="{E9A2CA59-CFDE-87AB-3A4C-C82131BE5545}"/>
              </a:ext>
            </a:extLst>
          </p:cNvPr>
          <p:cNvGrpSpPr/>
          <p:nvPr/>
        </p:nvGrpSpPr>
        <p:grpSpPr>
          <a:xfrm>
            <a:off x="4661698" y="3645506"/>
            <a:ext cx="6304917" cy="2643224"/>
            <a:chOff x="130" y="-4"/>
            <a:chExt cx="6834" cy="4352"/>
          </a:xfrm>
        </p:grpSpPr>
        <p:pic>
          <p:nvPicPr>
            <p:cNvPr id="16" name="Picture 15">
              <a:extLst>
                <a:ext uri="{FF2B5EF4-FFF2-40B4-BE49-F238E27FC236}">
                  <a16:creationId xmlns:a16="http://schemas.microsoft.com/office/drawing/2014/main" id="{6DCEF86B-8328-E7DC-6A13-50FE55DECEC7}"/>
                </a:ext>
              </a:extLst>
            </p:cNvPr>
            <p:cNvPicPr>
              <a:picLocks noChangeAspect="1"/>
            </p:cNvPicPr>
            <p:nvPr/>
          </p:nvPicPr>
          <p:blipFill>
            <a:blip r:embed="rId4"/>
            <a:stretch>
              <a:fillRect/>
            </a:stretch>
          </p:blipFill>
          <p:spPr>
            <a:xfrm>
              <a:off x="130" y="-4"/>
              <a:ext cx="6835" cy="4353"/>
            </a:xfrm>
            <a:prstGeom prst="rect">
              <a:avLst/>
            </a:prstGeom>
          </p:spPr>
        </p:pic>
        <p:sp>
          <p:nvSpPr>
            <p:cNvPr id="17" name="文本框 46">
              <a:extLst>
                <a:ext uri="{FF2B5EF4-FFF2-40B4-BE49-F238E27FC236}">
                  <a16:creationId xmlns:a16="http://schemas.microsoft.com/office/drawing/2014/main" id="{02D065D7-5A4A-4E2A-52DA-9E3DC17354A0}"/>
                </a:ext>
              </a:extLst>
            </p:cNvPr>
            <p:cNvSpPr txBox="1"/>
            <p:nvPr/>
          </p:nvSpPr>
          <p:spPr>
            <a:xfrm>
              <a:off x="402" y="-4"/>
              <a:ext cx="3390" cy="1168"/>
            </a:xfrm>
            <a:prstGeom prst="rect">
              <a:avLst/>
            </a:prstGeom>
            <a:noFill/>
          </p:spPr>
          <p:txBody>
            <a:bodyPr anchor="ctr"/>
            <a:lstStyle/>
            <a:p>
              <a:pPr defTabSz="914491" fontAlgn="t">
                <a:buClrTx/>
                <a:defRPr/>
              </a:pPr>
              <a:r>
                <a:rPr lang="en-US" altLang="zh-CN" sz="3200" b="1" dirty="0">
                  <a:solidFill>
                    <a:srgbClr val="F7A50D"/>
                  </a:solidFill>
                  <a:latin typeface="Calibri" panose="020F0502020204030204" charset="0"/>
                  <a:ea typeface="Calibri" panose="020F0502020204030204" charset="0"/>
                  <a:cs typeface="+mn-cs"/>
                  <a:sym typeface="+mn-ea"/>
                </a:rPr>
                <a:t>Trồng trọt</a:t>
              </a:r>
            </a:p>
          </p:txBody>
        </p:sp>
      </p:grpSp>
      <p:pic>
        <p:nvPicPr>
          <p:cNvPr id="18" name="Picture 17">
            <a:extLst>
              <a:ext uri="{FF2B5EF4-FFF2-40B4-BE49-F238E27FC236}">
                <a16:creationId xmlns:a16="http://schemas.microsoft.com/office/drawing/2014/main" id="{11427CE1-08C6-7D61-A790-BF7972D7FE89}"/>
              </a:ext>
            </a:extLst>
          </p:cNvPr>
          <p:cNvPicPr>
            <a:picLocks noChangeAspect="1"/>
          </p:cNvPicPr>
          <p:nvPr/>
        </p:nvPicPr>
        <p:blipFill>
          <a:blip r:embed="rId5"/>
          <a:stretch>
            <a:fillRect/>
          </a:stretch>
        </p:blipFill>
        <p:spPr>
          <a:xfrm>
            <a:off x="15709165" y="2209751"/>
            <a:ext cx="6365808" cy="4290001"/>
          </a:xfrm>
          <a:prstGeom prst="rect">
            <a:avLst/>
          </a:prstGeom>
        </p:spPr>
      </p:pic>
      <p:sp>
        <p:nvSpPr>
          <p:cNvPr id="19" name="文本框 46">
            <a:extLst>
              <a:ext uri="{FF2B5EF4-FFF2-40B4-BE49-F238E27FC236}">
                <a16:creationId xmlns:a16="http://schemas.microsoft.com/office/drawing/2014/main" id="{CF47F57C-63B3-EA1C-9AD0-86CCEE29892B}"/>
              </a:ext>
            </a:extLst>
          </p:cNvPr>
          <p:cNvSpPr txBox="1"/>
          <p:nvPr/>
        </p:nvSpPr>
        <p:spPr>
          <a:xfrm>
            <a:off x="19592261" y="6415314"/>
            <a:ext cx="3127550" cy="709395"/>
          </a:xfrm>
          <a:prstGeom prst="rect">
            <a:avLst/>
          </a:prstGeom>
          <a:noFill/>
        </p:spPr>
        <p:txBody>
          <a:bodyPr anchor="ctr"/>
          <a:lstStyle/>
          <a:p>
            <a:pPr defTabSz="914491" fontAlgn="t">
              <a:buClrTx/>
              <a:defRPr/>
            </a:pPr>
            <a:r>
              <a:rPr lang="en-US" altLang="zh-CN" sz="4000" b="1" dirty="0">
                <a:solidFill>
                  <a:srgbClr val="F7A50D"/>
                </a:solidFill>
                <a:latin typeface="Calibri" panose="020F0502020204030204" charset="0"/>
                <a:ea typeface="Calibri" panose="020F0502020204030204" charset="0"/>
                <a:cs typeface="+mn-cs"/>
                <a:sym typeface="+mn-ea"/>
              </a:rPr>
              <a:t>Chăn nuôi</a:t>
            </a:r>
          </a:p>
        </p:txBody>
      </p:sp>
      <p:pic>
        <p:nvPicPr>
          <p:cNvPr id="20" name="Picture 19">
            <a:extLst>
              <a:ext uri="{FF2B5EF4-FFF2-40B4-BE49-F238E27FC236}">
                <a16:creationId xmlns:a16="http://schemas.microsoft.com/office/drawing/2014/main" id="{B95F34CC-4B47-854C-0C9A-B04356AE4114}"/>
              </a:ext>
            </a:extLst>
          </p:cNvPr>
          <p:cNvPicPr>
            <a:picLocks noChangeAspect="1"/>
          </p:cNvPicPr>
          <p:nvPr/>
        </p:nvPicPr>
        <p:blipFill>
          <a:blip r:embed="rId6"/>
          <a:stretch>
            <a:fillRect/>
          </a:stretch>
        </p:blipFill>
        <p:spPr>
          <a:xfrm>
            <a:off x="15719321" y="7991829"/>
            <a:ext cx="4053892" cy="5362343"/>
          </a:xfrm>
          <a:prstGeom prst="rect">
            <a:avLst/>
          </a:prstGeom>
        </p:spPr>
      </p:pic>
      <p:sp>
        <p:nvSpPr>
          <p:cNvPr id="21" name="文本框 46">
            <a:extLst>
              <a:ext uri="{FF2B5EF4-FFF2-40B4-BE49-F238E27FC236}">
                <a16:creationId xmlns:a16="http://schemas.microsoft.com/office/drawing/2014/main" id="{0F68697C-C1DF-BA85-0AB4-75EA1C380CCD}"/>
              </a:ext>
            </a:extLst>
          </p:cNvPr>
          <p:cNvSpPr txBox="1"/>
          <p:nvPr/>
        </p:nvSpPr>
        <p:spPr>
          <a:xfrm>
            <a:off x="19932129" y="12628201"/>
            <a:ext cx="3127550" cy="709395"/>
          </a:xfrm>
          <a:prstGeom prst="rect">
            <a:avLst/>
          </a:prstGeom>
          <a:noFill/>
        </p:spPr>
        <p:txBody>
          <a:bodyPr anchor="ctr"/>
          <a:lstStyle/>
          <a:p>
            <a:pPr defTabSz="914491" fontAlgn="t">
              <a:buClrTx/>
              <a:defRPr/>
            </a:pPr>
            <a:r>
              <a:rPr lang="en-US" altLang="zh-CN" sz="4000" b="1" dirty="0">
                <a:solidFill>
                  <a:srgbClr val="F7A50D"/>
                </a:solidFill>
                <a:latin typeface="Calibri" panose="020F0502020204030204" charset="0"/>
                <a:ea typeface="Calibri" panose="020F0502020204030204" charset="0"/>
                <a:cs typeface="+mn-cs"/>
                <a:sym typeface="+mn-ea"/>
              </a:rPr>
              <a:t>Sức khỏe</a:t>
            </a:r>
          </a:p>
        </p:txBody>
      </p:sp>
      <p:pic>
        <p:nvPicPr>
          <p:cNvPr id="22" name="Picture 21">
            <a:extLst>
              <a:ext uri="{FF2B5EF4-FFF2-40B4-BE49-F238E27FC236}">
                <a16:creationId xmlns:a16="http://schemas.microsoft.com/office/drawing/2014/main" id="{4F1E2A14-87C1-F4B4-69C9-04BE0DBF8791}"/>
              </a:ext>
            </a:extLst>
          </p:cNvPr>
          <p:cNvPicPr>
            <a:picLocks noChangeAspect="1"/>
          </p:cNvPicPr>
          <p:nvPr/>
        </p:nvPicPr>
        <p:blipFill>
          <a:blip r:embed="rId7"/>
          <a:stretch>
            <a:fillRect/>
          </a:stretch>
        </p:blipFill>
        <p:spPr>
          <a:xfrm>
            <a:off x="4857158" y="8864001"/>
            <a:ext cx="6718234" cy="4473595"/>
          </a:xfrm>
          <a:prstGeom prst="rect">
            <a:avLst/>
          </a:prstGeom>
        </p:spPr>
      </p:pic>
      <p:sp>
        <p:nvSpPr>
          <p:cNvPr id="23" name="文本框 46">
            <a:extLst>
              <a:ext uri="{FF2B5EF4-FFF2-40B4-BE49-F238E27FC236}">
                <a16:creationId xmlns:a16="http://schemas.microsoft.com/office/drawing/2014/main" id="{55AD50FC-2AE8-FB2F-7258-77089F41BD8A}"/>
              </a:ext>
            </a:extLst>
          </p:cNvPr>
          <p:cNvSpPr txBox="1"/>
          <p:nvPr/>
        </p:nvSpPr>
        <p:spPr>
          <a:xfrm>
            <a:off x="4900423" y="8139991"/>
            <a:ext cx="3127550" cy="709395"/>
          </a:xfrm>
          <a:prstGeom prst="rect">
            <a:avLst/>
          </a:prstGeom>
          <a:noFill/>
        </p:spPr>
        <p:txBody>
          <a:bodyPr anchor="ctr"/>
          <a:lstStyle/>
          <a:p>
            <a:pPr defTabSz="914491" fontAlgn="t">
              <a:buClrTx/>
              <a:defRPr/>
            </a:pPr>
            <a:r>
              <a:rPr lang="en-US" altLang="zh-CN" sz="4000" b="1" dirty="0">
                <a:solidFill>
                  <a:srgbClr val="F7A50D"/>
                </a:solidFill>
                <a:latin typeface="Calibri" panose="020F0502020204030204" charset="0"/>
                <a:ea typeface="Calibri" panose="020F0502020204030204" charset="0"/>
                <a:cs typeface="+mn-cs"/>
                <a:sym typeface="+mn-ea"/>
              </a:rPr>
              <a:t>Thủy sản</a:t>
            </a:r>
          </a:p>
        </p:txBody>
      </p:sp>
      <p:sp>
        <p:nvSpPr>
          <p:cNvPr id="26" name="Google Shape;246;p3">
            <a:extLst>
              <a:ext uri="{FF2B5EF4-FFF2-40B4-BE49-F238E27FC236}">
                <a16:creationId xmlns:a16="http://schemas.microsoft.com/office/drawing/2014/main" id="{6E7ADF9E-1965-9FC0-1E51-E5EA606EDED6}"/>
              </a:ext>
            </a:extLst>
          </p:cNvPr>
          <p:cNvSpPr txBox="1"/>
          <p:nvPr/>
        </p:nvSpPr>
        <p:spPr>
          <a:xfrm>
            <a:off x="1056844" y="2591116"/>
            <a:ext cx="6683501" cy="831051"/>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2. Vai trò của pH</a:t>
            </a:r>
            <a:endParaRPr sz="4800" b="1" dirty="0">
              <a:solidFill>
                <a:srgbClr val="135F82"/>
              </a:solidFill>
              <a:latin typeface="Tahoma"/>
              <a:ea typeface="Tahoma"/>
              <a:cs typeface="Tahoma"/>
              <a:sym typeface="Tahoma"/>
            </a:endParaRPr>
          </a:p>
        </p:txBody>
      </p:sp>
    </p:spTree>
    <p:extLst>
      <p:ext uri="{BB962C8B-B14F-4D97-AF65-F5344CB8AC3E}">
        <p14:creationId xmlns:p14="http://schemas.microsoft.com/office/powerpoint/2010/main" val="176377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613" y="1562957"/>
            <a:ext cx="19659599" cy="1859210"/>
            <a:chOff x="-288924" y="1892299"/>
            <a:chExt cx="19659598" cy="1858870"/>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31" tIns="45703" rIns="91431" bIns="45703" anchor="ctr" anchorCtr="0">
              <a:noAutofit/>
            </a:bodyPr>
            <a:lstStyle/>
            <a:p>
              <a:pPr algn="ctr"/>
              <a:endParaRPr sz="4300">
                <a:solidFill>
                  <a:schemeClr val="lt1"/>
                </a:solidFill>
                <a:latin typeface="Calibri"/>
                <a:ea typeface="Calibri"/>
                <a:cs typeface="Calibri"/>
                <a:sym typeface="Calibri"/>
              </a:endParaRPr>
            </a:p>
          </p:txBody>
        </p:sp>
        <p:sp>
          <p:nvSpPr>
            <p:cNvPr id="245" name="Google Shape;245;p3"/>
            <p:cNvSpPr txBox="1"/>
            <p:nvPr/>
          </p:nvSpPr>
          <p:spPr>
            <a:xfrm>
              <a:off x="1179622" y="1913523"/>
              <a:ext cx="822715" cy="753964"/>
            </a:xfrm>
            <a:prstGeom prst="rect">
              <a:avLst/>
            </a:prstGeom>
            <a:noFill/>
            <a:ln>
              <a:noFill/>
            </a:ln>
          </p:spPr>
          <p:txBody>
            <a:bodyPr spcFirstLastPara="1" wrap="square" lIns="91431" tIns="45703" rIns="91431" bIns="45703" anchor="t" anchorCtr="0">
              <a:spAutoFit/>
            </a:bodyPr>
            <a:lstStyle/>
            <a:p>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46" name="Google Shape;246;p3"/>
            <p:cNvSpPr txBox="1"/>
            <p:nvPr/>
          </p:nvSpPr>
          <p:spPr>
            <a:xfrm>
              <a:off x="2087561" y="1892299"/>
              <a:ext cx="17283113" cy="830899"/>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pH của dung dịch, chất chỉ thị</a:t>
              </a:r>
              <a:endParaRPr sz="4800" b="1" dirty="0">
                <a:solidFill>
                  <a:srgbClr val="135F82"/>
                </a:solidFill>
                <a:latin typeface="Tahoma"/>
                <a:ea typeface="Tahoma"/>
                <a:cs typeface="Tahoma"/>
                <a:sym typeface="Tahoma"/>
              </a:endParaRPr>
            </a:p>
          </p:txBody>
        </p:sp>
        <p:sp>
          <p:nvSpPr>
            <p:cNvPr id="2" name="Google Shape;246;p3">
              <a:extLst>
                <a:ext uri="{FF2B5EF4-FFF2-40B4-BE49-F238E27FC236}">
                  <a16:creationId xmlns:a16="http://schemas.microsoft.com/office/drawing/2014/main" id="{05851DD9-5FF8-D135-4DD7-DA13B31856F9}"/>
                </a:ext>
              </a:extLst>
            </p:cNvPr>
            <p:cNvSpPr txBox="1"/>
            <p:nvPr/>
          </p:nvSpPr>
          <p:spPr>
            <a:xfrm>
              <a:off x="1223533" y="2920270"/>
              <a:ext cx="6683501" cy="830899"/>
            </a:xfrm>
            <a:prstGeom prst="rect">
              <a:avLst/>
            </a:prstGeom>
            <a:noFill/>
            <a:ln>
              <a:noFill/>
            </a:ln>
          </p:spPr>
          <p:txBody>
            <a:bodyPr spcFirstLastPara="1" wrap="square" lIns="91431" tIns="45703" rIns="91431" bIns="45703" anchor="t" anchorCtr="0">
              <a:spAutoFit/>
            </a:bodyPr>
            <a:lstStyle/>
            <a:p>
              <a:pPr>
                <a:buClr>
                  <a:srgbClr val="135F82"/>
                </a:buClr>
                <a:buSzPts val="4800"/>
              </a:pPr>
              <a:r>
                <a:rPr lang="vi-VN" sz="4800" b="1" dirty="0">
                  <a:solidFill>
                    <a:srgbClr val="135F82"/>
                  </a:solidFill>
                  <a:latin typeface="Tahoma"/>
                  <a:ea typeface="Tahoma"/>
                  <a:cs typeface="Tahoma"/>
                  <a:sym typeface="Tahoma"/>
                </a:rPr>
                <a:t>3. Chất chỉ thị</a:t>
              </a:r>
              <a:endParaRPr sz="4800" b="1" dirty="0">
                <a:solidFill>
                  <a:srgbClr val="135F82"/>
                </a:solidFill>
                <a:latin typeface="Tahoma"/>
                <a:ea typeface="Tahoma"/>
                <a:cs typeface="Tahoma"/>
                <a:sym typeface="Tahoma"/>
              </a:endParaRPr>
            </a:p>
          </p:txBody>
        </p:sp>
      </p:grpSp>
      <p:grpSp>
        <p:nvGrpSpPr>
          <p:cNvPr id="3" name="Group 2">
            <a:extLst>
              <a:ext uri="{FF2B5EF4-FFF2-40B4-BE49-F238E27FC236}">
                <a16:creationId xmlns:a16="http://schemas.microsoft.com/office/drawing/2014/main" id="{062D0D70-E438-E5F0-E99B-E9A3AA7313D2}"/>
              </a:ext>
            </a:extLst>
          </p:cNvPr>
          <p:cNvGrpSpPr/>
          <p:nvPr/>
        </p:nvGrpSpPr>
        <p:grpSpPr>
          <a:xfrm>
            <a:off x="2290578" y="3619275"/>
            <a:ext cx="4310661" cy="879532"/>
            <a:chOff x="5832" y="3598"/>
            <a:chExt cx="6788" cy="1385"/>
          </a:xfrm>
        </p:grpSpPr>
        <p:sp>
          <p:nvSpPr>
            <p:cNvPr id="4" name="Text Box 32">
              <a:extLst>
                <a:ext uri="{FF2B5EF4-FFF2-40B4-BE49-F238E27FC236}">
                  <a16:creationId xmlns:a16="http://schemas.microsoft.com/office/drawing/2014/main" id="{95BD4D4B-337E-347C-1E9E-AFFA9B076BBD}"/>
                </a:ext>
              </a:extLst>
            </p:cNvPr>
            <p:cNvSpPr txBox="1"/>
            <p:nvPr/>
          </p:nvSpPr>
          <p:spPr>
            <a:xfrm>
              <a:off x="6431" y="3642"/>
              <a:ext cx="6189" cy="1341"/>
            </a:xfrm>
            <a:prstGeom prst="roundRect">
              <a:avLst/>
            </a:prstGeom>
            <a:noFill/>
            <a:ln>
              <a:solidFill>
                <a:srgbClr val="7030A0"/>
              </a:solidFill>
            </a:ln>
            <a:extLst>
              <a:ext uri="{909E8E84-426E-40DD-AFC4-6F175D3DCCD1}">
                <a14:hiddenFill xmlns:a14="http://schemas.microsoft.com/office/drawing/2010/main">
                  <a:solidFill>
                    <a:srgbClr val="CC3C83"/>
                  </a:solidFill>
                </a14:hiddenFill>
              </a:ext>
            </a:extLst>
          </p:spPr>
          <p:txBody>
            <a:bodyPr wrap="none" rtlCol="0">
              <a:spAutoFit/>
            </a:bodyPr>
            <a:lstStyle/>
            <a:p>
              <a:r>
                <a:rPr lang="en-US" sz="4400" b="1">
                  <a:solidFill>
                    <a:srgbClr val="7030A0"/>
                  </a:solidFill>
                </a:rPr>
                <a:t>     Khái niệm:</a:t>
              </a:r>
            </a:p>
          </p:txBody>
        </p:sp>
        <p:sp>
          <p:nvSpPr>
            <p:cNvPr id="5" name="等腰三角形 10">
              <a:extLst>
                <a:ext uri="{FF2B5EF4-FFF2-40B4-BE49-F238E27FC236}">
                  <a16:creationId xmlns:a16="http://schemas.microsoft.com/office/drawing/2014/main" id="{58BCB51E-6281-BD71-F78F-4A20103D67DB}"/>
                </a:ext>
              </a:extLst>
            </p:cNvPr>
            <p:cNvSpPr/>
            <p:nvPr/>
          </p:nvSpPr>
          <p:spPr>
            <a:xfrm>
              <a:off x="5832" y="3598"/>
              <a:ext cx="1197" cy="912"/>
            </a:xfrm>
            <a:prstGeom prst="triangle">
              <a:avLst/>
            </a:prstGeom>
            <a:solidFill>
              <a:srgbClr val="7030A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601" b="1" dirty="0">
                  <a:sym typeface="+mn-ea"/>
                </a:rPr>
                <a:t>*</a:t>
              </a:r>
            </a:p>
          </p:txBody>
        </p:sp>
      </p:grpSp>
      <p:sp>
        <p:nvSpPr>
          <p:cNvPr id="10" name="Text Box 12">
            <a:extLst>
              <a:ext uri="{FF2B5EF4-FFF2-40B4-BE49-F238E27FC236}">
                <a16:creationId xmlns:a16="http://schemas.microsoft.com/office/drawing/2014/main" id="{C7AC722B-178E-F398-6199-A8BC428BC291}"/>
              </a:ext>
            </a:extLst>
          </p:cNvPr>
          <p:cNvSpPr txBox="1"/>
          <p:nvPr/>
        </p:nvSpPr>
        <p:spPr>
          <a:xfrm>
            <a:off x="2093972" y="5159643"/>
            <a:ext cx="20394267" cy="2171569"/>
          </a:xfrm>
          <a:prstGeom prst="rect">
            <a:avLst/>
          </a:prstGeom>
          <a:noFill/>
          <a:ln w="9525">
            <a:noFill/>
          </a:ln>
        </p:spPr>
        <p:txBody>
          <a:bodyPr wrap="square">
            <a:spAutoFit/>
            <a:scene3d>
              <a:camera prst="orthographicFront"/>
              <a:lightRig rig="threePt" dir="t"/>
            </a:scene3d>
          </a:bodyPr>
          <a:lstStyle/>
          <a:p>
            <a:pPr marL="685869" indent="-685869" algn="just">
              <a:lnSpc>
                <a:spcPct val="150000"/>
              </a:lnSpc>
              <a:buFont typeface="Wingdings" panose="05000000000000000000" pitchFamily="2" charset="2"/>
              <a:buChar char="q"/>
            </a:pPr>
            <a:r>
              <a:rPr lang="en-US" sz="4800" b="1" dirty="0" err="1">
                <a:solidFill>
                  <a:schemeClr val="tx1"/>
                </a:solidFill>
                <a:effectLst>
                  <a:outerShdw blurRad="38100" dist="19050" dir="2700000" algn="tl" rotWithShape="0">
                    <a:schemeClr val="dk1">
                      <a:alpha val="40000"/>
                    </a:schemeClr>
                  </a:outerShdw>
                </a:effectLst>
                <a:cs typeface="+mn-lt"/>
              </a:rPr>
              <a:t>Chất</a:t>
            </a:r>
            <a:r>
              <a:rPr lang="en-US" sz="4800" b="1" dirty="0">
                <a:solidFill>
                  <a:schemeClr val="tx1"/>
                </a:solidFill>
                <a:effectLst>
                  <a:outerShdw blurRad="38100" dist="19050" dir="2700000" algn="tl" rotWithShape="0">
                    <a:schemeClr val="dk1">
                      <a:alpha val="40000"/>
                    </a:schemeClr>
                  </a:outerShdw>
                </a:effectLst>
                <a:cs typeface="+mn-lt"/>
              </a:rPr>
              <a:t> </a:t>
            </a:r>
            <a:r>
              <a:rPr lang="en-US" sz="4800" b="1" dirty="0" err="1">
                <a:solidFill>
                  <a:schemeClr val="tx1"/>
                </a:solidFill>
                <a:effectLst>
                  <a:outerShdw blurRad="38100" dist="19050" dir="2700000" algn="tl" rotWithShape="0">
                    <a:schemeClr val="dk1">
                      <a:alpha val="40000"/>
                    </a:schemeClr>
                  </a:outerShdw>
                </a:effectLst>
                <a:cs typeface="+mn-lt"/>
              </a:rPr>
              <a:t>chỉ</a:t>
            </a:r>
            <a:r>
              <a:rPr lang="en-US" sz="4800" b="1" dirty="0">
                <a:solidFill>
                  <a:schemeClr val="tx1"/>
                </a:solidFill>
                <a:effectLst>
                  <a:outerShdw blurRad="38100" dist="19050" dir="2700000" algn="tl" rotWithShape="0">
                    <a:schemeClr val="dk1">
                      <a:alpha val="40000"/>
                    </a:schemeClr>
                  </a:outerShdw>
                </a:effectLst>
                <a:cs typeface="+mn-lt"/>
              </a:rPr>
              <a:t> </a:t>
            </a:r>
            <a:r>
              <a:rPr lang="en-US" sz="4800" b="1" dirty="0" err="1">
                <a:solidFill>
                  <a:schemeClr val="tx1"/>
                </a:solidFill>
                <a:effectLst>
                  <a:outerShdw blurRad="38100" dist="19050" dir="2700000" algn="tl" rotWithShape="0">
                    <a:schemeClr val="dk1">
                      <a:alpha val="40000"/>
                    </a:schemeClr>
                  </a:outerShdw>
                </a:effectLst>
                <a:cs typeface="+mn-lt"/>
              </a:rPr>
              <a:t>thị</a:t>
            </a:r>
            <a:r>
              <a:rPr lang="en-US" sz="4800" b="1" dirty="0">
                <a:solidFill>
                  <a:schemeClr val="tx1"/>
                </a:solidFill>
                <a:effectLst>
                  <a:outerShdw blurRad="38100" dist="19050" dir="2700000" algn="tl" rotWithShape="0">
                    <a:schemeClr val="dk1">
                      <a:alpha val="40000"/>
                    </a:schemeClr>
                  </a:outerShdw>
                </a:effectLst>
                <a:cs typeface="+mn-lt"/>
              </a:rPr>
              <a:t> </a:t>
            </a:r>
            <a:r>
              <a:rPr lang="en-US" sz="4800" b="1" dirty="0" err="1">
                <a:solidFill>
                  <a:schemeClr val="tx1"/>
                </a:solidFill>
                <a:effectLst>
                  <a:outerShdw blurRad="38100" dist="19050" dir="2700000" algn="tl" rotWithShape="0">
                    <a:schemeClr val="dk1">
                      <a:alpha val="40000"/>
                    </a:schemeClr>
                  </a:outerShdw>
                </a:effectLst>
                <a:cs typeface="+mn-lt"/>
              </a:rPr>
              <a:t>axit</a:t>
            </a:r>
            <a:r>
              <a:rPr lang="en-US" sz="4800" b="1" dirty="0">
                <a:solidFill>
                  <a:schemeClr val="tx1"/>
                </a:solidFill>
                <a:effectLst>
                  <a:outerShdw blurRad="38100" dist="19050" dir="2700000" algn="tl" rotWithShape="0">
                    <a:schemeClr val="dk1">
                      <a:alpha val="40000"/>
                    </a:schemeClr>
                  </a:outerShdw>
                </a:effectLst>
                <a:cs typeface="+mn-lt"/>
              </a:rPr>
              <a:t> – </a:t>
            </a:r>
            <a:r>
              <a:rPr lang="en-US" sz="4800" b="1" dirty="0" err="1">
                <a:solidFill>
                  <a:schemeClr val="tx1"/>
                </a:solidFill>
                <a:effectLst>
                  <a:outerShdw blurRad="38100" dist="19050" dir="2700000" algn="tl" rotWithShape="0">
                    <a:schemeClr val="dk1">
                      <a:alpha val="40000"/>
                    </a:schemeClr>
                  </a:outerShdw>
                </a:effectLst>
                <a:cs typeface="+mn-lt"/>
              </a:rPr>
              <a:t>bazơ</a:t>
            </a:r>
            <a:r>
              <a:rPr lang="en-US" sz="4800" b="1" dirty="0">
                <a:solidFill>
                  <a:schemeClr val="tx1"/>
                </a:solidFill>
                <a:effectLst>
                  <a:outerShdw blurRad="38100" dist="19050" dir="2700000" algn="tl" rotWithShape="0">
                    <a:schemeClr val="dk1">
                      <a:alpha val="40000"/>
                    </a:schemeClr>
                  </a:outerShdw>
                </a:effectLst>
                <a:cs typeface="+mn-lt"/>
              </a:rPr>
              <a:t> </a:t>
            </a:r>
            <a:r>
              <a:rPr lang="en-US" sz="4800" b="1" dirty="0" err="1">
                <a:solidFill>
                  <a:schemeClr val="tx1"/>
                </a:solidFill>
                <a:effectLst>
                  <a:outerShdw blurRad="38100" dist="19050" dir="2700000" algn="tl" rotWithShape="0">
                    <a:schemeClr val="dk1">
                      <a:alpha val="40000"/>
                    </a:schemeClr>
                  </a:outerShdw>
                </a:effectLst>
                <a:cs typeface="+mn-lt"/>
              </a:rPr>
              <a:t>là</a:t>
            </a:r>
            <a:r>
              <a:rPr lang="en-US" sz="4800" b="1" dirty="0">
                <a:solidFill>
                  <a:schemeClr val="tx1"/>
                </a:solidFill>
                <a:effectLst>
                  <a:outerShdw blurRad="38100" dist="19050" dir="2700000" algn="tl" rotWithShape="0">
                    <a:schemeClr val="dk1">
                      <a:alpha val="40000"/>
                    </a:schemeClr>
                  </a:outerShdw>
                </a:effectLst>
                <a:cs typeface="+mn-lt"/>
              </a:rPr>
              <a:t> </a:t>
            </a:r>
            <a:r>
              <a:rPr lang="en-US" sz="4800" b="1" dirty="0" err="1">
                <a:solidFill>
                  <a:schemeClr val="tx1"/>
                </a:solidFill>
                <a:effectLst>
                  <a:outerShdw blurRad="38100" dist="19050" dir="2700000" algn="tl" rotWithShape="0">
                    <a:schemeClr val="dk1">
                      <a:alpha val="40000"/>
                    </a:schemeClr>
                  </a:outerShdw>
                </a:effectLst>
                <a:cs typeface="+mn-lt"/>
              </a:rPr>
              <a:t>chất</a:t>
            </a:r>
            <a:r>
              <a:rPr lang="en-US" sz="4800" b="1" dirty="0">
                <a:solidFill>
                  <a:schemeClr val="tx1"/>
                </a:solidFill>
                <a:effectLst>
                  <a:outerShdw blurRad="38100" dist="19050" dir="2700000" algn="tl" rotWithShape="0">
                    <a:schemeClr val="dk1">
                      <a:alpha val="40000"/>
                    </a:schemeClr>
                  </a:outerShdw>
                </a:effectLst>
                <a:cs typeface="+mn-lt"/>
              </a:rPr>
              <a:t> </a:t>
            </a:r>
            <a:r>
              <a:rPr lang="en-US" sz="4800" b="1" dirty="0" err="1">
                <a:solidFill>
                  <a:schemeClr val="tx1"/>
                </a:solidFill>
                <a:effectLst>
                  <a:outerShdw blurRad="38100" dist="19050" dir="2700000" algn="tl" rotWithShape="0">
                    <a:schemeClr val="dk1">
                      <a:alpha val="40000"/>
                    </a:schemeClr>
                  </a:outerShdw>
                </a:effectLst>
                <a:cs typeface="+mn-lt"/>
              </a:rPr>
              <a:t>có</a:t>
            </a:r>
            <a:r>
              <a:rPr lang="en-US" sz="4800" b="1" dirty="0">
                <a:solidFill>
                  <a:schemeClr val="tx1"/>
                </a:solidFill>
                <a:effectLst>
                  <a:outerShdw blurRad="38100" dist="19050" dir="2700000" algn="tl" rotWithShape="0">
                    <a:schemeClr val="dk1">
                      <a:alpha val="40000"/>
                    </a:schemeClr>
                  </a:outerShdw>
                </a:effectLst>
                <a:cs typeface="+mn-lt"/>
              </a:rPr>
              <a:t> </a:t>
            </a:r>
            <a:r>
              <a:rPr lang="en-US" sz="4800" b="1" dirty="0" err="1">
                <a:solidFill>
                  <a:schemeClr val="tx1"/>
                </a:solidFill>
                <a:effectLst>
                  <a:outerShdw blurRad="38100" dist="19050" dir="2700000" algn="tl" rotWithShape="0">
                    <a:schemeClr val="dk1">
                      <a:alpha val="40000"/>
                    </a:schemeClr>
                  </a:outerShdw>
                </a:effectLst>
                <a:cs typeface="+mn-lt"/>
              </a:rPr>
              <a:t>màu</a:t>
            </a:r>
            <a:r>
              <a:rPr lang="en-US" sz="4800" b="1" dirty="0">
                <a:solidFill>
                  <a:schemeClr val="tx1"/>
                </a:solidFill>
                <a:effectLst>
                  <a:outerShdw blurRad="38100" dist="19050" dir="2700000" algn="tl" rotWithShape="0">
                    <a:schemeClr val="dk1">
                      <a:alpha val="40000"/>
                    </a:schemeClr>
                  </a:outerShdw>
                </a:effectLst>
                <a:cs typeface="+mn-lt"/>
              </a:rPr>
              <a:t> </a:t>
            </a:r>
            <a:r>
              <a:rPr lang="en-US" sz="4800" b="1" dirty="0" err="1">
                <a:solidFill>
                  <a:schemeClr val="tx1"/>
                </a:solidFill>
                <a:effectLst>
                  <a:outerShdw blurRad="38100" dist="19050" dir="2700000" algn="tl" rotWithShape="0">
                    <a:schemeClr val="dk1">
                      <a:alpha val="40000"/>
                    </a:schemeClr>
                  </a:outerShdw>
                </a:effectLst>
                <a:cs typeface="+mn-lt"/>
              </a:rPr>
              <a:t>biến</a:t>
            </a:r>
            <a:r>
              <a:rPr lang="en-US" sz="4800" b="1" dirty="0">
                <a:solidFill>
                  <a:schemeClr val="tx1"/>
                </a:solidFill>
                <a:effectLst>
                  <a:outerShdw blurRad="38100" dist="19050" dir="2700000" algn="tl" rotWithShape="0">
                    <a:schemeClr val="dk1">
                      <a:alpha val="40000"/>
                    </a:schemeClr>
                  </a:outerShdw>
                </a:effectLst>
                <a:cs typeface="+mn-lt"/>
              </a:rPr>
              <a:t> </a:t>
            </a:r>
            <a:r>
              <a:rPr lang="en-US" sz="4800" b="1" dirty="0" err="1">
                <a:solidFill>
                  <a:schemeClr val="tx1"/>
                </a:solidFill>
                <a:effectLst>
                  <a:outerShdw blurRad="38100" dist="19050" dir="2700000" algn="tl" rotWithShape="0">
                    <a:schemeClr val="dk1">
                      <a:alpha val="40000"/>
                    </a:schemeClr>
                  </a:outerShdw>
                </a:effectLst>
                <a:cs typeface="+mn-lt"/>
              </a:rPr>
              <a:t>đổi</a:t>
            </a:r>
            <a:r>
              <a:rPr lang="en-US" sz="4800" b="1" dirty="0">
                <a:solidFill>
                  <a:schemeClr val="tx1"/>
                </a:solidFill>
                <a:effectLst>
                  <a:outerShdw blurRad="38100" dist="19050" dir="2700000" algn="tl" rotWithShape="0">
                    <a:schemeClr val="dk1">
                      <a:alpha val="40000"/>
                    </a:schemeClr>
                  </a:outerShdw>
                </a:effectLst>
                <a:cs typeface="+mn-lt"/>
              </a:rPr>
              <a:t>, </a:t>
            </a:r>
            <a:r>
              <a:rPr lang="en-US" sz="4800" b="1" dirty="0" err="1">
                <a:solidFill>
                  <a:schemeClr val="tx1"/>
                </a:solidFill>
                <a:effectLst>
                  <a:outerShdw blurRad="38100" dist="19050" dir="2700000" algn="tl" rotWithShape="0">
                    <a:schemeClr val="dk1">
                      <a:alpha val="40000"/>
                    </a:schemeClr>
                  </a:outerShdw>
                </a:effectLst>
                <a:cs typeface="+mn-lt"/>
              </a:rPr>
              <a:t>phụ</a:t>
            </a:r>
            <a:r>
              <a:rPr lang="en-US" sz="4800" b="1" dirty="0">
                <a:solidFill>
                  <a:schemeClr val="tx1"/>
                </a:solidFill>
                <a:effectLst>
                  <a:outerShdw blurRad="38100" dist="19050" dir="2700000" algn="tl" rotWithShape="0">
                    <a:schemeClr val="dk1">
                      <a:alpha val="40000"/>
                    </a:schemeClr>
                  </a:outerShdw>
                </a:effectLst>
                <a:cs typeface="+mn-lt"/>
              </a:rPr>
              <a:t> </a:t>
            </a:r>
            <a:r>
              <a:rPr lang="en-US" sz="4800" b="1" dirty="0" err="1">
                <a:solidFill>
                  <a:schemeClr val="tx1"/>
                </a:solidFill>
                <a:effectLst>
                  <a:outerShdw blurRad="38100" dist="19050" dir="2700000" algn="tl" rotWithShape="0">
                    <a:schemeClr val="dk1">
                      <a:alpha val="40000"/>
                    </a:schemeClr>
                  </a:outerShdw>
                </a:effectLst>
                <a:cs typeface="+mn-lt"/>
              </a:rPr>
              <a:t>thuộc</a:t>
            </a:r>
            <a:r>
              <a:rPr lang="en-US" sz="4800" b="1" dirty="0">
                <a:solidFill>
                  <a:schemeClr val="tx1"/>
                </a:solidFill>
                <a:effectLst>
                  <a:outerShdw blurRad="38100" dist="19050" dir="2700000" algn="tl" rotWithShape="0">
                    <a:schemeClr val="dk1">
                      <a:alpha val="40000"/>
                    </a:schemeClr>
                  </a:outerShdw>
                </a:effectLst>
                <a:cs typeface="+mn-lt"/>
              </a:rPr>
              <a:t> </a:t>
            </a:r>
            <a:r>
              <a:rPr lang="en-US" sz="4800" b="1" dirty="0" err="1">
                <a:solidFill>
                  <a:schemeClr val="tx1"/>
                </a:solidFill>
                <a:effectLst>
                  <a:outerShdw blurRad="38100" dist="19050" dir="2700000" algn="tl" rotWithShape="0">
                    <a:schemeClr val="dk1">
                      <a:alpha val="40000"/>
                    </a:schemeClr>
                  </a:outerShdw>
                </a:effectLst>
                <a:cs typeface="+mn-lt"/>
              </a:rPr>
              <a:t>vào</a:t>
            </a:r>
            <a:r>
              <a:rPr lang="en-US" sz="4800" b="1" dirty="0">
                <a:solidFill>
                  <a:schemeClr val="tx1"/>
                </a:solidFill>
                <a:effectLst>
                  <a:outerShdw blurRad="38100" dist="19050" dir="2700000" algn="tl" rotWithShape="0">
                    <a:schemeClr val="dk1">
                      <a:alpha val="40000"/>
                    </a:schemeClr>
                  </a:outerShdw>
                </a:effectLst>
                <a:cs typeface="+mn-lt"/>
              </a:rPr>
              <a:t> </a:t>
            </a:r>
            <a:r>
              <a:rPr lang="en-US" sz="4800" b="1" dirty="0" err="1">
                <a:solidFill>
                  <a:schemeClr val="tx1"/>
                </a:solidFill>
                <a:effectLst>
                  <a:outerShdw blurRad="38100" dist="19050" dir="2700000" algn="tl" rotWithShape="0">
                    <a:schemeClr val="dk1">
                      <a:alpha val="40000"/>
                    </a:schemeClr>
                  </a:outerShdw>
                </a:effectLst>
                <a:cs typeface="+mn-lt"/>
              </a:rPr>
              <a:t>giá</a:t>
            </a:r>
            <a:r>
              <a:rPr lang="en-US" sz="4800" b="1" dirty="0">
                <a:solidFill>
                  <a:schemeClr val="tx1"/>
                </a:solidFill>
                <a:effectLst>
                  <a:outerShdw blurRad="38100" dist="19050" dir="2700000" algn="tl" rotWithShape="0">
                    <a:schemeClr val="dk1">
                      <a:alpha val="40000"/>
                    </a:schemeClr>
                  </a:outerShdw>
                </a:effectLst>
                <a:cs typeface="+mn-lt"/>
              </a:rPr>
              <a:t> </a:t>
            </a:r>
            <a:r>
              <a:rPr lang="en-US" sz="4800" b="1" dirty="0" err="1">
                <a:solidFill>
                  <a:schemeClr val="tx1"/>
                </a:solidFill>
                <a:effectLst>
                  <a:outerShdw blurRad="38100" dist="19050" dir="2700000" algn="tl" rotWithShape="0">
                    <a:schemeClr val="dk1">
                      <a:alpha val="40000"/>
                    </a:schemeClr>
                  </a:outerShdw>
                </a:effectLst>
                <a:cs typeface="+mn-lt"/>
              </a:rPr>
              <a:t>trị</a:t>
            </a:r>
            <a:r>
              <a:rPr lang="en-US" sz="4800" b="1" dirty="0">
                <a:solidFill>
                  <a:schemeClr val="tx1"/>
                </a:solidFill>
                <a:effectLst>
                  <a:outerShdw blurRad="38100" dist="19050" dir="2700000" algn="tl" rotWithShape="0">
                    <a:schemeClr val="dk1">
                      <a:alpha val="40000"/>
                    </a:schemeClr>
                  </a:outerShdw>
                </a:effectLst>
                <a:cs typeface="+mn-lt"/>
              </a:rPr>
              <a:t> pH </a:t>
            </a:r>
            <a:r>
              <a:rPr lang="en-US" sz="4800" b="1" dirty="0" err="1">
                <a:solidFill>
                  <a:schemeClr val="tx1"/>
                </a:solidFill>
                <a:effectLst>
                  <a:outerShdw blurRad="38100" dist="19050" dir="2700000" algn="tl" rotWithShape="0">
                    <a:schemeClr val="dk1">
                      <a:alpha val="40000"/>
                    </a:schemeClr>
                  </a:outerShdw>
                </a:effectLst>
                <a:cs typeface="+mn-lt"/>
              </a:rPr>
              <a:t>của</a:t>
            </a:r>
            <a:r>
              <a:rPr lang="en-US" sz="4800" b="1" dirty="0">
                <a:solidFill>
                  <a:schemeClr val="tx1"/>
                </a:solidFill>
                <a:effectLst>
                  <a:outerShdw blurRad="38100" dist="19050" dir="2700000" algn="tl" rotWithShape="0">
                    <a:schemeClr val="dk1">
                      <a:alpha val="40000"/>
                    </a:schemeClr>
                  </a:outerShdw>
                </a:effectLst>
                <a:cs typeface="+mn-lt"/>
              </a:rPr>
              <a:t> dung </a:t>
            </a:r>
            <a:r>
              <a:rPr lang="en-US" sz="4800" b="1" dirty="0" err="1">
                <a:solidFill>
                  <a:schemeClr val="tx1"/>
                </a:solidFill>
                <a:effectLst>
                  <a:outerShdw blurRad="38100" dist="19050" dir="2700000" algn="tl" rotWithShape="0">
                    <a:schemeClr val="dk1">
                      <a:alpha val="40000"/>
                    </a:schemeClr>
                  </a:outerShdw>
                </a:effectLst>
                <a:cs typeface="+mn-lt"/>
              </a:rPr>
              <a:t>dịch</a:t>
            </a:r>
            <a:r>
              <a:rPr lang="en-US" sz="4800" b="1" dirty="0">
                <a:solidFill>
                  <a:schemeClr val="tx1"/>
                </a:solidFill>
                <a:effectLst>
                  <a:outerShdw blurRad="38100" dist="19050" dir="2700000" algn="tl" rotWithShape="0">
                    <a:schemeClr val="dk1">
                      <a:alpha val="40000"/>
                    </a:schemeClr>
                  </a:outerShdw>
                </a:effectLst>
                <a:cs typeface="+mn-lt"/>
              </a:rPr>
              <a:t>. </a:t>
            </a:r>
          </a:p>
        </p:txBody>
      </p:sp>
      <p:pic>
        <p:nvPicPr>
          <p:cNvPr id="11" name="Picture 10">
            <a:extLst>
              <a:ext uri="{FF2B5EF4-FFF2-40B4-BE49-F238E27FC236}">
                <a16:creationId xmlns:a16="http://schemas.microsoft.com/office/drawing/2014/main" id="{4805AE5E-35F5-D5F8-F708-FB7DA440E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578" y="7760563"/>
            <a:ext cx="12673245" cy="4929164"/>
          </a:xfrm>
          <a:prstGeom prst="rect">
            <a:avLst/>
          </a:prstGeom>
        </p:spPr>
      </p:pic>
      <p:pic>
        <p:nvPicPr>
          <p:cNvPr id="12" name="Picture 11">
            <a:extLst>
              <a:ext uri="{FF2B5EF4-FFF2-40B4-BE49-F238E27FC236}">
                <a16:creationId xmlns:a16="http://schemas.microsoft.com/office/drawing/2014/main" id="{62AE5A99-80F3-7912-2F1D-13C037F6F92C}"/>
              </a:ext>
            </a:extLst>
          </p:cNvPr>
          <p:cNvPicPr>
            <a:picLocks noChangeAspect="1"/>
          </p:cNvPicPr>
          <p:nvPr/>
        </p:nvPicPr>
        <p:blipFill>
          <a:blip r:embed="rId4"/>
          <a:stretch>
            <a:fillRect/>
          </a:stretch>
        </p:blipFill>
        <p:spPr>
          <a:xfrm>
            <a:off x="16028366" y="6648000"/>
            <a:ext cx="3175619" cy="3175619"/>
          </a:xfrm>
          <a:prstGeom prst="rect">
            <a:avLst/>
          </a:prstGeom>
        </p:spPr>
      </p:pic>
      <p:grpSp>
        <p:nvGrpSpPr>
          <p:cNvPr id="13" name="Group 12">
            <a:extLst>
              <a:ext uri="{FF2B5EF4-FFF2-40B4-BE49-F238E27FC236}">
                <a16:creationId xmlns:a16="http://schemas.microsoft.com/office/drawing/2014/main" id="{26AAA4F5-36A4-6A4A-1C6E-4D6C2924F2F7}"/>
              </a:ext>
            </a:extLst>
          </p:cNvPr>
          <p:cNvGrpSpPr/>
          <p:nvPr/>
        </p:nvGrpSpPr>
        <p:grpSpPr>
          <a:xfrm>
            <a:off x="18498916" y="10813193"/>
            <a:ext cx="4782822" cy="2386281"/>
            <a:chOff x="6758" y="3737"/>
            <a:chExt cx="11903" cy="6670"/>
          </a:xfrm>
        </p:grpSpPr>
        <p:grpSp>
          <p:nvGrpSpPr>
            <p:cNvPr id="14" name="Group 13">
              <a:extLst>
                <a:ext uri="{FF2B5EF4-FFF2-40B4-BE49-F238E27FC236}">
                  <a16:creationId xmlns:a16="http://schemas.microsoft.com/office/drawing/2014/main" id="{F8EC2E39-BC80-F363-035D-EE9AF4F60886}"/>
                </a:ext>
              </a:extLst>
            </p:cNvPr>
            <p:cNvGrpSpPr/>
            <p:nvPr/>
          </p:nvGrpSpPr>
          <p:grpSpPr>
            <a:xfrm>
              <a:off x="6758" y="3737"/>
              <a:ext cx="11903" cy="6670"/>
              <a:chOff x="6367" y="4013"/>
              <a:chExt cx="11903" cy="6670"/>
            </a:xfrm>
          </p:grpSpPr>
          <p:pic>
            <p:nvPicPr>
              <p:cNvPr id="18" name="Picture 17">
                <a:extLst>
                  <a:ext uri="{FF2B5EF4-FFF2-40B4-BE49-F238E27FC236}">
                    <a16:creationId xmlns:a16="http://schemas.microsoft.com/office/drawing/2014/main" id="{0CB0ACB5-2C8D-1A64-CAFE-47CCCC86C697}"/>
                  </a:ext>
                </a:extLst>
              </p:cNvPr>
              <p:cNvPicPr>
                <a:picLocks noChangeAspect="1"/>
              </p:cNvPicPr>
              <p:nvPr/>
            </p:nvPicPr>
            <p:blipFill>
              <a:blip r:embed="rId5"/>
              <a:stretch>
                <a:fillRect/>
              </a:stretch>
            </p:blipFill>
            <p:spPr>
              <a:xfrm>
                <a:off x="6367" y="4013"/>
                <a:ext cx="11857" cy="6670"/>
              </a:xfrm>
              <a:prstGeom prst="rect">
                <a:avLst/>
              </a:prstGeom>
            </p:spPr>
          </p:pic>
          <p:sp>
            <p:nvSpPr>
              <p:cNvPr id="19" name="Oval 18">
                <a:extLst>
                  <a:ext uri="{FF2B5EF4-FFF2-40B4-BE49-F238E27FC236}">
                    <a16:creationId xmlns:a16="http://schemas.microsoft.com/office/drawing/2014/main" id="{A134E674-3378-2505-DD2B-9395350D5594}"/>
                  </a:ext>
                </a:extLst>
              </p:cNvPr>
              <p:cNvSpPr/>
              <p:nvPr/>
            </p:nvSpPr>
            <p:spPr>
              <a:xfrm>
                <a:off x="16738" y="4088"/>
                <a:ext cx="1532" cy="15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Box 10">
              <a:extLst>
                <a:ext uri="{FF2B5EF4-FFF2-40B4-BE49-F238E27FC236}">
                  <a16:creationId xmlns:a16="http://schemas.microsoft.com/office/drawing/2014/main" id="{3397672E-AEDE-320B-7A93-0851A1CE5F0C}"/>
                </a:ext>
              </a:extLst>
            </p:cNvPr>
            <p:cNvSpPr txBox="1"/>
            <p:nvPr/>
          </p:nvSpPr>
          <p:spPr>
            <a:xfrm>
              <a:off x="8065" y="5130"/>
              <a:ext cx="2296" cy="1118"/>
            </a:xfrm>
            <a:prstGeom prst="rect">
              <a:avLst/>
            </a:prstGeom>
            <a:noFill/>
          </p:spPr>
          <p:txBody>
            <a:bodyPr wrap="square" rtlCol="0">
              <a:spAutoFit/>
            </a:bodyPr>
            <a:lstStyle/>
            <a:p>
              <a:r>
                <a:rPr lang="en-US" sz="2000" b="1"/>
                <a:t>NaOH</a:t>
              </a:r>
            </a:p>
          </p:txBody>
        </p:sp>
        <p:sp>
          <p:nvSpPr>
            <p:cNvPr id="16" name="Text Box 12">
              <a:extLst>
                <a:ext uri="{FF2B5EF4-FFF2-40B4-BE49-F238E27FC236}">
                  <a16:creationId xmlns:a16="http://schemas.microsoft.com/office/drawing/2014/main" id="{CC2BDCDB-5E44-8436-50F8-EBD0AC45F000}"/>
                </a:ext>
              </a:extLst>
            </p:cNvPr>
            <p:cNvSpPr txBox="1"/>
            <p:nvPr/>
          </p:nvSpPr>
          <p:spPr>
            <a:xfrm>
              <a:off x="11755" y="5183"/>
              <a:ext cx="2296" cy="1118"/>
            </a:xfrm>
            <a:prstGeom prst="rect">
              <a:avLst/>
            </a:prstGeom>
            <a:noFill/>
          </p:spPr>
          <p:txBody>
            <a:bodyPr wrap="square" rtlCol="0">
              <a:spAutoFit/>
            </a:bodyPr>
            <a:lstStyle/>
            <a:p>
              <a:r>
                <a:rPr lang="en-US" sz="2000" b="1" dirty="0"/>
                <a:t>NaOH</a:t>
              </a:r>
            </a:p>
          </p:txBody>
        </p:sp>
        <p:sp>
          <p:nvSpPr>
            <p:cNvPr id="17" name="Text Box 13">
              <a:extLst>
                <a:ext uri="{FF2B5EF4-FFF2-40B4-BE49-F238E27FC236}">
                  <a16:creationId xmlns:a16="http://schemas.microsoft.com/office/drawing/2014/main" id="{2528D758-B3DD-E97D-08F9-536BA28E0854}"/>
                </a:ext>
              </a:extLst>
            </p:cNvPr>
            <p:cNvSpPr txBox="1"/>
            <p:nvPr/>
          </p:nvSpPr>
          <p:spPr>
            <a:xfrm>
              <a:off x="15358" y="5183"/>
              <a:ext cx="2274" cy="1118"/>
            </a:xfrm>
            <a:prstGeom prst="rect">
              <a:avLst/>
            </a:prstGeom>
            <a:noFill/>
          </p:spPr>
          <p:txBody>
            <a:bodyPr wrap="square" rtlCol="0">
              <a:spAutoFit/>
            </a:bodyPr>
            <a:lstStyle/>
            <a:p>
              <a:r>
                <a:rPr lang="en-US" sz="2000" b="1" dirty="0"/>
                <a:t>NaOH</a:t>
              </a:r>
            </a:p>
          </p:txBody>
        </p:sp>
      </p:grpSp>
      <p:pic>
        <p:nvPicPr>
          <p:cNvPr id="20" name="Picture 19">
            <a:extLst>
              <a:ext uri="{FF2B5EF4-FFF2-40B4-BE49-F238E27FC236}">
                <a16:creationId xmlns:a16="http://schemas.microsoft.com/office/drawing/2014/main" id="{9C436B46-7B01-0927-C1E6-A6EF66A1C973}"/>
              </a:ext>
            </a:extLst>
          </p:cNvPr>
          <p:cNvPicPr>
            <a:picLocks noChangeAspect="1"/>
          </p:cNvPicPr>
          <p:nvPr/>
        </p:nvPicPr>
        <p:blipFill>
          <a:blip r:embed="rId6"/>
          <a:stretch>
            <a:fillRect/>
          </a:stretch>
        </p:blipFill>
        <p:spPr>
          <a:xfrm>
            <a:off x="19771219" y="7016068"/>
            <a:ext cx="3781562" cy="2609434"/>
          </a:xfrm>
          <a:prstGeom prst="rect">
            <a:avLst/>
          </a:prstGeom>
        </p:spPr>
      </p:pic>
      <p:pic>
        <p:nvPicPr>
          <p:cNvPr id="21" name="Picture 20">
            <a:extLst>
              <a:ext uri="{FF2B5EF4-FFF2-40B4-BE49-F238E27FC236}">
                <a16:creationId xmlns:a16="http://schemas.microsoft.com/office/drawing/2014/main" id="{F5B5A55D-B6E9-4AB5-F7B7-BF88B2BD7844}"/>
              </a:ext>
            </a:extLst>
          </p:cNvPr>
          <p:cNvPicPr>
            <a:picLocks noChangeAspect="1"/>
          </p:cNvPicPr>
          <p:nvPr/>
        </p:nvPicPr>
        <p:blipFill rotWithShape="1">
          <a:blip r:embed="rId7"/>
          <a:srcRect l="24726" r="19563"/>
          <a:stretch/>
        </p:blipFill>
        <p:spPr>
          <a:xfrm>
            <a:off x="16070080" y="10096847"/>
            <a:ext cx="1903663" cy="3417003"/>
          </a:xfrm>
          <a:prstGeom prst="rect">
            <a:avLst/>
          </a:prstGeom>
        </p:spPr>
      </p:pic>
    </p:spTree>
    <p:extLst>
      <p:ext uri="{BB962C8B-B14F-4D97-AF65-F5344CB8AC3E}">
        <p14:creationId xmlns:p14="http://schemas.microsoft.com/office/powerpoint/2010/main" val="264083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par>
                          <p:cTn id="8" fill="hold">
                            <p:stCondLst>
                              <p:cond delay="2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up)">
                                      <p:cBhvr>
                                        <p:cTn id="19" dur="500"/>
                                        <p:tgtEl>
                                          <p:spTgt spid="10"/>
                                        </p:tgtEl>
                                      </p:cBhvr>
                                    </p:animEffect>
                                  </p:childTnLst>
                                </p:cTn>
                              </p:par>
                              <p:par>
                                <p:cTn id="20" presetID="4" presetClass="entr" presetSubtype="16" fill="hold" nodeType="withEffect">
                                  <p:stCondLst>
                                    <p:cond delay="0"/>
                                  </p:stCondLst>
                                  <p:childTnLst>
                                    <p:set>
                                      <p:cBhvr>
                                        <p:cTn id="21" dur="500" fill="hold">
                                          <p:stCondLst>
                                            <p:cond delay="0"/>
                                          </p:stCondLst>
                                        </p:cTn>
                                        <p:tgtEl>
                                          <p:spTgt spid="12"/>
                                        </p:tgtEl>
                                        <p:attrNameLst>
                                          <p:attrName>style.visibility</p:attrName>
                                        </p:attrNameLst>
                                      </p:cBhvr>
                                      <p:to>
                                        <p:strVal val="visible"/>
                                      </p:to>
                                    </p:set>
                                    <p:animEffect transition="in" filter="box(in)">
                                      <p:cBhvr>
                                        <p:cTn id="22" dur="500"/>
                                        <p:tgtEl>
                                          <p:spTgt spid="12"/>
                                        </p:tgtEl>
                                      </p:cBhvr>
                                    </p:animEffec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801</Words>
  <Application>Microsoft Office PowerPoint</Application>
  <PresentationFormat>Custom</PresentationFormat>
  <Paragraphs>98</Paragraphs>
  <Slides>18</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Questrial</vt:lpstr>
      <vt:lpstr>Calibri</vt:lpstr>
      <vt:lpstr>Wingdings</vt:lpstr>
      <vt:lpstr>Tahoma</vt:lpstr>
      <vt:lpstr>Cambria Math</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subject>VnTeach.Com</dc:subject>
  <dc:creator>Vnteach.com</dc:creator>
  <cp:keywords>VnTeach.Com</cp:keywords>
  <dc:description>VnTeach.Com</dc:description>
  <cp:lastModifiedBy>Administrator</cp:lastModifiedBy>
  <cp:revision>9</cp:revision>
  <dcterms:created xsi:type="dcterms:W3CDTF">2013-08-07T06:38:09Z</dcterms:created>
  <dcterms:modified xsi:type="dcterms:W3CDTF">2024-09-11T03:23:33Z</dcterms:modified>
  <cp:category>VnTeach.Com</cp:category>
</cp:coreProperties>
</file>