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43"/>
  </p:notesMasterIdLst>
  <p:sldIdLst>
    <p:sldId id="266" r:id="rId4"/>
    <p:sldId id="256" r:id="rId5"/>
    <p:sldId id="312" r:id="rId6"/>
    <p:sldId id="314" r:id="rId7"/>
    <p:sldId id="315" r:id="rId8"/>
    <p:sldId id="316" r:id="rId9"/>
    <p:sldId id="317" r:id="rId10"/>
    <p:sldId id="318" r:id="rId11"/>
    <p:sldId id="319" r:id="rId12"/>
    <p:sldId id="321" r:id="rId13"/>
    <p:sldId id="259" r:id="rId14"/>
    <p:sldId id="287" r:id="rId15"/>
    <p:sldId id="269" r:id="rId16"/>
    <p:sldId id="367" r:id="rId17"/>
    <p:sldId id="368" r:id="rId18"/>
    <p:sldId id="369" r:id="rId19"/>
    <p:sldId id="370" r:id="rId20"/>
    <p:sldId id="371" r:id="rId21"/>
    <p:sldId id="372" r:id="rId22"/>
    <p:sldId id="374" r:id="rId23"/>
    <p:sldId id="373" r:id="rId24"/>
    <p:sldId id="375" r:id="rId25"/>
    <p:sldId id="376" r:id="rId26"/>
    <p:sldId id="377" r:id="rId27"/>
    <p:sldId id="378" r:id="rId28"/>
    <p:sldId id="260" r:id="rId29"/>
    <p:sldId id="261" r:id="rId30"/>
    <p:sldId id="270" r:id="rId31"/>
    <p:sldId id="272" r:id="rId32"/>
    <p:sldId id="364" r:id="rId33"/>
    <p:sldId id="273" r:id="rId34"/>
    <p:sldId id="274" r:id="rId35"/>
    <p:sldId id="379" r:id="rId36"/>
    <p:sldId id="380" r:id="rId37"/>
    <p:sldId id="381" r:id="rId38"/>
    <p:sldId id="277" r:id="rId39"/>
    <p:sldId id="279" r:id="rId40"/>
    <p:sldId id="267" r:id="rId41"/>
    <p:sldId id="281" r:id="rId42"/>
  </p:sldIdLst>
  <p:sldSz cx="12192000" cy="6858000"/>
  <p:notesSz cx="6858000" cy="9144000"/>
  <p:embeddedFontLst>
    <p:embeddedFont>
      <p:font typeface="Cambria Math" panose="02040503050406030204" pitchFamily="18" charset="0"/>
      <p:regular r:id="rId44"/>
    </p:embeddedFont>
    <p:embeddedFont>
      <p:font typeface="UTM Avo" panose="02040603050506020204" pitchFamily="18" charset="0"/>
      <p:regular r:id="rId45"/>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0" d="100"/>
          <a:sy n="110" d="100"/>
        </p:scale>
        <p:origin x="63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3348C-5437-482A-A3F0-1AB0EA65E42A}" type="datetimeFigureOut">
              <a:rPr lang="en-US" smtClean="0"/>
              <a:t>4/23/2024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A7444-5083-4C6F-A16B-68B68B8A95DA}" type="slidenum">
              <a:rPr lang="en-US" smtClean="0"/>
              <a:t>‹#›</a:t>
            </a:fld>
            <a:endParaRPr lang="en-US"/>
          </a:p>
        </p:txBody>
      </p:sp>
    </p:spTree>
    <p:extLst>
      <p:ext uri="{BB962C8B-B14F-4D97-AF65-F5344CB8AC3E}">
        <p14:creationId xmlns:p14="http://schemas.microsoft.com/office/powerpoint/2010/main" val="3032960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Tx/>
              <a:buChar char="-"/>
            </a:pPr>
            <a:r>
              <a:rPr lang="en-US" sz="1200" noProof="1">
                <a:solidFill>
                  <a:schemeClr val="tx1"/>
                </a:solidFill>
                <a:cs typeface="Arial" panose="020B0604020202020204" pitchFamily="34" charset="0"/>
              </a:rPr>
              <a:t>Nhấn lần 1 vào từng hành tinh để chuyển sang slide câu hỏi.</a:t>
            </a:r>
          </a:p>
          <a:p>
            <a:pPr marL="457200" indent="-457200">
              <a:buFontTx/>
              <a:buChar char="-"/>
            </a:pPr>
            <a:r>
              <a:rPr lang="en-US" sz="1200" noProof="1">
                <a:solidFill>
                  <a:schemeClr val="tx1"/>
                </a:solidFill>
                <a:cs typeface="Arial" panose="020B0604020202020204" pitchFamily="34" charset="0"/>
              </a:rPr>
              <a:t>Sau khi quay trở lại:</a:t>
            </a:r>
          </a:p>
          <a:p>
            <a:pPr marL="457200" indent="-457200">
              <a:buFont typeface="Wingdings" panose="05000000000000000000" pitchFamily="2" charset="2"/>
              <a:buChar char="ü"/>
            </a:pPr>
            <a:r>
              <a:rPr lang="en-US" sz="1200" noProof="1">
                <a:solidFill>
                  <a:schemeClr val="tx1"/>
                </a:solidFill>
                <a:cs typeface="Arial" panose="020B0604020202020204" pitchFamily="34" charset="0"/>
              </a:rPr>
              <a:t>Nếu học sinh trả lời đúng, nhấn lần 2 vào từng hành tinh để biến mất.</a:t>
            </a:r>
          </a:p>
          <a:p>
            <a:pPr marL="457200" indent="-457200">
              <a:buFont typeface="Wingdings" panose="05000000000000000000" pitchFamily="2" charset="2"/>
              <a:buChar char="ü"/>
            </a:pPr>
            <a:r>
              <a:rPr lang="en-US" sz="1200" noProof="1">
                <a:solidFill>
                  <a:schemeClr val="tx1"/>
                </a:solidFill>
                <a:cs typeface="Arial" panose="020B0604020202020204" pitchFamily="34" charset="0"/>
              </a:rPr>
              <a:t>Nếu học sinh trả lời sai, không nhấn gì cả.</a:t>
            </a:r>
          </a:p>
          <a:p>
            <a:pPr marL="457200" indent="-457200">
              <a:buFont typeface="Wingdings" panose="05000000000000000000" pitchFamily="2" charset="2"/>
              <a:buChar char="ü"/>
            </a:pPr>
            <a:r>
              <a:rPr lang="en-US" sz="1200" noProof="1">
                <a:solidFill>
                  <a:schemeClr val="tx1"/>
                </a:solidFill>
                <a:cs typeface="Arial" panose="020B0604020202020204" pitchFamily="34" charset="0"/>
              </a:rPr>
              <a:t>Thực hiện cho đến khi hết câu hỏi.</a:t>
            </a:r>
          </a:p>
          <a:p>
            <a:pPr marL="457200" indent="-457200">
              <a:buFontTx/>
              <a:buChar char="-"/>
            </a:pPr>
            <a:r>
              <a:rPr lang="en-US" sz="1200" noProof="1">
                <a:solidFill>
                  <a:schemeClr val="tx1"/>
                </a:solidFill>
                <a:cs typeface="Arial" panose="020B0604020202020204" pitchFamily="34" charset="0"/>
              </a:rPr>
              <a:t>Nhấn vào nút nguồn màu vàng để chuyển sang slide 13.</a:t>
            </a:r>
          </a:p>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5049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noProof="1">
                <a:solidFill>
                  <a:schemeClr val="tx1"/>
                </a:solidFill>
                <a:cs typeface="Arial" panose="020B0604020202020204" pitchFamily="34" charset="0"/>
              </a:rPr>
              <a:t>- Nhấn vào Mặt Trời để quay lại slide bảng câu hỏi (slide 4)</a:t>
            </a:r>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8877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4906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4661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914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4/23/2024</a:t>
            </a:fld>
            <a:endParaRPr lang="en-US"/>
          </a:p>
        </p:txBody>
      </p:sp>
      <p:sp>
        <p:nvSpPr>
          <p:cNvPr id="5" name="Footer Placeholder 4">
            <a:extLst>
              <a:ext uri="{FF2B5EF4-FFF2-40B4-BE49-F238E27FC236}">
                <a16:creationId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187532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4/23/2024</a:t>
            </a:fld>
            <a:endParaRPr lang="en-US"/>
          </a:p>
        </p:txBody>
      </p:sp>
      <p:sp>
        <p:nvSpPr>
          <p:cNvPr id="5" name="Footer Placeholder 4">
            <a:extLst>
              <a:ext uri="{FF2B5EF4-FFF2-40B4-BE49-F238E27FC236}">
                <a16:creationId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173991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4/23/2024</a:t>
            </a:fld>
            <a:endParaRPr lang="en-US"/>
          </a:p>
        </p:txBody>
      </p:sp>
      <p:sp>
        <p:nvSpPr>
          <p:cNvPr id="5" name="Footer Placeholder 4">
            <a:extLst>
              <a:ext uri="{FF2B5EF4-FFF2-40B4-BE49-F238E27FC236}">
                <a16:creationId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36809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463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2179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8221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4583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3379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5177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1539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8227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4/23/2024</a:t>
            </a:fld>
            <a:endParaRPr lang="en-US"/>
          </a:p>
        </p:txBody>
      </p:sp>
      <p:sp>
        <p:nvSpPr>
          <p:cNvPr id="5" name="Footer Placeholder 4">
            <a:extLst>
              <a:ext uri="{FF2B5EF4-FFF2-40B4-BE49-F238E27FC236}">
                <a16:creationId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320045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1126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0196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90208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9D7DD-3F05-2B4D-E322-6DBD825E8E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D261ED-6CCF-011E-E664-5A14460915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1248CB-CA90-B00B-F105-AF11F8388E0F}"/>
              </a:ext>
            </a:extLst>
          </p:cNvPr>
          <p:cNvSpPr>
            <a:spLocks noGrp="1"/>
          </p:cNvSpPr>
          <p:nvPr>
            <p:ph type="dt" sz="half" idx="10"/>
          </p:nvPr>
        </p:nvSpPr>
        <p:spPr/>
        <p:txBody>
          <a:bodyPr/>
          <a:lstStyle/>
          <a:p>
            <a:fld id="{4F1CD571-065F-42B9-8AD5-1151046CA249}" type="datetimeFigureOut">
              <a:rPr lang="en-US" smtClean="0"/>
              <a:t>4/23/2024</a:t>
            </a:fld>
            <a:endParaRPr lang="en-US"/>
          </a:p>
        </p:txBody>
      </p:sp>
      <p:sp>
        <p:nvSpPr>
          <p:cNvPr id="5" name="Footer Placeholder 4">
            <a:extLst>
              <a:ext uri="{FF2B5EF4-FFF2-40B4-BE49-F238E27FC236}">
                <a16:creationId xmlns:a16="http://schemas.microsoft.com/office/drawing/2014/main" id="{5B6F1BFF-AE3F-E298-0ECF-6A2283F8B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75AA85-49E0-A3E7-972D-5B76276D255A}"/>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1150999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ABF68-EC88-33CD-D760-D17E6F92F1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B5C68F-70EE-EDF2-D450-B72FB81999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1F600E-2AC7-CD5D-65E8-2644467FB8BC}"/>
              </a:ext>
            </a:extLst>
          </p:cNvPr>
          <p:cNvSpPr>
            <a:spLocks noGrp="1"/>
          </p:cNvSpPr>
          <p:nvPr>
            <p:ph type="dt" sz="half" idx="10"/>
          </p:nvPr>
        </p:nvSpPr>
        <p:spPr/>
        <p:txBody>
          <a:bodyPr/>
          <a:lstStyle/>
          <a:p>
            <a:fld id="{4F1CD571-065F-42B9-8AD5-1151046CA249}" type="datetimeFigureOut">
              <a:rPr lang="en-US" smtClean="0"/>
              <a:t>4/23/2024</a:t>
            </a:fld>
            <a:endParaRPr lang="en-US"/>
          </a:p>
        </p:txBody>
      </p:sp>
      <p:sp>
        <p:nvSpPr>
          <p:cNvPr id="5" name="Footer Placeholder 4">
            <a:extLst>
              <a:ext uri="{FF2B5EF4-FFF2-40B4-BE49-F238E27FC236}">
                <a16:creationId xmlns:a16="http://schemas.microsoft.com/office/drawing/2014/main" id="{2C4FD32F-333F-F35D-6569-262DA73FF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5E5E5-2423-336C-16B6-33353D6CF7D3}"/>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36250604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71E51-961D-CAD3-2021-42EAE1F605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3D5A5B-9153-DD47-9288-D789E13370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779499-E3CA-246E-3514-86397C1A3256}"/>
              </a:ext>
            </a:extLst>
          </p:cNvPr>
          <p:cNvSpPr>
            <a:spLocks noGrp="1"/>
          </p:cNvSpPr>
          <p:nvPr>
            <p:ph type="dt" sz="half" idx="10"/>
          </p:nvPr>
        </p:nvSpPr>
        <p:spPr/>
        <p:txBody>
          <a:bodyPr/>
          <a:lstStyle/>
          <a:p>
            <a:fld id="{4F1CD571-065F-42B9-8AD5-1151046CA249}" type="datetimeFigureOut">
              <a:rPr lang="en-US" smtClean="0"/>
              <a:t>4/23/2024</a:t>
            </a:fld>
            <a:endParaRPr lang="en-US"/>
          </a:p>
        </p:txBody>
      </p:sp>
      <p:sp>
        <p:nvSpPr>
          <p:cNvPr id="5" name="Footer Placeholder 4">
            <a:extLst>
              <a:ext uri="{FF2B5EF4-FFF2-40B4-BE49-F238E27FC236}">
                <a16:creationId xmlns:a16="http://schemas.microsoft.com/office/drawing/2014/main" id="{0788820B-4BE3-2041-2E26-896631ED4F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0EBC1B-0A41-42D8-4B12-379EEEBCE957}"/>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4045765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B451E-3ADD-D236-0704-A8C3A338BD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2105F8-B927-D3E3-6118-260D63F298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46AB19-8986-9C00-56A2-4B6091523A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35FEEE-4952-454A-AA99-DAE04846DDA1}"/>
              </a:ext>
            </a:extLst>
          </p:cNvPr>
          <p:cNvSpPr>
            <a:spLocks noGrp="1"/>
          </p:cNvSpPr>
          <p:nvPr>
            <p:ph type="dt" sz="half" idx="10"/>
          </p:nvPr>
        </p:nvSpPr>
        <p:spPr/>
        <p:txBody>
          <a:bodyPr/>
          <a:lstStyle/>
          <a:p>
            <a:fld id="{4F1CD571-065F-42B9-8AD5-1151046CA249}" type="datetimeFigureOut">
              <a:rPr lang="en-US" smtClean="0"/>
              <a:t>4/23/2024</a:t>
            </a:fld>
            <a:endParaRPr lang="en-US"/>
          </a:p>
        </p:txBody>
      </p:sp>
      <p:sp>
        <p:nvSpPr>
          <p:cNvPr id="6" name="Footer Placeholder 5">
            <a:extLst>
              <a:ext uri="{FF2B5EF4-FFF2-40B4-BE49-F238E27FC236}">
                <a16:creationId xmlns:a16="http://schemas.microsoft.com/office/drawing/2014/main" id="{4740FD42-59C4-B1B1-93BC-CFB3180482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1B78EF-BE51-37A2-F826-71B6DEE50FE5}"/>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1131867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50DF3-5157-1593-B192-DD3986A572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D398B4-4EBA-128F-D142-E6387DC4E5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81A867-F4CD-CDF7-2157-536FAACCE1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0EFE9A-62C4-AE87-BD4D-FDE425342F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B9C3E0-6DC4-7660-F07E-87F30A4B02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9DF606-CDFD-9840-EC8C-903D8223CC38}"/>
              </a:ext>
            </a:extLst>
          </p:cNvPr>
          <p:cNvSpPr>
            <a:spLocks noGrp="1"/>
          </p:cNvSpPr>
          <p:nvPr>
            <p:ph type="dt" sz="half" idx="10"/>
          </p:nvPr>
        </p:nvSpPr>
        <p:spPr/>
        <p:txBody>
          <a:bodyPr/>
          <a:lstStyle/>
          <a:p>
            <a:fld id="{4F1CD571-065F-42B9-8AD5-1151046CA249}" type="datetimeFigureOut">
              <a:rPr lang="en-US" smtClean="0"/>
              <a:t>4/23/2024</a:t>
            </a:fld>
            <a:endParaRPr lang="en-US"/>
          </a:p>
        </p:txBody>
      </p:sp>
      <p:sp>
        <p:nvSpPr>
          <p:cNvPr id="8" name="Footer Placeholder 7">
            <a:extLst>
              <a:ext uri="{FF2B5EF4-FFF2-40B4-BE49-F238E27FC236}">
                <a16:creationId xmlns:a16="http://schemas.microsoft.com/office/drawing/2014/main" id="{0358E216-72FF-33A4-F35C-311393DC17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A5AC07-327A-5AE6-5269-42DB3E857DAB}"/>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2598748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B2EE8-695F-2860-BCF9-DE02191A9A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C1F64E-FDCE-B5F0-AE98-6BD5FB5EF092}"/>
              </a:ext>
            </a:extLst>
          </p:cNvPr>
          <p:cNvSpPr>
            <a:spLocks noGrp="1"/>
          </p:cNvSpPr>
          <p:nvPr>
            <p:ph type="dt" sz="half" idx="10"/>
          </p:nvPr>
        </p:nvSpPr>
        <p:spPr/>
        <p:txBody>
          <a:bodyPr/>
          <a:lstStyle/>
          <a:p>
            <a:fld id="{4F1CD571-065F-42B9-8AD5-1151046CA249}" type="datetimeFigureOut">
              <a:rPr lang="en-US" smtClean="0"/>
              <a:t>4/23/2024</a:t>
            </a:fld>
            <a:endParaRPr lang="en-US"/>
          </a:p>
        </p:txBody>
      </p:sp>
      <p:sp>
        <p:nvSpPr>
          <p:cNvPr id="4" name="Footer Placeholder 3">
            <a:extLst>
              <a:ext uri="{FF2B5EF4-FFF2-40B4-BE49-F238E27FC236}">
                <a16:creationId xmlns:a16="http://schemas.microsoft.com/office/drawing/2014/main" id="{375B5B1C-3AB0-6904-B3D4-28E4321697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19CEAC-F4B7-E96B-5CB0-C9079A3B8BA9}"/>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35344428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EBE544-E662-31B8-389B-B37BEB36E88F}"/>
              </a:ext>
            </a:extLst>
          </p:cNvPr>
          <p:cNvSpPr>
            <a:spLocks noGrp="1"/>
          </p:cNvSpPr>
          <p:nvPr>
            <p:ph type="dt" sz="half" idx="10"/>
          </p:nvPr>
        </p:nvSpPr>
        <p:spPr/>
        <p:txBody>
          <a:bodyPr/>
          <a:lstStyle/>
          <a:p>
            <a:fld id="{4F1CD571-065F-42B9-8AD5-1151046CA249}" type="datetimeFigureOut">
              <a:rPr lang="en-US" smtClean="0"/>
              <a:t>4/23/2024</a:t>
            </a:fld>
            <a:endParaRPr lang="en-US"/>
          </a:p>
        </p:txBody>
      </p:sp>
      <p:sp>
        <p:nvSpPr>
          <p:cNvPr id="3" name="Footer Placeholder 2">
            <a:extLst>
              <a:ext uri="{FF2B5EF4-FFF2-40B4-BE49-F238E27FC236}">
                <a16:creationId xmlns:a16="http://schemas.microsoft.com/office/drawing/2014/main" id="{9EA85AFE-B117-E46F-7800-8EE1805439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FFBB60-61CA-A44B-09EB-C81C9242F4E3}"/>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4204456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4/23/2024</a:t>
            </a:fld>
            <a:endParaRPr lang="en-US"/>
          </a:p>
        </p:txBody>
      </p:sp>
      <p:sp>
        <p:nvSpPr>
          <p:cNvPr id="5" name="Footer Placeholder 4">
            <a:extLst>
              <a:ext uri="{FF2B5EF4-FFF2-40B4-BE49-F238E27FC236}">
                <a16:creationId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556776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36E75-5101-903D-1BED-19547732E1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D68875-0F30-4AFF-69C6-6CB4D1049A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02D026-0938-257D-CA26-2AFE2B4995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FD74F0-6E20-6BFE-BC41-498010BEAB5A}"/>
              </a:ext>
            </a:extLst>
          </p:cNvPr>
          <p:cNvSpPr>
            <a:spLocks noGrp="1"/>
          </p:cNvSpPr>
          <p:nvPr>
            <p:ph type="dt" sz="half" idx="10"/>
          </p:nvPr>
        </p:nvSpPr>
        <p:spPr/>
        <p:txBody>
          <a:bodyPr/>
          <a:lstStyle/>
          <a:p>
            <a:fld id="{4F1CD571-065F-42B9-8AD5-1151046CA249}" type="datetimeFigureOut">
              <a:rPr lang="en-US" smtClean="0"/>
              <a:t>4/23/2024</a:t>
            </a:fld>
            <a:endParaRPr lang="en-US"/>
          </a:p>
        </p:txBody>
      </p:sp>
      <p:sp>
        <p:nvSpPr>
          <p:cNvPr id="6" name="Footer Placeholder 5">
            <a:extLst>
              <a:ext uri="{FF2B5EF4-FFF2-40B4-BE49-F238E27FC236}">
                <a16:creationId xmlns:a16="http://schemas.microsoft.com/office/drawing/2014/main" id="{540D1019-CA6C-FE40-D684-A4109A2AF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D9FD10-886F-150B-6823-FDC6123D981D}"/>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20715483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57BA7-1B93-6949-18F4-9698584EE6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A2BD06-4F5E-D248-7BF7-9F806FE079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7A0765-B0C4-A235-DCF0-D7503B081B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B9229E-72FE-50FF-CDBE-5DD9F7DF0AF0}"/>
              </a:ext>
            </a:extLst>
          </p:cNvPr>
          <p:cNvSpPr>
            <a:spLocks noGrp="1"/>
          </p:cNvSpPr>
          <p:nvPr>
            <p:ph type="dt" sz="half" idx="10"/>
          </p:nvPr>
        </p:nvSpPr>
        <p:spPr/>
        <p:txBody>
          <a:bodyPr/>
          <a:lstStyle/>
          <a:p>
            <a:fld id="{4F1CD571-065F-42B9-8AD5-1151046CA249}" type="datetimeFigureOut">
              <a:rPr lang="en-US" smtClean="0"/>
              <a:t>4/23/2024</a:t>
            </a:fld>
            <a:endParaRPr lang="en-US"/>
          </a:p>
        </p:txBody>
      </p:sp>
      <p:sp>
        <p:nvSpPr>
          <p:cNvPr id="6" name="Footer Placeholder 5">
            <a:extLst>
              <a:ext uri="{FF2B5EF4-FFF2-40B4-BE49-F238E27FC236}">
                <a16:creationId xmlns:a16="http://schemas.microsoft.com/office/drawing/2014/main" id="{38308F71-CB37-CE42-C0BE-529E3384D2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3CFAD4-B8F8-45F8-F052-269F5431394A}"/>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12261713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34267-B130-DC4B-A3D4-0B72C16F56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8B7598-58AE-9A88-AEB6-43D9A59B2D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0C8DD-A3B1-C554-D5C9-66C2B9F55AC2}"/>
              </a:ext>
            </a:extLst>
          </p:cNvPr>
          <p:cNvSpPr>
            <a:spLocks noGrp="1"/>
          </p:cNvSpPr>
          <p:nvPr>
            <p:ph type="dt" sz="half" idx="10"/>
          </p:nvPr>
        </p:nvSpPr>
        <p:spPr/>
        <p:txBody>
          <a:bodyPr/>
          <a:lstStyle/>
          <a:p>
            <a:fld id="{4F1CD571-065F-42B9-8AD5-1151046CA249}" type="datetimeFigureOut">
              <a:rPr lang="en-US" smtClean="0"/>
              <a:t>4/23/2024</a:t>
            </a:fld>
            <a:endParaRPr lang="en-US"/>
          </a:p>
        </p:txBody>
      </p:sp>
      <p:sp>
        <p:nvSpPr>
          <p:cNvPr id="5" name="Footer Placeholder 4">
            <a:extLst>
              <a:ext uri="{FF2B5EF4-FFF2-40B4-BE49-F238E27FC236}">
                <a16:creationId xmlns:a16="http://schemas.microsoft.com/office/drawing/2014/main" id="{6D1D034A-5C88-2E94-0395-F2E09B5698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37E2D8-6911-EF20-4BD2-3BD327D210A8}"/>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19421779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9EFBA8-01F0-00DA-192C-4866C62613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558A39-D743-0C17-DDFD-B38C8432A8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35C7FA-33C0-5A9A-D740-2807A53DE754}"/>
              </a:ext>
            </a:extLst>
          </p:cNvPr>
          <p:cNvSpPr>
            <a:spLocks noGrp="1"/>
          </p:cNvSpPr>
          <p:nvPr>
            <p:ph type="dt" sz="half" idx="10"/>
          </p:nvPr>
        </p:nvSpPr>
        <p:spPr/>
        <p:txBody>
          <a:bodyPr/>
          <a:lstStyle/>
          <a:p>
            <a:fld id="{4F1CD571-065F-42B9-8AD5-1151046CA249}" type="datetimeFigureOut">
              <a:rPr lang="en-US" smtClean="0"/>
              <a:t>4/23/2024</a:t>
            </a:fld>
            <a:endParaRPr lang="en-US"/>
          </a:p>
        </p:txBody>
      </p:sp>
      <p:sp>
        <p:nvSpPr>
          <p:cNvPr id="5" name="Footer Placeholder 4">
            <a:extLst>
              <a:ext uri="{FF2B5EF4-FFF2-40B4-BE49-F238E27FC236}">
                <a16:creationId xmlns:a16="http://schemas.microsoft.com/office/drawing/2014/main" id="{C61AA556-875C-E32F-FE17-B45301F2A5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0B520-90CF-F0A4-B501-F988DC964C73}"/>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409896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4/23/2024</a:t>
            </a:fld>
            <a:endParaRPr lang="en-US"/>
          </a:p>
        </p:txBody>
      </p:sp>
      <p:sp>
        <p:nvSpPr>
          <p:cNvPr id="6" name="Footer Placeholder 5">
            <a:extLst>
              <a:ext uri="{FF2B5EF4-FFF2-40B4-BE49-F238E27FC236}">
                <a16:creationId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479494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4/23/2024</a:t>
            </a:fld>
            <a:endParaRPr lang="en-US"/>
          </a:p>
        </p:txBody>
      </p:sp>
      <p:sp>
        <p:nvSpPr>
          <p:cNvPr id="8" name="Footer Placeholder 7">
            <a:extLst>
              <a:ext uri="{FF2B5EF4-FFF2-40B4-BE49-F238E27FC236}">
                <a16:creationId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278896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4/23/2024</a:t>
            </a:fld>
            <a:endParaRPr lang="en-US"/>
          </a:p>
        </p:txBody>
      </p:sp>
      <p:sp>
        <p:nvSpPr>
          <p:cNvPr id="4" name="Footer Placeholder 3">
            <a:extLst>
              <a:ext uri="{FF2B5EF4-FFF2-40B4-BE49-F238E27FC236}">
                <a16:creationId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086356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4/23/2024</a:t>
            </a:fld>
            <a:endParaRPr lang="en-US"/>
          </a:p>
        </p:txBody>
      </p:sp>
      <p:sp>
        <p:nvSpPr>
          <p:cNvPr id="3" name="Footer Placeholder 2">
            <a:extLst>
              <a:ext uri="{FF2B5EF4-FFF2-40B4-BE49-F238E27FC236}">
                <a16:creationId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757910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4/23/2024</a:t>
            </a:fld>
            <a:endParaRPr lang="en-US"/>
          </a:p>
        </p:txBody>
      </p:sp>
      <p:sp>
        <p:nvSpPr>
          <p:cNvPr id="6" name="Footer Placeholder 5">
            <a:extLst>
              <a:ext uri="{FF2B5EF4-FFF2-40B4-BE49-F238E27FC236}">
                <a16:creationId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738702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4/23/2024</a:t>
            </a:fld>
            <a:endParaRPr lang="en-US"/>
          </a:p>
        </p:txBody>
      </p:sp>
      <p:sp>
        <p:nvSpPr>
          <p:cNvPr id="6" name="Footer Placeholder 5">
            <a:extLst>
              <a:ext uri="{FF2B5EF4-FFF2-40B4-BE49-F238E27FC236}">
                <a16:creationId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136929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4/23/2024</a:t>
            </a:fld>
            <a:endParaRPr lang="en-US"/>
          </a:p>
        </p:txBody>
      </p:sp>
      <p:sp>
        <p:nvSpPr>
          <p:cNvPr id="5" name="Footer Placeholder 4">
            <a:extLst>
              <a:ext uri="{FF2B5EF4-FFF2-40B4-BE49-F238E27FC236}">
                <a16:creationId xmlns:a16="http://schemas.microsoft.com/office/drawing/2014/main"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spTree>
    <p:extLst>
      <p:ext uri="{BB962C8B-B14F-4D97-AF65-F5344CB8AC3E}">
        <p14:creationId xmlns:p14="http://schemas.microsoft.com/office/powerpoint/2010/main" val="1459512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799024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3DB868-A7EE-29A6-3AE1-867D3FBB1A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0D9F33-8F89-4DCB-62C1-AD06BD45FD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F30EF5-F11C-1311-32A1-29065828E2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1CD571-065F-42B9-8AD5-1151046CA249}" type="datetimeFigureOut">
              <a:rPr lang="en-US" smtClean="0"/>
              <a:t>4/23/2024</a:t>
            </a:fld>
            <a:endParaRPr lang="en-US"/>
          </a:p>
        </p:txBody>
      </p:sp>
      <p:sp>
        <p:nvSpPr>
          <p:cNvPr id="5" name="Footer Placeholder 4">
            <a:extLst>
              <a:ext uri="{FF2B5EF4-FFF2-40B4-BE49-F238E27FC236}">
                <a16:creationId xmlns:a16="http://schemas.microsoft.com/office/drawing/2014/main" id="{3C5D1286-16AE-A60C-1393-7B6B76E648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8BBF4D-6EDE-F712-3924-DA00667525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02B83-54D2-4488-BA9A-BB1F46BDCF07}" type="slidenum">
              <a:rPr lang="en-US" smtClean="0"/>
              <a:t>‹#›</a:t>
            </a:fld>
            <a:endParaRPr lang="en-US"/>
          </a:p>
        </p:txBody>
      </p:sp>
    </p:spTree>
    <p:extLst>
      <p:ext uri="{BB962C8B-B14F-4D97-AF65-F5344CB8AC3E}">
        <p14:creationId xmlns:p14="http://schemas.microsoft.com/office/powerpoint/2010/main" val="11292069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hyperlink" Target="https://hoc10.vn/doc-sach/hoa-hoc-10/1/166/18/" TargetMode="External"/><Relationship Id="rId2" Type="http://schemas.openxmlformats.org/officeDocument/2006/relationships/image" Target="../media/image35.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hoa-hoc-10/1/166/18/"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hoc10.vn/doc-sach/hoa-hoc-10/1/166/18/" TargetMode="External"/><Relationship Id="rId2" Type="http://schemas.openxmlformats.org/officeDocument/2006/relationships/image" Target="../media/image49.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hoc10.vn/doc-sach/hoa-hoc-10/1/166/20/" TargetMode="External"/><Relationship Id="rId2" Type="http://schemas.openxmlformats.org/officeDocument/2006/relationships/image" Target="../media/image5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hoc10.vn/doc-sach/hoa-hoc-10/1/166/20/" TargetMode="External"/><Relationship Id="rId2" Type="http://schemas.openxmlformats.org/officeDocument/2006/relationships/image" Target="../media/image55.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hoc10.vn/doc-sach/hoa-hoc-10/1/166/20/" TargetMode="External"/><Relationship Id="rId2" Type="http://schemas.openxmlformats.org/officeDocument/2006/relationships/image" Target="../media/image6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hyperlink" Target="https://www.facebook.com/hoc10fb/" TargetMode="External"/><Relationship Id="rId2" Type="http://schemas.openxmlformats.org/officeDocument/2006/relationships/image" Target="../media/image65.jpg"/><Relationship Id="rId1" Type="http://schemas.openxmlformats.org/officeDocument/2006/relationships/slideLayout" Target="../slideLayouts/slideLayout2.xml"/><Relationship Id="rId6" Type="http://schemas.openxmlformats.org/officeDocument/2006/relationships/image" Target="../media/image67.png"/><Relationship Id="rId5" Type="http://schemas.microsoft.com/office/2007/relationships/hdphoto" Target="../media/hdphoto2.wdp"/><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9.xml"/><Relationship Id="rId7" Type="http://schemas.openxmlformats.org/officeDocument/2006/relationships/image" Target="../media/image1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slide" Target="slide8.xml"/><Relationship Id="rId3" Type="http://schemas.openxmlformats.org/officeDocument/2006/relationships/image" Target="../media/image4.jpeg"/><Relationship Id="rId7" Type="http://schemas.openxmlformats.org/officeDocument/2006/relationships/image" Target="../media/image19.png"/><Relationship Id="rId12" Type="http://schemas.openxmlformats.org/officeDocument/2006/relationships/image" Target="../media/image22.png"/><Relationship Id="rId17" Type="http://schemas.openxmlformats.org/officeDocument/2006/relationships/image" Target="../media/image15.png"/><Relationship Id="rId2" Type="http://schemas.openxmlformats.org/officeDocument/2006/relationships/notesSlide" Target="../notesSlides/notesSlide2.xml"/><Relationship Id="rId16" Type="http://schemas.openxmlformats.org/officeDocument/2006/relationships/image" Target="../media/image24.png"/><Relationship Id="rId1" Type="http://schemas.openxmlformats.org/officeDocument/2006/relationships/slideLayout" Target="../slideLayouts/slideLayout29.xml"/><Relationship Id="rId6" Type="http://schemas.openxmlformats.org/officeDocument/2006/relationships/slide" Target="slide10.xml"/><Relationship Id="rId11" Type="http://schemas.openxmlformats.org/officeDocument/2006/relationships/slide" Target="slide7.xml"/><Relationship Id="rId5" Type="http://schemas.openxmlformats.org/officeDocument/2006/relationships/image" Target="../media/image18.svg"/><Relationship Id="rId15" Type="http://schemas.openxmlformats.org/officeDocument/2006/relationships/slide" Target="slide9.xml"/><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slide" Target="slide6.xml"/><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jpe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slide" Target="slide5.xml"/><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27.png"/><Relationship Id="rId11" Type="http://schemas.openxmlformats.org/officeDocument/2006/relationships/image" Target="../media/image15.png"/><Relationship Id="rId5" Type="http://schemas.openxmlformats.org/officeDocument/2006/relationships/image" Target="../media/image18.svg"/><Relationship Id="rId10" Type="http://schemas.openxmlformats.org/officeDocument/2006/relationships/image" Target="../media/image29.png"/><Relationship Id="rId4" Type="http://schemas.openxmlformats.org/officeDocument/2006/relationships/image" Target="../media/image5.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4.jpe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30.png"/><Relationship Id="rId5" Type="http://schemas.openxmlformats.org/officeDocument/2006/relationships/image" Target="../media/image18.sv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slide" Target="slide5.xml"/><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32.png"/><Relationship Id="rId5" Type="http://schemas.openxmlformats.org/officeDocument/2006/relationships/image" Target="../media/image18.svg"/><Relationship Id="rId4" Type="http://schemas.openxmlformats.org/officeDocument/2006/relationships/image" Target="../media/image5.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292046" y="235131"/>
            <a:ext cx="28999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Hóa </a:t>
            </a:r>
            <a:r>
              <a:rPr kumimoji="0" lang="en-US" sz="36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học</a:t>
            </a: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 10</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635726" y="2287907"/>
            <a:ext cx="10920547" cy="3459752"/>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4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Chủ</a:t>
            </a:r>
            <a:r>
              <a:rPr kumimoji="0" lang="en-US" sz="54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a:t>
            </a:r>
            <a:r>
              <a:rPr kumimoji="0" lang="en-US" sz="54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đề</a:t>
            </a:r>
            <a:r>
              <a:rPr kumimoji="0" lang="en-US" sz="54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1</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en-US" sz="5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Bài 3: </a:t>
            </a:r>
            <a:r>
              <a:rPr kumimoji="0" lang="en-US" sz="54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Nguyên</a:t>
            </a:r>
            <a:r>
              <a:rPr kumimoji="0" lang="en-US" sz="5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4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tố</a:t>
            </a:r>
            <a:r>
              <a:rPr lang="en-US" sz="5400" b="1" kern="0" noProof="0" dirty="0">
                <a:solidFill>
                  <a:srgbClr val="FF0000"/>
                </a:solidFill>
                <a:latin typeface="UTM Avo" panose="02040603050506020204" pitchFamily="18" charset="0"/>
                <a:cs typeface="Arial" panose="020B0604020202020204" pitchFamily="34" charset="0"/>
              </a:rPr>
              <a:t> </a:t>
            </a:r>
            <a:r>
              <a:rPr kumimoji="0" lang="en-US" sz="54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hóa</a:t>
            </a:r>
            <a:r>
              <a:rPr kumimoji="0" lang="en-US" sz="5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4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học</a:t>
            </a:r>
            <a:r>
              <a:rPr kumimoji="0" lang="en-US" sz="5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en-US" sz="54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Tiết</a:t>
            </a:r>
            <a:r>
              <a:rPr kumimoji="0" lang="en-US" sz="5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2, 3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2192000" cy="6858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210007" y="5876007"/>
            <a:ext cx="981995" cy="98199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 y="2"/>
            <a:ext cx="981995" cy="981995"/>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667949" y="1145049"/>
            <a:ext cx="6888553" cy="4567905"/>
          </a:xfrm>
          <a:prstGeom prst="wedgeRoundRectCallout">
            <a:avLst>
              <a:gd name="adj1" fmla="val 60695"/>
              <a:gd name="adj2" fmla="val -15837"/>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marL="0" marR="0" lvl="0" indent="0" algn="ctr" defTabSz="914355"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1">
                <a:ln>
                  <a:noFill/>
                </a:ln>
                <a:solidFill>
                  <a:prstClr val="black"/>
                </a:solidFill>
                <a:effectLst/>
                <a:uLnTx/>
                <a:uFillTx/>
                <a:latin typeface="UTM Avo" panose="02040603050506020204" pitchFamily="18" charset="0"/>
                <a:ea typeface="+mn-ea"/>
                <a:cs typeface="Arial" panose="020B0604020202020204" pitchFamily="34" charset="0"/>
              </a:rPr>
              <a:t>Cảm ơn các bạn đã giúp chúng mình lấy lại năng lượng và ánh sáng! Chúng mình sẽ tặng cho bạn một ngôi sao may mắn thay cho lời cảm ơn nhé!!!</a:t>
            </a:r>
            <a:endParaRPr kumimoji="0" lang="vi-VN" sz="2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10">
            <a:extLst>
              <a:ext uri="{FF2B5EF4-FFF2-40B4-BE49-F238E27FC236}">
                <a16:creationId xmlns:a16="http://schemas.microsoft.com/office/drawing/2014/main" id="{898F5BEE-07D7-6F79-5B22-79689E4B1B25}"/>
              </a:ext>
            </a:extLst>
          </p:cNvPr>
          <p:cNvPicPr>
            <a:picLocks noChangeAspect="1"/>
          </p:cNvPicPr>
          <p:nvPr/>
        </p:nvPicPr>
        <p:blipFill>
          <a:blip r:embed="rId5"/>
          <a:srcRect/>
          <a:stretch>
            <a:fillRect/>
          </a:stretch>
        </p:blipFill>
        <p:spPr>
          <a:xfrm>
            <a:off x="8435956" y="981996"/>
            <a:ext cx="3088098" cy="3183605"/>
          </a:xfrm>
          <a:prstGeom prst="rect">
            <a:avLst/>
          </a:prstGeom>
        </p:spPr>
      </p:pic>
      <p:pic>
        <p:nvPicPr>
          <p:cNvPr id="9" name="Picture 12">
            <a:extLst>
              <a:ext uri="{FF2B5EF4-FFF2-40B4-BE49-F238E27FC236}">
                <a16:creationId xmlns:a16="http://schemas.microsoft.com/office/drawing/2014/main" id="{3B9724BA-FE35-0601-1E74-882799B3A83F}"/>
              </a:ext>
            </a:extLst>
          </p:cNvPr>
          <p:cNvPicPr>
            <a:picLocks noChangeAspect="1"/>
          </p:cNvPicPr>
          <p:nvPr/>
        </p:nvPicPr>
        <p:blipFill>
          <a:blip r:embed="rId6"/>
          <a:srcRect/>
          <a:stretch>
            <a:fillRect/>
          </a:stretch>
        </p:blipFill>
        <p:spPr>
          <a:xfrm>
            <a:off x="7920095" y="4156385"/>
            <a:ext cx="1880821" cy="1982420"/>
          </a:xfrm>
          <a:prstGeom prst="rect">
            <a:avLst/>
          </a:prstGeom>
        </p:spPr>
      </p:pic>
      <p:pic>
        <p:nvPicPr>
          <p:cNvPr id="3" name="Picture 2">
            <a:extLst>
              <a:ext uri="{FF2B5EF4-FFF2-40B4-BE49-F238E27FC236}">
                <a16:creationId xmlns:a16="http://schemas.microsoft.com/office/drawing/2014/main" id="{917A66CE-D932-35E9-A130-67732245D6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63334" y="0"/>
            <a:ext cx="828666" cy="924025"/>
          </a:xfrm>
          <a:prstGeom prst="rect">
            <a:avLst/>
          </a:prstGeom>
          <a:solidFill>
            <a:schemeClr val="bg1"/>
          </a:solidFill>
        </p:spPr>
      </p:pic>
    </p:spTree>
    <p:extLst>
      <p:ext uri="{BB962C8B-B14F-4D97-AF65-F5344CB8AC3E}">
        <p14:creationId xmlns:p14="http://schemas.microsoft.com/office/powerpoint/2010/main" val="280467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par>
                                <p:cTn id="8" presetID="26" presetClass="emph" presetSubtype="0" repeatCount="indefinite" fill="hold" nodeType="withEffect">
                                  <p:stCondLst>
                                    <p:cond delay="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9C8146-C2BE-2360-709D-B976E7E4C9E0}"/>
              </a:ext>
            </a:extLst>
          </p:cNvPr>
          <p:cNvGrpSpPr/>
          <p:nvPr/>
        </p:nvGrpSpPr>
        <p:grpSpPr>
          <a:xfrm>
            <a:off x="4877732" y="3200400"/>
            <a:ext cx="2736543" cy="1558939"/>
            <a:chOff x="309542" y="967667"/>
            <a:chExt cx="2878585" cy="1558939"/>
          </a:xfrm>
        </p:grpSpPr>
        <p:pic>
          <p:nvPicPr>
            <p:cNvPr id="3" name="Picture 2">
              <a:hlinkClick r:id="rId3"/>
              <a:extLst>
                <a:ext uri="{FF2B5EF4-FFF2-40B4-BE49-F238E27FC236}">
                  <a16:creationId xmlns:a16="http://schemas.microsoft.com/office/drawing/2014/main" id="{A0608B49-1176-9B9E-CDE2-C55E96D1F5C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2DED3F60-E02F-50B1-6E8A-16D40F851362}"/>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12401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C4EC4F2-2FA3-3D82-12E2-57DDB59A802B}"/>
              </a:ext>
            </a:extLst>
          </p:cNvPr>
          <p:cNvSpPr txBox="1"/>
          <p:nvPr/>
        </p:nvSpPr>
        <p:spPr>
          <a:xfrm>
            <a:off x="4187824" y="1571515"/>
            <a:ext cx="7874000" cy="895758"/>
          </a:xfrm>
          <a:prstGeom prst="rect">
            <a:avLst/>
          </a:prstGeom>
          <a:noFill/>
        </p:spPr>
        <p:txBody>
          <a:bodyPr wrap="square" rtlCol="0">
            <a:spAutoFit/>
          </a:bodyPr>
          <a:lstStyle/>
          <a:p>
            <a:pPr algn="ctr">
              <a:lnSpc>
                <a:spcPct val="150000"/>
              </a:lnSpc>
            </a:pPr>
            <a:r>
              <a:rPr lang="en-US" sz="4000" b="1" dirty="0">
                <a:latin typeface="UTM Avo" panose="02040603050506020204" pitchFamily="18" charset="0"/>
                <a:cs typeface="Arial" panose="020B0604020202020204" pitchFamily="34" charset="0"/>
              </a:rPr>
              <a:t>NỘI DUNG BÀI HỌC</a:t>
            </a:r>
          </a:p>
        </p:txBody>
      </p:sp>
      <p:sp>
        <p:nvSpPr>
          <p:cNvPr id="6" name="Chevron 8">
            <a:extLst>
              <a:ext uri="{FF2B5EF4-FFF2-40B4-BE49-F238E27FC236}">
                <a16:creationId xmlns:a16="http://schemas.microsoft.com/office/drawing/2014/main" id="{52E8E4AF-2872-9753-360B-0DCEF3376A98}"/>
              </a:ext>
            </a:extLst>
          </p:cNvPr>
          <p:cNvSpPr/>
          <p:nvPr/>
        </p:nvSpPr>
        <p:spPr>
          <a:xfrm>
            <a:off x="5181600" y="2895840"/>
            <a:ext cx="6065574" cy="1270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chemeClr val="tx1"/>
                </a:solidFill>
                <a:latin typeface="UTM Avo" panose="02040603050506020204" pitchFamily="18" charset="0"/>
                <a:cs typeface="Arial" panose="020B0604020202020204" pitchFamily="34" charset="0"/>
              </a:rPr>
              <a:t>Mô</a:t>
            </a:r>
            <a:r>
              <a:rPr lang="en-US" sz="2600" dirty="0">
                <a:solidFill>
                  <a:schemeClr val="tx1"/>
                </a:solidFill>
                <a:latin typeface="UTM Avo" panose="02040603050506020204" pitchFamily="18" charset="0"/>
                <a:cs typeface="Arial" panose="020B0604020202020204" pitchFamily="34" charset="0"/>
              </a:rPr>
              <a:t> </a:t>
            </a:r>
            <a:r>
              <a:rPr lang="en-US" sz="2600" dirty="0" err="1">
                <a:solidFill>
                  <a:schemeClr val="tx1"/>
                </a:solidFill>
                <a:latin typeface="UTM Avo" panose="02040603050506020204" pitchFamily="18" charset="0"/>
                <a:cs typeface="Arial" panose="020B0604020202020204" pitchFamily="34" charset="0"/>
              </a:rPr>
              <a:t>hình</a:t>
            </a:r>
            <a:r>
              <a:rPr lang="en-US" sz="2600" dirty="0">
                <a:solidFill>
                  <a:schemeClr val="tx1"/>
                </a:solidFill>
                <a:latin typeface="UTM Avo" panose="02040603050506020204" pitchFamily="18" charset="0"/>
                <a:cs typeface="Arial" panose="020B0604020202020204" pitchFamily="34" charset="0"/>
              </a:rPr>
              <a:t> </a:t>
            </a:r>
            <a:r>
              <a:rPr lang="en-US" sz="2600" dirty="0" err="1">
                <a:solidFill>
                  <a:schemeClr val="tx1"/>
                </a:solidFill>
                <a:latin typeface="UTM Avo" panose="02040603050506020204" pitchFamily="18" charset="0"/>
                <a:cs typeface="Arial" panose="020B0604020202020204" pitchFamily="34" charset="0"/>
              </a:rPr>
              <a:t>nguyên</a:t>
            </a:r>
            <a:r>
              <a:rPr lang="en-US" sz="2600" dirty="0">
                <a:solidFill>
                  <a:schemeClr val="tx1"/>
                </a:solidFill>
                <a:latin typeface="UTM Avo" panose="02040603050506020204" pitchFamily="18" charset="0"/>
                <a:cs typeface="Arial" panose="020B0604020202020204" pitchFamily="34" charset="0"/>
              </a:rPr>
              <a:t> </a:t>
            </a:r>
            <a:r>
              <a:rPr lang="en-US" sz="2600" dirty="0" err="1">
                <a:solidFill>
                  <a:schemeClr val="tx1"/>
                </a:solidFill>
                <a:latin typeface="UTM Avo" panose="02040603050506020204" pitchFamily="18" charset="0"/>
                <a:cs typeface="Arial" panose="020B0604020202020204" pitchFamily="34" charset="0"/>
              </a:rPr>
              <a:t>tử</a:t>
            </a:r>
            <a:endParaRPr lang="en-US" sz="2600" dirty="0">
              <a:solidFill>
                <a:schemeClr val="tx1"/>
              </a:solidFill>
              <a:latin typeface="UTM Avo" panose="02040603050506020204" pitchFamily="18" charset="0"/>
              <a:cs typeface="Arial" panose="020B0604020202020204" pitchFamily="34" charset="0"/>
            </a:endParaRPr>
          </a:p>
        </p:txBody>
      </p:sp>
      <p:sp>
        <p:nvSpPr>
          <p:cNvPr id="7" name="Chevron 12">
            <a:extLst>
              <a:ext uri="{FF2B5EF4-FFF2-40B4-BE49-F238E27FC236}">
                <a16:creationId xmlns:a16="http://schemas.microsoft.com/office/drawing/2014/main" id="{E4322D40-0687-BCDE-C479-B0204E30B136}"/>
              </a:ext>
            </a:extLst>
          </p:cNvPr>
          <p:cNvSpPr/>
          <p:nvPr/>
        </p:nvSpPr>
        <p:spPr>
          <a:xfrm>
            <a:off x="5181600" y="4543425"/>
            <a:ext cx="6065574" cy="1270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chemeClr val="tx1"/>
                </a:solidFill>
                <a:latin typeface="UTM Avo" panose="02040603050506020204" pitchFamily="18" charset="0"/>
                <a:cs typeface="Arial" panose="020B0604020202020204" pitchFamily="34" charset="0"/>
              </a:rPr>
              <a:t>Đồng</a:t>
            </a:r>
            <a:r>
              <a:rPr lang="en-US" sz="2600" dirty="0">
                <a:solidFill>
                  <a:schemeClr val="tx1"/>
                </a:solidFill>
                <a:latin typeface="UTM Avo" panose="02040603050506020204" pitchFamily="18" charset="0"/>
                <a:cs typeface="Arial" panose="020B0604020202020204" pitchFamily="34" charset="0"/>
              </a:rPr>
              <a:t> </a:t>
            </a:r>
            <a:r>
              <a:rPr lang="en-US" sz="2600" dirty="0" err="1">
                <a:solidFill>
                  <a:schemeClr val="tx1"/>
                </a:solidFill>
                <a:latin typeface="UTM Avo" panose="02040603050506020204" pitchFamily="18" charset="0"/>
                <a:cs typeface="Arial" panose="020B0604020202020204" pitchFamily="34" charset="0"/>
              </a:rPr>
              <a:t>vị</a:t>
            </a:r>
            <a:r>
              <a:rPr lang="en-US" sz="2600" dirty="0">
                <a:solidFill>
                  <a:schemeClr val="tx1"/>
                </a:solidFill>
                <a:latin typeface="UTM Avo" panose="02040603050506020204" pitchFamily="18" charset="0"/>
                <a:cs typeface="Arial" panose="020B0604020202020204" pitchFamily="34" charset="0"/>
              </a:rPr>
              <a:t>, </a:t>
            </a:r>
            <a:r>
              <a:rPr lang="en-US" sz="2600" dirty="0" err="1">
                <a:solidFill>
                  <a:schemeClr val="tx1"/>
                </a:solidFill>
                <a:latin typeface="UTM Avo" panose="02040603050506020204" pitchFamily="18" charset="0"/>
                <a:cs typeface="Arial" panose="020B0604020202020204" pitchFamily="34" charset="0"/>
              </a:rPr>
              <a:t>nguyên</a:t>
            </a:r>
            <a:r>
              <a:rPr lang="en-US" sz="2600" dirty="0">
                <a:solidFill>
                  <a:schemeClr val="tx1"/>
                </a:solidFill>
                <a:latin typeface="UTM Avo" panose="02040603050506020204" pitchFamily="18" charset="0"/>
                <a:cs typeface="Arial" panose="020B0604020202020204" pitchFamily="34" charset="0"/>
              </a:rPr>
              <a:t> </a:t>
            </a:r>
            <a:r>
              <a:rPr lang="en-US" sz="2600" dirty="0" err="1">
                <a:solidFill>
                  <a:schemeClr val="tx1"/>
                </a:solidFill>
                <a:latin typeface="UTM Avo" panose="02040603050506020204" pitchFamily="18" charset="0"/>
                <a:cs typeface="Arial" panose="020B0604020202020204" pitchFamily="34" charset="0"/>
              </a:rPr>
              <a:t>tử</a:t>
            </a:r>
            <a:r>
              <a:rPr lang="en-US" sz="2600" dirty="0">
                <a:solidFill>
                  <a:schemeClr val="tx1"/>
                </a:solidFill>
                <a:latin typeface="UTM Avo" panose="02040603050506020204" pitchFamily="18" charset="0"/>
                <a:cs typeface="Arial" panose="020B0604020202020204" pitchFamily="34" charset="0"/>
              </a:rPr>
              <a:t> </a:t>
            </a:r>
            <a:r>
              <a:rPr lang="en-US" sz="2600" dirty="0" err="1">
                <a:solidFill>
                  <a:schemeClr val="tx1"/>
                </a:solidFill>
                <a:latin typeface="UTM Avo" panose="02040603050506020204" pitchFamily="18" charset="0"/>
                <a:cs typeface="Arial" panose="020B0604020202020204" pitchFamily="34" charset="0"/>
              </a:rPr>
              <a:t>khối</a:t>
            </a:r>
            <a:r>
              <a:rPr lang="en-US" sz="2600" dirty="0">
                <a:solidFill>
                  <a:schemeClr val="tx1"/>
                </a:solidFill>
                <a:latin typeface="UTM Avo" panose="02040603050506020204" pitchFamily="18" charset="0"/>
                <a:cs typeface="Arial" panose="020B0604020202020204" pitchFamily="34" charset="0"/>
              </a:rPr>
              <a:t> </a:t>
            </a:r>
            <a:r>
              <a:rPr lang="en-US" sz="2600" dirty="0" err="1">
                <a:solidFill>
                  <a:schemeClr val="tx1"/>
                </a:solidFill>
                <a:latin typeface="UTM Avo" panose="02040603050506020204" pitchFamily="18" charset="0"/>
                <a:cs typeface="Arial" panose="020B0604020202020204" pitchFamily="34" charset="0"/>
              </a:rPr>
              <a:t>trung</a:t>
            </a:r>
            <a:r>
              <a:rPr lang="en-US" sz="2600" dirty="0">
                <a:solidFill>
                  <a:schemeClr val="tx1"/>
                </a:solidFill>
                <a:latin typeface="UTM Avo" panose="02040603050506020204" pitchFamily="18" charset="0"/>
                <a:cs typeface="Arial" panose="020B0604020202020204" pitchFamily="34" charset="0"/>
              </a:rPr>
              <a:t> </a:t>
            </a:r>
            <a:r>
              <a:rPr lang="en-US" sz="2600" dirty="0" err="1">
                <a:solidFill>
                  <a:schemeClr val="tx1"/>
                </a:solidFill>
                <a:latin typeface="UTM Avo" panose="02040603050506020204" pitchFamily="18" charset="0"/>
                <a:cs typeface="Arial" panose="020B0604020202020204" pitchFamily="34" charset="0"/>
              </a:rPr>
              <a:t>bình</a:t>
            </a:r>
            <a:endParaRPr lang="en-US" sz="2600" dirty="0">
              <a:solidFill>
                <a:schemeClr val="tx1"/>
              </a:solidFill>
              <a:latin typeface="UTM Avo" panose="0204060305050602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CC9CE335-6778-A080-6598-B7AEB307AD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7801" y="1835150"/>
            <a:ext cx="4673600" cy="46736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8687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913A35-D7CE-18BC-97AA-976BE137A79E}"/>
              </a:ext>
            </a:extLst>
          </p:cNvPr>
          <p:cNvSpPr/>
          <p:nvPr/>
        </p:nvSpPr>
        <p:spPr>
          <a:xfrm>
            <a:off x="585880" y="2241464"/>
            <a:ext cx="10249759" cy="518988"/>
          </a:xfrm>
          <a:prstGeom prst="rect">
            <a:avLst/>
          </a:prstGeom>
        </p:spPr>
        <p:txBody>
          <a:bodyPr wrap="square">
            <a:spAutoFit/>
          </a:bodyPr>
          <a:lstStyle/>
          <a:p>
            <a:pPr algn="just">
              <a:lnSpc>
                <a:spcPct val="130000"/>
              </a:lnSpc>
            </a:pPr>
            <a:r>
              <a:rPr lang="en-US" sz="2400" b="1" dirty="0">
                <a:solidFill>
                  <a:schemeClr val="accent2"/>
                </a:solidFill>
                <a:latin typeface="UTM Avo" panose="02040603050506020204" pitchFamily="18" charset="0"/>
                <a:cs typeface="Arial" panose="020B0604020202020204" pitchFamily="34" charset="0"/>
              </a:rPr>
              <a:t>1. </a:t>
            </a:r>
            <a:r>
              <a:rPr lang="en-US" sz="2400" b="1" dirty="0" err="1">
                <a:solidFill>
                  <a:schemeClr val="accent2"/>
                </a:solidFill>
                <a:latin typeface="UTM Avo" panose="02040603050506020204" pitchFamily="18" charset="0"/>
                <a:cs typeface="Arial" panose="020B0604020202020204" pitchFamily="34" charset="0"/>
              </a:rPr>
              <a:t>Đồng</a:t>
            </a:r>
            <a:r>
              <a:rPr lang="en-US" sz="2400" b="1" dirty="0">
                <a:solidFill>
                  <a:schemeClr val="accent2"/>
                </a:solidFill>
                <a:latin typeface="UTM Avo" panose="02040603050506020204" pitchFamily="18" charset="0"/>
                <a:cs typeface="Arial" panose="020B0604020202020204" pitchFamily="34" charset="0"/>
              </a:rPr>
              <a:t> </a:t>
            </a:r>
            <a:r>
              <a:rPr lang="en-US" sz="2400" b="1" dirty="0" err="1">
                <a:solidFill>
                  <a:schemeClr val="accent2"/>
                </a:solidFill>
                <a:latin typeface="UTM Avo" panose="02040603050506020204" pitchFamily="18" charset="0"/>
                <a:cs typeface="Arial" panose="020B0604020202020204" pitchFamily="34" charset="0"/>
              </a:rPr>
              <a:t>vị</a:t>
            </a:r>
            <a:endParaRPr lang="en-US" sz="2400" b="1" dirty="0">
              <a:solidFill>
                <a:schemeClr val="accent2"/>
              </a:solidFill>
              <a:latin typeface="UTM Avo" panose="02040603050506020204" pitchFamily="18" charset="0"/>
              <a:cs typeface="Arial" panose="020B0604020202020204" pitchFamily="34" charset="0"/>
            </a:endParaRPr>
          </a:p>
        </p:txBody>
      </p:sp>
      <p:sp>
        <p:nvSpPr>
          <p:cNvPr id="7" name="Rectangle 6">
            <a:extLst>
              <a:ext uri="{FF2B5EF4-FFF2-40B4-BE49-F238E27FC236}">
                <a16:creationId xmlns:a16="http://schemas.microsoft.com/office/drawing/2014/main" id="{0497D71F-5E5A-C830-6DBA-FAC4D531110C}"/>
              </a:ext>
            </a:extLst>
          </p:cNvPr>
          <p:cNvSpPr/>
          <p:nvPr/>
        </p:nvSpPr>
        <p:spPr>
          <a:xfrm>
            <a:off x="615369" y="1706922"/>
            <a:ext cx="6018892" cy="574388"/>
          </a:xfrm>
          <a:prstGeom prst="rect">
            <a:avLst/>
          </a:prstGeom>
        </p:spPr>
        <p:txBody>
          <a:bodyPr wrap="none">
            <a:spAutoFit/>
          </a:bodyPr>
          <a:lstStyle/>
          <a:p>
            <a:pPr>
              <a:lnSpc>
                <a:spcPct val="150000"/>
              </a:lnSpc>
              <a:spcBef>
                <a:spcPts val="400"/>
              </a:spcBef>
              <a:spcAft>
                <a:spcPts val="533"/>
              </a:spcAft>
            </a:pPr>
            <a:r>
              <a:rPr lang="en-US" sz="2400" b="1" dirty="0">
                <a:latin typeface="UTM Avo" panose="02040603050506020204" pitchFamily="18" charset="0"/>
                <a:ea typeface="Calibri" panose="020F0502020204030204" pitchFamily="34" charset="0"/>
                <a:cs typeface="Arial" panose="020B0604020202020204" pitchFamily="34" charset="0"/>
              </a:rPr>
              <a:t>II. </a:t>
            </a:r>
            <a:r>
              <a:rPr lang="en-US" sz="2400" b="1" dirty="0" err="1">
                <a:latin typeface="UTM Avo" panose="02040603050506020204" pitchFamily="18" charset="0"/>
                <a:ea typeface="Calibri" panose="020F0502020204030204" pitchFamily="34" charset="0"/>
                <a:cs typeface="Arial" panose="020B0604020202020204" pitchFamily="34" charset="0"/>
              </a:rPr>
              <a:t>Đồng</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vị</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nguyên</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tử</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khối</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trung</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bình</a:t>
            </a:r>
            <a:endParaRPr lang="en-US" sz="2400" b="1" dirty="0">
              <a:latin typeface="UTM Avo" panose="02040603050506020204" pitchFamily="18"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2E9D6B26-ABEF-B110-9AB0-543EC730E47D}"/>
                  </a:ext>
                </a:extLst>
              </p:cNvPr>
              <p:cNvSpPr/>
              <p:nvPr/>
            </p:nvSpPr>
            <p:spPr>
              <a:xfrm>
                <a:off x="548347" y="2664976"/>
                <a:ext cx="7338353" cy="583365"/>
              </a:xfrm>
              <a:prstGeom prst="rect">
                <a:avLst/>
              </a:prstGeom>
            </p:spPr>
            <p:txBody>
              <a:bodyPr wrap="square">
                <a:spAutoFit/>
              </a:bodyPr>
              <a:lstStyle/>
              <a:p>
                <a:pPr marL="342900" lvl="0" indent="-342900">
                  <a:lnSpc>
                    <a:spcPct val="150000"/>
                  </a:lnSpc>
                  <a:spcBef>
                    <a:spcPts val="600"/>
                  </a:spcBef>
                  <a:spcAft>
                    <a:spcPts val="600"/>
                  </a:spcAft>
                  <a:buFont typeface="+mj-lt"/>
                  <a:buAutoNum type="arabicParenBoth"/>
                </a:pP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Giải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thích</a:t>
                </a:r>
                <a:r>
                  <a:rPr lang="en-US" sz="2400" dirty="0">
                    <a:latin typeface="UTM Avo" panose="02040603050506020204" pitchFamily="18" charset="0"/>
                    <a:ea typeface="Calibri" panose="020F0502020204030204" pitchFamily="34" charset="0"/>
                    <a:cs typeface="Arial" panose="020B0604020202020204" pitchFamily="34" charset="0"/>
                  </a:rPr>
                  <a:t> ý </a:t>
                </a:r>
                <a:r>
                  <a:rPr lang="en-US" sz="2400" dirty="0" err="1">
                    <a:latin typeface="UTM Avo" panose="02040603050506020204" pitchFamily="18" charset="0"/>
                    <a:ea typeface="Calibri" panose="020F0502020204030204" pitchFamily="34" charset="0"/>
                    <a:cs typeface="Arial" panose="020B0604020202020204" pitchFamily="34" charset="0"/>
                  </a:rPr>
                  <a:t>nghĩa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kí</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hiệu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sau</a:t>
                </a:r>
                <a:r>
                  <a:rPr lang="en-US" sz="2400" dirty="0">
                    <a:latin typeface="UTM Avo" panose="02040603050506020204" pitchFamily="18" charset="0"/>
                    <a:ea typeface="Calibri" panose="020F0502020204030204" pitchFamily="34" charset="0"/>
                    <a:cs typeface="Arial" panose="020B0604020202020204" pitchFamily="34" charset="0"/>
                  </a:rPr>
                  <a:t>: </a:t>
                </a:r>
                <a14:m>
                  <m:oMath xmlns:m="http://schemas.openxmlformats.org/officeDocument/2006/math">
                    <m:sPre>
                      <m:sPrePr>
                        <m:ctrlPr>
                          <a:rPr lang="en-US" sz="2400" i="1">
                            <a:latin typeface="Cambria Math" panose="02040503050406030204" pitchFamily="18" charset="0"/>
                            <a:ea typeface="Calibri" panose="020F0502020204030204" pitchFamily="34" charset="0"/>
                          </a:rPr>
                        </m:ctrlPr>
                      </m:sPrePr>
                      <m:sub>
                        <m:r>
                          <a:rPr lang="en-US" sz="2400">
                            <a:latin typeface="Cambria Math" panose="02040503050406030204" pitchFamily="18" charset="0"/>
                            <a:ea typeface="Calibri" panose="020F0502020204030204" pitchFamily="34" charset="0"/>
                          </a:rPr>
                          <m:t>1</m:t>
                        </m:r>
                      </m:sub>
                      <m:sup>
                        <m:r>
                          <a:rPr lang="en-US" sz="2400">
                            <a:latin typeface="Cambria Math" panose="02040503050406030204" pitchFamily="18" charset="0"/>
                            <a:ea typeface="Calibri" panose="020F0502020204030204" pitchFamily="34" charset="0"/>
                          </a:rPr>
                          <m:t>1</m:t>
                        </m:r>
                      </m:sup>
                      <m:e>
                        <m:r>
                          <m:rPr>
                            <m:sty m:val="p"/>
                          </m:rPr>
                          <a:rPr lang="en-US" sz="2400">
                            <a:latin typeface="Cambria Math" panose="02040503050406030204" pitchFamily="18" charset="0"/>
                            <a:ea typeface="Calibri" panose="020F0502020204030204" pitchFamily="34" charset="0"/>
                          </a:rPr>
                          <m:t>H</m:t>
                        </m:r>
                      </m:e>
                    </m:sPre>
                  </m:oMath>
                </a14:m>
                <a:r>
                  <a:rPr lang="en-US" sz="2400" dirty="0">
                    <a:latin typeface="UTM Avo" panose="02040603050506020204" pitchFamily="18" charset="0"/>
                    <a:ea typeface="Calibri" panose="020F0502020204030204" pitchFamily="34" charset="0"/>
                    <a:cs typeface="Arial" panose="020B0604020202020204" pitchFamily="34" charset="0"/>
                  </a:rPr>
                  <a:t> , </a:t>
                </a:r>
                <a14:m>
                  <m:oMath xmlns:m="http://schemas.openxmlformats.org/officeDocument/2006/math">
                    <m:sPre>
                      <m:sPrePr>
                        <m:ctrlPr>
                          <a:rPr lang="en-US" sz="2400" i="1">
                            <a:latin typeface="Cambria Math" panose="02040503050406030204" pitchFamily="18" charset="0"/>
                            <a:ea typeface="Calibri" panose="020F0502020204030204" pitchFamily="34" charset="0"/>
                          </a:rPr>
                        </m:ctrlPr>
                      </m:sPrePr>
                      <m:sub>
                        <m:r>
                          <a:rPr lang="en-US" sz="2400">
                            <a:latin typeface="Cambria Math" panose="02040503050406030204" pitchFamily="18" charset="0"/>
                            <a:ea typeface="Calibri" panose="020F0502020204030204" pitchFamily="34" charset="0"/>
                          </a:rPr>
                          <m:t>1</m:t>
                        </m:r>
                      </m:sub>
                      <m:sup>
                        <m:r>
                          <a:rPr lang="en-US" sz="2400">
                            <a:latin typeface="Cambria Math" panose="02040503050406030204" pitchFamily="18" charset="0"/>
                            <a:ea typeface="Calibri" panose="020F0502020204030204" pitchFamily="34" charset="0"/>
                          </a:rPr>
                          <m:t>2</m:t>
                        </m:r>
                      </m:sup>
                      <m:e>
                        <m:r>
                          <m:rPr>
                            <m:sty m:val="p"/>
                          </m:rPr>
                          <a:rPr lang="en-US" sz="2400">
                            <a:latin typeface="Cambria Math" panose="02040503050406030204" pitchFamily="18" charset="0"/>
                            <a:ea typeface="Calibri" panose="020F0502020204030204" pitchFamily="34" charset="0"/>
                          </a:rPr>
                          <m:t>H</m:t>
                        </m:r>
                      </m:e>
                    </m:sPre>
                  </m:oMath>
                </a14:m>
                <a:r>
                  <a:rPr lang="en-US" sz="2400" dirty="0">
                    <a:latin typeface="UTM Avo" panose="02040603050506020204" pitchFamily="18" charset="0"/>
                    <a:ea typeface="Calibri" panose="020F0502020204030204" pitchFamily="34" charset="0"/>
                    <a:cs typeface="Arial" panose="020B0604020202020204" pitchFamily="34" charset="0"/>
                  </a:rPr>
                  <a:t> , </a:t>
                </a:r>
                <a14:m>
                  <m:oMath xmlns:m="http://schemas.openxmlformats.org/officeDocument/2006/math">
                    <m:sPre>
                      <m:sPrePr>
                        <m:ctrlPr>
                          <a:rPr lang="en-US" sz="2400" i="1">
                            <a:latin typeface="Cambria Math" panose="02040503050406030204" pitchFamily="18" charset="0"/>
                            <a:ea typeface="Calibri" panose="020F0502020204030204" pitchFamily="34" charset="0"/>
                          </a:rPr>
                        </m:ctrlPr>
                      </m:sPrePr>
                      <m:sub>
                        <m:r>
                          <a:rPr lang="en-US" sz="2400">
                            <a:latin typeface="Cambria Math" panose="02040503050406030204" pitchFamily="18" charset="0"/>
                            <a:ea typeface="Calibri" panose="020F0502020204030204" pitchFamily="34" charset="0"/>
                          </a:rPr>
                          <m:t>1</m:t>
                        </m:r>
                      </m:sub>
                      <m:sup>
                        <m:r>
                          <a:rPr lang="en-US" sz="2400">
                            <a:latin typeface="Cambria Math" panose="02040503050406030204" pitchFamily="18" charset="0"/>
                            <a:ea typeface="Calibri" panose="020F0502020204030204" pitchFamily="34" charset="0"/>
                          </a:rPr>
                          <m:t>3</m:t>
                        </m:r>
                      </m:sup>
                      <m:e>
                        <m:r>
                          <m:rPr>
                            <m:sty m:val="p"/>
                          </m:rPr>
                          <a:rPr lang="en-US" sz="2400">
                            <a:latin typeface="Cambria Math" panose="02040503050406030204" pitchFamily="18" charset="0"/>
                            <a:ea typeface="Calibri" panose="020F0502020204030204" pitchFamily="34" charset="0"/>
                          </a:rPr>
                          <m:t>H</m:t>
                        </m:r>
                      </m:e>
                    </m:sPre>
                  </m:oMath>
                </a14:m>
                <a:endParaRPr lang="en-US" sz="2400"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4" name="Rectangle 3">
                <a:extLst>
                  <a:ext uri="{FF2B5EF4-FFF2-40B4-BE49-F238E27FC236}">
                    <a16:creationId xmlns:a16="http://schemas.microsoft.com/office/drawing/2014/main" id="{2E9D6B26-ABEF-B110-9AB0-543EC730E47D}"/>
                  </a:ext>
                </a:extLst>
              </p:cNvPr>
              <p:cNvSpPr>
                <a:spLocks noRot="1" noChangeAspect="1" noMove="1" noResize="1" noEditPoints="1" noAdjustHandles="1" noChangeArrowheads="1" noChangeShapeType="1" noTextEdit="1"/>
              </p:cNvSpPr>
              <p:nvPr/>
            </p:nvSpPr>
            <p:spPr>
              <a:xfrm>
                <a:off x="548347" y="2664976"/>
                <a:ext cx="7338353" cy="583365"/>
              </a:xfrm>
              <a:prstGeom prst="rect">
                <a:avLst/>
              </a:prstGeom>
              <a:blipFill>
                <a:blip r:embed="rId3"/>
                <a:stretch>
                  <a:fillRect l="-1661" b="-270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5A7B2DF4-8BF9-8634-235F-884A69A18B78}"/>
                  </a:ext>
                </a:extLst>
              </p:cNvPr>
              <p:cNvSpPr/>
              <p:nvPr/>
            </p:nvSpPr>
            <p:spPr>
              <a:xfrm>
                <a:off x="578055" y="3314117"/>
                <a:ext cx="10947195" cy="3141950"/>
              </a:xfrm>
              <a:prstGeom prst="rect">
                <a:avLst/>
              </a:prstGeom>
            </p:spPr>
            <p:txBody>
              <a:bodyPr wrap="square">
                <a:spAutoFit/>
              </a:bodyPr>
              <a:lstStyle/>
              <a:p>
                <a:pPr marL="342900" lvl="0" indent="-342900">
                  <a:lnSpc>
                    <a:spcPct val="125000"/>
                  </a:lnSpc>
                  <a:spcBef>
                    <a:spcPts val="600"/>
                  </a:spcBef>
                  <a:spcAft>
                    <a:spcPts val="0"/>
                  </a:spcAft>
                  <a:buFont typeface="+mj-lt"/>
                  <a:buAutoNum type="arabicParenBoth"/>
                </a:pPr>
                <a:r>
                  <a:rPr lang="en-US" sz="2400" dirty="0">
                    <a:latin typeface="UTM Avo" panose="02040603050506020204" pitchFamily="18" charset="0"/>
                    <a:ea typeface="Calibri" panose="020F0502020204030204" pitchFamily="34" charset="0"/>
                    <a:cs typeface="Arial" panose="020B0604020202020204" pitchFamily="34" charset="0"/>
                  </a:rPr>
                  <a:t> </a:t>
                </a:r>
                <a14:m>
                  <m:oMath xmlns:m="http://schemas.openxmlformats.org/officeDocument/2006/math">
                    <m:sPre>
                      <m:sPrePr>
                        <m:ctrlPr>
                          <a:rPr lang="en-US" sz="2400" i="1">
                            <a:latin typeface="Cambria Math" panose="02040503050406030204" pitchFamily="18" charset="0"/>
                            <a:ea typeface="Calibri" panose="020F0502020204030204" pitchFamily="34" charset="0"/>
                          </a:rPr>
                        </m:ctrlPr>
                      </m:sPrePr>
                      <m:sub>
                        <m:r>
                          <a:rPr lang="en-US" sz="2400" i="0">
                            <a:latin typeface="Cambria Math" panose="02040503050406030204" pitchFamily="18" charset="0"/>
                            <a:ea typeface="Calibri" panose="020F0502020204030204" pitchFamily="34" charset="0"/>
                          </a:rPr>
                          <m:t>1</m:t>
                        </m:r>
                      </m:sub>
                      <m:sup>
                        <m:r>
                          <a:rPr lang="en-US" sz="2400" i="0">
                            <a:latin typeface="Cambria Math" panose="02040503050406030204" pitchFamily="18" charset="0"/>
                            <a:ea typeface="Calibri" panose="020F0502020204030204" pitchFamily="34" charset="0"/>
                          </a:rPr>
                          <m:t>1</m:t>
                        </m:r>
                      </m:sup>
                      <m:e>
                        <m:r>
                          <m:rPr>
                            <m:sty m:val="p"/>
                          </m:rPr>
                          <a:rPr lang="en-US" sz="2400" i="0">
                            <a:latin typeface="Cambria Math" panose="02040503050406030204" pitchFamily="18" charset="0"/>
                            <a:ea typeface="Calibri" panose="020F0502020204030204" pitchFamily="34" charset="0"/>
                          </a:rPr>
                          <m:t>H</m:t>
                        </m:r>
                      </m:e>
                    </m:sPre>
                  </m:oMath>
                </a14:m>
                <a:r>
                  <a:rPr lang="en-US" sz="2400" dirty="0">
                    <a:latin typeface="UTM Avo" panose="02040603050506020204" pitchFamily="18" charset="0"/>
                    <a:ea typeface="Calibri" panose="020F0502020204030204" pitchFamily="34" charset="0"/>
                    <a:cs typeface="Arial" panose="020B0604020202020204" pitchFamily="34" charset="0"/>
                  </a:rPr>
                  <a:t> : </a:t>
                </a:r>
                <a:r>
                  <a:rPr lang="en-US" sz="2400" dirty="0" err="1">
                    <a:latin typeface="UTM Avo" panose="02040603050506020204" pitchFamily="18" charset="0"/>
                    <a:ea typeface="Calibri" panose="020F0502020204030204" pitchFamily="34" charset="0"/>
                    <a:cs typeface="Arial" panose="020B0604020202020204" pitchFamily="34" charset="0"/>
                  </a:rPr>
                  <a:t>Nguyên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tử</a:t>
                </a:r>
                <a:r>
                  <a:rPr lang="en-US" sz="2400" dirty="0">
                    <a:latin typeface="UTM Avo" panose="02040603050506020204" pitchFamily="18" charset="0"/>
                    <a:ea typeface="Calibri" panose="020F0502020204030204" pitchFamily="34" charset="0"/>
                    <a:cs typeface="Arial" panose="020B0604020202020204" pitchFamily="34" charset="0"/>
                  </a:rPr>
                  <a:t> H </a:t>
                </a:r>
                <a:r>
                  <a:rPr lang="en-US" sz="2400" dirty="0" err="1">
                    <a:latin typeface="UTM Avo" panose="02040603050506020204" pitchFamily="18" charset="0"/>
                    <a:ea typeface="Calibri" panose="020F0502020204030204" pitchFamily="34" charset="0"/>
                    <a:cs typeface="Arial" panose="020B0604020202020204" pitchFamily="34" charset="0"/>
                  </a:rPr>
                  <a:t>có</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điện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tích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hạt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nhân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1 </a:t>
                </a:r>
                <a:r>
                  <a:rPr lang="en-US" sz="2400" dirty="0" err="1">
                    <a:latin typeface="UTM Avo" panose="02040603050506020204" pitchFamily="18" charset="0"/>
                    <a:ea typeface="Calibri" panose="020F0502020204030204" pitchFamily="34" charset="0"/>
                    <a:cs typeface="Arial" panose="020B0604020202020204" pitchFamily="34" charset="0"/>
                  </a:rPr>
                  <a:t>và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khối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1  </a:t>
                </a:r>
              </a:p>
              <a:p>
                <a:pPr lvl="0">
                  <a:lnSpc>
                    <a:spcPct val="125000"/>
                  </a:lnSpc>
                  <a:spcBef>
                    <a:spcPts val="600"/>
                  </a:spcBef>
                  <a:spcAft>
                    <a:spcPts val="0"/>
                  </a:spcAft>
                </a:pPr>
                <a:r>
                  <a:rPr lang="en-US" sz="2400" dirty="0">
                    <a:latin typeface="UTM Avo" panose="02040603050506020204" pitchFamily="18" charset="0"/>
                    <a:ea typeface="Calibri" panose="020F0502020204030204" pitchFamily="34" charset="0"/>
                    <a:cs typeface="Arial" panose="020B0604020202020204" pitchFamily="34" charset="0"/>
                  </a:rPr>
                  <a:t>      →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neutron = 0.</a:t>
                </a:r>
              </a:p>
              <a:p>
                <a:pPr marL="457200">
                  <a:lnSpc>
                    <a:spcPct val="125000"/>
                  </a:lnSpc>
                  <a:spcBef>
                    <a:spcPts val="600"/>
                  </a:spcBef>
                  <a:spcAft>
                    <a:spcPts val="0"/>
                  </a:spcAft>
                </a:pPr>
                <a14:m>
                  <m:oMath xmlns:m="http://schemas.openxmlformats.org/officeDocument/2006/math">
                    <m:sPre>
                      <m:sPrePr>
                        <m:ctrlPr>
                          <a:rPr lang="en-US" sz="2400" i="1">
                            <a:latin typeface="Cambria Math" panose="02040503050406030204" pitchFamily="18" charset="0"/>
                            <a:ea typeface="Calibri" panose="020F0502020204030204" pitchFamily="34" charset="0"/>
                          </a:rPr>
                        </m:ctrlPr>
                      </m:sPrePr>
                      <m:sub>
                        <m:r>
                          <a:rPr lang="en-US" sz="2400" i="0">
                            <a:latin typeface="Cambria Math" panose="02040503050406030204" pitchFamily="18" charset="0"/>
                            <a:ea typeface="Calibri" panose="020F0502020204030204" pitchFamily="34" charset="0"/>
                          </a:rPr>
                          <m:t>1</m:t>
                        </m:r>
                      </m:sub>
                      <m:sup>
                        <m:r>
                          <a:rPr lang="en-US" sz="2400" i="0">
                            <a:latin typeface="Cambria Math" panose="02040503050406030204" pitchFamily="18" charset="0"/>
                            <a:ea typeface="Calibri" panose="020F0502020204030204" pitchFamily="34" charset="0"/>
                          </a:rPr>
                          <m:t>2</m:t>
                        </m:r>
                      </m:sup>
                      <m:e>
                        <m:r>
                          <m:rPr>
                            <m:sty m:val="p"/>
                          </m:rPr>
                          <a:rPr lang="en-US" sz="2400" i="0">
                            <a:latin typeface="Cambria Math" panose="02040503050406030204" pitchFamily="18" charset="0"/>
                            <a:ea typeface="Calibri" panose="020F0502020204030204" pitchFamily="34" charset="0"/>
                          </a:rPr>
                          <m:t>H</m:t>
                        </m:r>
                      </m:e>
                    </m:sPre>
                  </m:oMath>
                </a14:m>
                <a:r>
                  <a:rPr lang="en-US" sz="2400" dirty="0">
                    <a:latin typeface="UTM Avo" panose="02040603050506020204" pitchFamily="18" charset="0"/>
                    <a:ea typeface="Calibri" panose="020F0502020204030204" pitchFamily="34" charset="0"/>
                    <a:cs typeface="Arial" panose="020B0604020202020204" pitchFamily="34" charset="0"/>
                  </a:rPr>
                  <a:t> : </a:t>
                </a:r>
                <a:r>
                  <a:rPr lang="en-US" sz="2400" dirty="0" err="1">
                    <a:latin typeface="UTM Avo" panose="02040603050506020204" pitchFamily="18" charset="0"/>
                    <a:ea typeface="Calibri" panose="020F0502020204030204" pitchFamily="34" charset="0"/>
                    <a:cs typeface="Arial" panose="020B0604020202020204" pitchFamily="34" charset="0"/>
                  </a:rPr>
                  <a:t>Nguyên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tử</a:t>
                </a:r>
                <a:r>
                  <a:rPr lang="en-US" sz="2400" dirty="0">
                    <a:latin typeface="UTM Avo" panose="02040603050506020204" pitchFamily="18" charset="0"/>
                    <a:ea typeface="Calibri" panose="020F0502020204030204" pitchFamily="34" charset="0"/>
                    <a:cs typeface="Arial" panose="020B0604020202020204" pitchFamily="34" charset="0"/>
                  </a:rPr>
                  <a:t> H </a:t>
                </a:r>
                <a:r>
                  <a:rPr lang="en-US" sz="2400" dirty="0" err="1">
                    <a:latin typeface="UTM Avo" panose="02040603050506020204" pitchFamily="18" charset="0"/>
                    <a:ea typeface="Calibri" panose="020F0502020204030204" pitchFamily="34" charset="0"/>
                    <a:cs typeface="Arial" panose="020B0604020202020204" pitchFamily="34" charset="0"/>
                  </a:rPr>
                  <a:t>có</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điện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tích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hạt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nhân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1 </a:t>
                </a:r>
                <a:r>
                  <a:rPr lang="en-US" sz="2400" dirty="0" err="1">
                    <a:latin typeface="UTM Avo" panose="02040603050506020204" pitchFamily="18" charset="0"/>
                    <a:ea typeface="Calibri" panose="020F0502020204030204" pitchFamily="34" charset="0"/>
                    <a:cs typeface="Arial" panose="020B0604020202020204" pitchFamily="34" charset="0"/>
                  </a:rPr>
                  <a:t>và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khối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2</a:t>
                </a:r>
                <a:br>
                  <a:rPr lang="en-US" sz="2400" dirty="0">
                    <a:latin typeface="UTM Avo" panose="02040603050506020204" pitchFamily="18" charset="0"/>
                    <a:ea typeface="Calibri" panose="020F0502020204030204" pitchFamily="34" charset="0"/>
                    <a:cs typeface="Arial" panose="020B0604020202020204" pitchFamily="34" charset="0"/>
                  </a:rPr>
                </a:b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neutron =1.</a:t>
                </a:r>
              </a:p>
              <a:p>
                <a:pPr marL="457200">
                  <a:lnSpc>
                    <a:spcPct val="125000"/>
                  </a:lnSpc>
                  <a:spcBef>
                    <a:spcPts val="600"/>
                  </a:spcBef>
                  <a:spcAft>
                    <a:spcPts val="0"/>
                  </a:spcAft>
                </a:pPr>
                <a14:m>
                  <m:oMath xmlns:m="http://schemas.openxmlformats.org/officeDocument/2006/math">
                    <m:sPre>
                      <m:sPrePr>
                        <m:ctrlPr>
                          <a:rPr lang="en-US" sz="2400" i="1">
                            <a:latin typeface="Cambria Math" panose="02040503050406030204" pitchFamily="18" charset="0"/>
                            <a:ea typeface="Calibri" panose="020F0502020204030204" pitchFamily="34" charset="0"/>
                          </a:rPr>
                        </m:ctrlPr>
                      </m:sPrePr>
                      <m:sub>
                        <m:r>
                          <a:rPr lang="en-US" sz="2400" i="0">
                            <a:latin typeface="Cambria Math" panose="02040503050406030204" pitchFamily="18" charset="0"/>
                            <a:ea typeface="Calibri" panose="020F0502020204030204" pitchFamily="34" charset="0"/>
                          </a:rPr>
                          <m:t>1</m:t>
                        </m:r>
                      </m:sub>
                      <m:sup>
                        <m:r>
                          <a:rPr lang="en-US" sz="2400" i="0">
                            <a:latin typeface="Cambria Math" panose="02040503050406030204" pitchFamily="18" charset="0"/>
                            <a:ea typeface="Calibri" panose="020F0502020204030204" pitchFamily="34" charset="0"/>
                          </a:rPr>
                          <m:t>3</m:t>
                        </m:r>
                      </m:sup>
                      <m:e>
                        <m:r>
                          <m:rPr>
                            <m:sty m:val="p"/>
                          </m:rPr>
                          <a:rPr lang="en-US" sz="2400" i="0">
                            <a:latin typeface="Cambria Math" panose="02040503050406030204" pitchFamily="18" charset="0"/>
                            <a:ea typeface="Calibri" panose="020F0502020204030204" pitchFamily="34" charset="0"/>
                          </a:rPr>
                          <m:t>H</m:t>
                        </m:r>
                      </m:e>
                    </m:sPre>
                  </m:oMath>
                </a14:m>
                <a:r>
                  <a:rPr lang="en-US" sz="2400" dirty="0">
                    <a:latin typeface="UTM Avo" panose="02040603050506020204" pitchFamily="18" charset="0"/>
                    <a:ea typeface="Calibri" panose="020F0502020204030204" pitchFamily="34" charset="0"/>
                    <a:cs typeface="Arial" panose="020B0604020202020204" pitchFamily="34" charset="0"/>
                  </a:rPr>
                  <a:t> : </a:t>
                </a:r>
                <a:r>
                  <a:rPr lang="en-US" sz="2400" dirty="0" err="1">
                    <a:latin typeface="UTM Avo" panose="02040603050506020204" pitchFamily="18" charset="0"/>
                    <a:ea typeface="Calibri" panose="020F0502020204030204" pitchFamily="34" charset="0"/>
                    <a:cs typeface="Arial" panose="020B0604020202020204" pitchFamily="34" charset="0"/>
                  </a:rPr>
                  <a:t>Nguyên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tử</a:t>
                </a:r>
                <a:r>
                  <a:rPr lang="en-US" sz="2400" dirty="0">
                    <a:latin typeface="UTM Avo" panose="02040603050506020204" pitchFamily="18" charset="0"/>
                    <a:ea typeface="Calibri" panose="020F0502020204030204" pitchFamily="34" charset="0"/>
                    <a:cs typeface="Arial" panose="020B0604020202020204" pitchFamily="34" charset="0"/>
                  </a:rPr>
                  <a:t> H </a:t>
                </a:r>
                <a:r>
                  <a:rPr lang="en-US" sz="2400" dirty="0" err="1">
                    <a:latin typeface="UTM Avo" panose="02040603050506020204" pitchFamily="18" charset="0"/>
                    <a:ea typeface="Calibri" panose="020F0502020204030204" pitchFamily="34" charset="0"/>
                    <a:cs typeface="Arial" panose="020B0604020202020204" pitchFamily="34" charset="0"/>
                  </a:rPr>
                  <a:t>có</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điện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tích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hạt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nhân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1 </a:t>
                </a:r>
                <a:r>
                  <a:rPr lang="en-US" sz="2400" dirty="0" err="1">
                    <a:latin typeface="UTM Avo" panose="02040603050506020204" pitchFamily="18" charset="0"/>
                    <a:ea typeface="Calibri" panose="020F0502020204030204" pitchFamily="34" charset="0"/>
                    <a:cs typeface="Arial" panose="020B0604020202020204" pitchFamily="34" charset="0"/>
                  </a:rPr>
                  <a:t>và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khối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3</a:t>
                </a:r>
              </a:p>
              <a:p>
                <a:pPr marL="457200">
                  <a:lnSpc>
                    <a:spcPct val="125000"/>
                  </a:lnSpc>
                  <a:spcBef>
                    <a:spcPts val="600"/>
                  </a:spcBef>
                  <a:spcAft>
                    <a:spcPts val="0"/>
                  </a:spcAft>
                </a:pP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neutron = 2.</a:t>
                </a:r>
              </a:p>
            </p:txBody>
          </p:sp>
        </mc:Choice>
        <mc:Fallback xmlns="">
          <p:sp>
            <p:nvSpPr>
              <p:cNvPr id="2" name="Rectangle 1">
                <a:extLst>
                  <a:ext uri="{FF2B5EF4-FFF2-40B4-BE49-F238E27FC236}">
                    <a16:creationId xmlns:a16="http://schemas.microsoft.com/office/drawing/2014/main" id="{5A7B2DF4-8BF9-8634-235F-884A69A18B78}"/>
                  </a:ext>
                </a:extLst>
              </p:cNvPr>
              <p:cNvSpPr>
                <a:spLocks noRot="1" noChangeAspect="1" noMove="1" noResize="1" noEditPoints="1" noAdjustHandles="1" noChangeArrowheads="1" noChangeShapeType="1" noTextEdit="1"/>
              </p:cNvSpPr>
              <p:nvPr/>
            </p:nvSpPr>
            <p:spPr>
              <a:xfrm>
                <a:off x="578055" y="3314117"/>
                <a:ext cx="10947195" cy="3141950"/>
              </a:xfrm>
              <a:prstGeom prst="rect">
                <a:avLst/>
              </a:prstGeom>
              <a:blipFill>
                <a:blip r:embed="rId4"/>
                <a:stretch>
                  <a:fillRect l="-1114" t="-1942" b="-3689"/>
                </a:stretch>
              </a:blipFill>
            </p:spPr>
            <p:txBody>
              <a:bodyPr/>
              <a:lstStyle/>
              <a:p>
                <a:r>
                  <a:rPr lang="en-US">
                    <a:noFill/>
                  </a:rPr>
                  <a:t> </a:t>
                </a:r>
              </a:p>
            </p:txBody>
          </p:sp>
        </mc:Fallback>
      </mc:AlternateContent>
    </p:spTree>
    <p:extLst>
      <p:ext uri="{BB962C8B-B14F-4D97-AF65-F5344CB8AC3E}">
        <p14:creationId xmlns:p14="http://schemas.microsoft.com/office/powerpoint/2010/main" val="363235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fade">
                                      <p:cBhvr>
                                        <p:cTn id="37" dur="500"/>
                                        <p:tgtEl>
                                          <p:spTgt spid="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p:bldP spid="4" grpId="0"/>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913A35-D7CE-18BC-97AA-976BE137A79E}"/>
              </a:ext>
            </a:extLst>
          </p:cNvPr>
          <p:cNvSpPr/>
          <p:nvPr/>
        </p:nvSpPr>
        <p:spPr>
          <a:xfrm>
            <a:off x="615369" y="2369012"/>
            <a:ext cx="10249759" cy="518988"/>
          </a:xfrm>
          <a:prstGeom prst="rect">
            <a:avLst/>
          </a:prstGeom>
        </p:spPr>
        <p:txBody>
          <a:bodyPr wrap="square">
            <a:spAutoFit/>
          </a:bodyPr>
          <a:lstStyle/>
          <a:p>
            <a:pPr algn="just">
              <a:lnSpc>
                <a:spcPct val="130000"/>
              </a:lnSpc>
            </a:pPr>
            <a:r>
              <a:rPr lang="en-US" sz="2400" b="1" dirty="0">
                <a:solidFill>
                  <a:schemeClr val="accent2"/>
                </a:solidFill>
                <a:latin typeface="UTM Avo" panose="02040603050506020204" pitchFamily="18" charset="0"/>
                <a:cs typeface="Arial" panose="020B0604020202020204" pitchFamily="34" charset="0"/>
              </a:rPr>
              <a:t>1. </a:t>
            </a:r>
            <a:r>
              <a:rPr lang="en-US" sz="2400" b="1" dirty="0" err="1">
                <a:solidFill>
                  <a:schemeClr val="accent2"/>
                </a:solidFill>
                <a:latin typeface="UTM Avo" panose="02040603050506020204" pitchFamily="18" charset="0"/>
                <a:cs typeface="Arial" panose="020B0604020202020204" pitchFamily="34" charset="0"/>
              </a:rPr>
              <a:t>Đồng</a:t>
            </a:r>
            <a:r>
              <a:rPr lang="en-US" sz="2400" b="1" dirty="0">
                <a:solidFill>
                  <a:schemeClr val="accent2"/>
                </a:solidFill>
                <a:latin typeface="UTM Avo" panose="02040603050506020204" pitchFamily="18" charset="0"/>
                <a:cs typeface="Arial" panose="020B0604020202020204" pitchFamily="34" charset="0"/>
              </a:rPr>
              <a:t> </a:t>
            </a:r>
            <a:r>
              <a:rPr lang="en-US" sz="2400" b="1" dirty="0" err="1">
                <a:solidFill>
                  <a:schemeClr val="accent2"/>
                </a:solidFill>
                <a:latin typeface="UTM Avo" panose="02040603050506020204" pitchFamily="18" charset="0"/>
                <a:cs typeface="Arial" panose="020B0604020202020204" pitchFamily="34" charset="0"/>
              </a:rPr>
              <a:t>vị</a:t>
            </a:r>
            <a:endParaRPr lang="en-US" sz="2400" b="1" dirty="0">
              <a:solidFill>
                <a:schemeClr val="accent2"/>
              </a:solidFill>
              <a:latin typeface="UTM Avo" panose="02040603050506020204" pitchFamily="18" charset="0"/>
              <a:cs typeface="Arial" panose="020B0604020202020204" pitchFamily="34" charset="0"/>
            </a:endParaRPr>
          </a:p>
        </p:txBody>
      </p:sp>
      <p:sp>
        <p:nvSpPr>
          <p:cNvPr id="7" name="Rectangle 6">
            <a:extLst>
              <a:ext uri="{FF2B5EF4-FFF2-40B4-BE49-F238E27FC236}">
                <a16:creationId xmlns:a16="http://schemas.microsoft.com/office/drawing/2014/main" id="{0497D71F-5E5A-C830-6DBA-FAC4D531110C}"/>
              </a:ext>
            </a:extLst>
          </p:cNvPr>
          <p:cNvSpPr/>
          <p:nvPr/>
        </p:nvSpPr>
        <p:spPr>
          <a:xfrm>
            <a:off x="615369" y="1706922"/>
            <a:ext cx="6018892" cy="574388"/>
          </a:xfrm>
          <a:prstGeom prst="rect">
            <a:avLst/>
          </a:prstGeom>
        </p:spPr>
        <p:txBody>
          <a:bodyPr wrap="none">
            <a:spAutoFit/>
          </a:bodyPr>
          <a:lstStyle/>
          <a:p>
            <a:pPr>
              <a:lnSpc>
                <a:spcPct val="150000"/>
              </a:lnSpc>
              <a:spcBef>
                <a:spcPts val="400"/>
              </a:spcBef>
              <a:spcAft>
                <a:spcPts val="533"/>
              </a:spcAft>
            </a:pPr>
            <a:r>
              <a:rPr lang="en-US" sz="2400" b="1" dirty="0">
                <a:latin typeface="UTM Avo" panose="02040603050506020204" pitchFamily="18" charset="0"/>
                <a:ea typeface="Calibri" panose="020F0502020204030204" pitchFamily="34" charset="0"/>
                <a:cs typeface="Arial" panose="020B0604020202020204" pitchFamily="34" charset="0"/>
              </a:rPr>
              <a:t>II. </a:t>
            </a:r>
            <a:r>
              <a:rPr lang="en-US" sz="2400" b="1" dirty="0" err="1">
                <a:latin typeface="UTM Avo" panose="02040603050506020204" pitchFamily="18" charset="0"/>
                <a:ea typeface="Calibri" panose="020F0502020204030204" pitchFamily="34" charset="0"/>
                <a:cs typeface="Arial" panose="020B0604020202020204" pitchFamily="34" charset="0"/>
              </a:rPr>
              <a:t>Đồng</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vị</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nguyên</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tử</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khối</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trung</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bình</a:t>
            </a:r>
            <a:endParaRPr lang="en-US" sz="2400" b="1" dirty="0">
              <a:latin typeface="UTM Avo" panose="02040603050506020204" pitchFamily="18" charset="0"/>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2E9D6B26-ABEF-B110-9AB0-543EC730E47D}"/>
              </a:ext>
            </a:extLst>
          </p:cNvPr>
          <p:cNvSpPr/>
          <p:nvPr/>
        </p:nvSpPr>
        <p:spPr>
          <a:xfrm>
            <a:off x="652767" y="2975703"/>
            <a:ext cx="10886466" cy="1121846"/>
          </a:xfrm>
          <a:prstGeom prst="rect">
            <a:avLst/>
          </a:prstGeom>
        </p:spPr>
        <p:txBody>
          <a:bodyPr wrap="square">
            <a:spAutoFit/>
          </a:bodyPr>
          <a:lstStyle/>
          <a:p>
            <a:pPr lvl="0" algn="just">
              <a:lnSpc>
                <a:spcPct val="150000"/>
              </a:lnSpc>
              <a:spcBef>
                <a:spcPts val="600"/>
              </a:spcBef>
              <a:spcAft>
                <a:spcPts val="0"/>
              </a:spcAft>
            </a:pPr>
            <a:r>
              <a:rPr lang="en-US" sz="2400" b="1" dirty="0">
                <a:latin typeface="UTM Avo" panose="02040603050506020204" pitchFamily="18" charset="0"/>
                <a:ea typeface="Calibri" panose="020F0502020204030204" pitchFamily="34" charset="0"/>
                <a:cs typeface="Arial" panose="020B0604020202020204" pitchFamily="34" charset="0"/>
              </a:rPr>
              <a:t>Khái </a:t>
            </a:r>
            <a:r>
              <a:rPr lang="en-US" sz="2400" b="1" dirty="0" err="1">
                <a:latin typeface="UTM Avo" panose="02040603050506020204" pitchFamily="18" charset="0"/>
                <a:ea typeface="Calibri" panose="020F0502020204030204" pitchFamily="34" charset="0"/>
                <a:cs typeface="Arial" panose="020B0604020202020204" pitchFamily="34" charset="0"/>
              </a:rPr>
              <a:t>niệm</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đồng</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vị</a:t>
            </a:r>
            <a:r>
              <a:rPr lang="en-US" sz="2400" b="1" dirty="0">
                <a:latin typeface="UTM Avo" panose="02040603050506020204" pitchFamily="18" charset="0"/>
                <a:ea typeface="Calibri" panose="020F0502020204030204" pitchFamily="34" charset="0"/>
                <a:cs typeface="Arial" panose="020B0604020202020204" pitchFamily="34" charset="0"/>
              </a:rPr>
              <a:t>:</a:t>
            </a:r>
            <a:r>
              <a:rPr lang="en-US" sz="2400" dirty="0">
                <a:latin typeface="UTM Avo" panose="02040603050506020204" pitchFamily="18" charset="0"/>
                <a:ea typeface="Calibri" panose="020F0502020204030204" pitchFamily="34" charset="0"/>
                <a:cs typeface="Arial" panose="020B0604020202020204" pitchFamily="34" charset="0"/>
              </a:rPr>
              <a:t> Các </a:t>
            </a:r>
            <a:r>
              <a:rPr lang="en-US" sz="2400" dirty="0" err="1">
                <a:latin typeface="UTM Avo" panose="02040603050506020204" pitchFamily="18" charset="0"/>
                <a:ea typeface="Calibri" panose="020F0502020204030204" pitchFamily="34" charset="0"/>
                <a:cs typeface="Arial" panose="020B0604020202020204" pitchFamily="34" charset="0"/>
              </a:rPr>
              <a:t>nguyên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tử</a:t>
            </a:r>
            <a:r>
              <a:rPr lang="en-US" sz="2400" dirty="0">
                <a:latin typeface="UTM Avo" panose="02040603050506020204" pitchFamily="18" charset="0"/>
                <a:ea typeface="Calibri" panose="020F0502020204030204" pitchFamily="34" charset="0"/>
                <a:cs typeface="Arial" panose="020B0604020202020204" pitchFamily="34" charset="0"/>
              </a:rPr>
              <a:t> của </a:t>
            </a:r>
            <a:r>
              <a:rPr lang="en-US" sz="2400" dirty="0" err="1">
                <a:latin typeface="UTM Avo" panose="02040603050506020204" pitchFamily="18" charset="0"/>
                <a:ea typeface="Calibri" panose="020F0502020204030204" pitchFamily="34" charset="0"/>
                <a:cs typeface="Arial" panose="020B0604020202020204" pitchFamily="34" charset="0"/>
              </a:rPr>
              <a:t>cùng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một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nguyên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hóa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học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có</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cùng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neutron </a:t>
            </a:r>
            <a:r>
              <a:rPr lang="en-US" sz="2400" dirty="0" err="1">
                <a:latin typeface="UTM Avo" panose="02040603050506020204" pitchFamily="18" charset="0"/>
                <a:ea typeface="Calibri" panose="020F0502020204030204" pitchFamily="34" charset="0"/>
                <a:cs typeface="Arial" panose="020B0604020202020204" pitchFamily="34" charset="0"/>
              </a:rPr>
              <a:t>khác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nhau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đồng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vị</a:t>
            </a:r>
            <a:r>
              <a:rPr lang="en-US" sz="2400" dirty="0">
                <a:latin typeface="UTM Avo" panose="02040603050506020204" pitchFamily="18" charset="0"/>
                <a:ea typeface="Calibri" panose="020F0502020204030204" pitchFamily="34" charset="0"/>
                <a:cs typeface="Arial" panose="020B0604020202020204" pitchFamily="34" charset="0"/>
              </a:rPr>
              <a:t> của </a:t>
            </a:r>
            <a:r>
              <a:rPr lang="en-US" sz="2400" dirty="0" err="1">
                <a:latin typeface="UTM Avo" panose="02040603050506020204" pitchFamily="18" charset="0"/>
                <a:ea typeface="Calibri" panose="020F0502020204030204" pitchFamily="34" charset="0"/>
                <a:cs typeface="Arial" panose="020B0604020202020204" pitchFamily="34" charset="0"/>
              </a:rPr>
              <a:t>nhau</a:t>
            </a:r>
            <a:r>
              <a:rPr lang="en-US" sz="2400" dirty="0">
                <a:latin typeface="UTM Avo" panose="02040603050506020204" pitchFamily="18"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615302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97D71F-5E5A-C830-6DBA-FAC4D531110C}"/>
              </a:ext>
            </a:extLst>
          </p:cNvPr>
          <p:cNvSpPr/>
          <p:nvPr/>
        </p:nvSpPr>
        <p:spPr>
          <a:xfrm>
            <a:off x="586493" y="1783924"/>
            <a:ext cx="3491661" cy="574388"/>
          </a:xfrm>
          <a:prstGeom prst="rect">
            <a:avLst/>
          </a:prstGeom>
        </p:spPr>
        <p:txBody>
          <a:bodyPr wrap="none">
            <a:spAutoFit/>
          </a:bodyPr>
          <a:lstStyle/>
          <a:p>
            <a:pPr>
              <a:lnSpc>
                <a:spcPct val="150000"/>
              </a:lnSpc>
              <a:spcBef>
                <a:spcPts val="400"/>
              </a:spcBef>
              <a:spcAft>
                <a:spcPts val="533"/>
              </a:spcAft>
            </a:pPr>
            <a:r>
              <a:rPr lang="en-US" sz="2400" b="1" dirty="0">
                <a:latin typeface="UTM Avo" panose="02040603050506020204" pitchFamily="18" charset="0"/>
                <a:ea typeface="Calibri" panose="020F0502020204030204" pitchFamily="34" charset="0"/>
                <a:cs typeface="Arial" panose="020B0604020202020204" pitchFamily="34" charset="0"/>
              </a:rPr>
              <a:t>Câu </a:t>
            </a:r>
            <a:r>
              <a:rPr lang="en-US" sz="2400" b="1" dirty="0" err="1">
                <a:latin typeface="UTM Avo" panose="02040603050506020204" pitchFamily="18" charset="0"/>
                <a:ea typeface="Calibri" panose="020F0502020204030204" pitchFamily="34" charset="0"/>
                <a:cs typeface="Arial" panose="020B0604020202020204" pitchFamily="34" charset="0"/>
              </a:rPr>
              <a:t>hỏi</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luyện</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tập</a:t>
            </a:r>
            <a:r>
              <a:rPr lang="en-US" sz="2400" b="1" dirty="0">
                <a:latin typeface="UTM Avo" panose="02040603050506020204" pitchFamily="18" charset="0"/>
                <a:ea typeface="Calibri" panose="020F0502020204030204" pitchFamily="34" charset="0"/>
                <a:cs typeface="Arial" panose="020B0604020202020204" pitchFamily="34" charset="0"/>
              </a:rPr>
              <a:t> 3: </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9191F8F3-60F7-4173-1EA0-5ACF99C660E9}"/>
                  </a:ext>
                </a:extLst>
              </p:cNvPr>
              <p:cNvSpPr/>
              <p:nvPr/>
            </p:nvSpPr>
            <p:spPr>
              <a:xfrm>
                <a:off x="583130" y="2292692"/>
                <a:ext cx="7467600" cy="1191993"/>
              </a:xfrm>
              <a:prstGeom prst="rect">
                <a:avLst/>
              </a:prstGeom>
            </p:spPr>
            <p:txBody>
              <a:bodyPr wrap="square">
                <a:spAutoFit/>
              </a:bodyPr>
              <a:lstStyle/>
              <a:p>
                <a:pPr algn="just">
                  <a:lnSpc>
                    <a:spcPct val="150000"/>
                  </a:lnSpc>
                  <a:spcBef>
                    <a:spcPts val="400"/>
                  </a:spcBef>
                </a:pPr>
                <a:r>
                  <a:rPr lang="en-US" sz="2400" b="1" dirty="0">
                    <a:latin typeface="UTM Avo" panose="02040603050506020204" pitchFamily="18" charset="0"/>
                    <a:ea typeface="Calibri" panose="020F0502020204030204" pitchFamily="34" charset="0"/>
                    <a:cs typeface="Arial" panose="020B0604020202020204" pitchFamily="34" charset="0"/>
                  </a:rPr>
                  <a:t>Cho </a:t>
                </a:r>
                <a:r>
                  <a:rPr lang="en-US" sz="2400" b="1" dirty="0" err="1">
                    <a:latin typeface="UTM Avo" panose="02040603050506020204" pitchFamily="18" charset="0"/>
                    <a:ea typeface="Calibri" panose="020F0502020204030204" pitchFamily="34" charset="0"/>
                    <a:cs typeface="Arial" panose="020B0604020202020204" pitchFamily="34" charset="0"/>
                  </a:rPr>
                  <a:t>các</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nguyên</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tử</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sau</a:t>
                </a:r>
                <a:r>
                  <a:rPr lang="en-US" sz="2400" b="1" dirty="0">
                    <a:latin typeface="UTM Avo" panose="02040603050506020204" pitchFamily="18" charset="0"/>
                    <a:ea typeface="Calibri" panose="020F0502020204030204" pitchFamily="34" charset="0"/>
                    <a:cs typeface="Arial" panose="020B0604020202020204" pitchFamily="34" charset="0"/>
                  </a:rPr>
                  <a:t>: </a:t>
                </a:r>
                <a14:m>
                  <m:oMath xmlns:m="http://schemas.openxmlformats.org/officeDocument/2006/math">
                    <m:sPre>
                      <m:sPrePr>
                        <m:ctrlPr>
                          <a:rPr lang="en-US" sz="2400" b="1" i="1">
                            <a:latin typeface="Cambria Math" panose="02040503050406030204" pitchFamily="18" charset="0"/>
                            <a:cs typeface="Arial" panose="020B0604020202020204" pitchFamily="34" charset="0"/>
                          </a:rPr>
                        </m:ctrlPr>
                      </m:sPrePr>
                      <m:sub>
                        <m:r>
                          <a:rPr lang="en-US" sz="2400" i="1">
                            <a:latin typeface="Cambria Math" panose="02040503050406030204" pitchFamily="18" charset="0"/>
                            <a:cs typeface="Arial" panose="020B0604020202020204" pitchFamily="34" charset="0"/>
                          </a:rPr>
                          <m:t>2</m:t>
                        </m:r>
                      </m:sub>
                      <m:sup>
                        <m:r>
                          <a:rPr lang="en-US" sz="2400" i="1">
                            <a:latin typeface="Cambria Math" panose="02040503050406030204" pitchFamily="18" charset="0"/>
                          </a:rPr>
                          <m:t>5</m:t>
                        </m:r>
                      </m:sup>
                      <m:e>
                        <m:r>
                          <m:rPr>
                            <m:nor/>
                          </m:rPr>
                          <a:rPr lang="en-US" sz="2400">
                            <a:latin typeface="UTM Avo" panose="02040603050506020204" pitchFamily="18" charset="0"/>
                          </a:rPr>
                          <m:t>X</m:t>
                        </m:r>
                      </m:e>
                    </m:sPre>
                  </m:oMath>
                </a14:m>
                <a:r>
                  <a:rPr lang="en-US" sz="2400" dirty="0">
                    <a:latin typeface="UTM Avo" panose="02040603050506020204" pitchFamily="18" charset="0"/>
                    <a:ea typeface="Calibri" panose="020F0502020204030204" pitchFamily="34" charset="0"/>
                    <a:cs typeface="Arial" panose="020B0604020202020204" pitchFamily="34" charset="0"/>
                  </a:rPr>
                  <a:t>,</a:t>
                </a:r>
                <a:r>
                  <a:rPr lang="en-US" sz="2400" b="1" dirty="0">
                    <a:cs typeface="Arial" panose="020B0604020202020204" pitchFamily="34" charset="0"/>
                  </a:rPr>
                  <a:t> </a:t>
                </a:r>
                <a14:m>
                  <m:oMath xmlns:m="http://schemas.openxmlformats.org/officeDocument/2006/math">
                    <m:sPre>
                      <m:sPrePr>
                        <m:ctrlPr>
                          <a:rPr lang="en-US" sz="2400" b="1" i="1">
                            <a:latin typeface="Cambria Math" panose="02040503050406030204" pitchFamily="18" charset="0"/>
                            <a:cs typeface="Arial" panose="020B0604020202020204" pitchFamily="34" charset="0"/>
                          </a:rPr>
                        </m:ctrlPr>
                      </m:sPrePr>
                      <m:sub>
                        <m:r>
                          <a:rPr lang="en-US" sz="2400" i="1">
                            <a:latin typeface="Cambria Math" panose="02040503050406030204" pitchFamily="18" charset="0"/>
                            <a:cs typeface="Arial" panose="020B0604020202020204" pitchFamily="34" charset="0"/>
                          </a:rPr>
                          <m:t>3</m:t>
                        </m:r>
                      </m:sub>
                      <m:sup>
                        <m:r>
                          <a:rPr lang="en-US" sz="2400" i="1">
                            <a:latin typeface="Cambria Math" panose="02040503050406030204" pitchFamily="18" charset="0"/>
                          </a:rPr>
                          <m:t>7</m:t>
                        </m:r>
                      </m:sup>
                      <m:e>
                        <m:r>
                          <m:rPr>
                            <m:nor/>
                          </m:rPr>
                          <a:rPr lang="en-US" sz="2400">
                            <a:latin typeface="UTM Avo" panose="02040603050506020204" pitchFamily="18" charset="0"/>
                          </a:rPr>
                          <m:t>R</m:t>
                        </m:r>
                      </m:e>
                    </m:sPre>
                  </m:oMath>
                </a14:m>
                <a:r>
                  <a:rPr lang="en-US" sz="2400" dirty="0">
                    <a:latin typeface="UTM Avo" panose="02040603050506020204" pitchFamily="18" charset="0"/>
                    <a:ea typeface="Calibri" panose="020F0502020204030204" pitchFamily="34" charset="0"/>
                    <a:cs typeface="Arial" panose="020B0604020202020204" pitchFamily="34" charset="0"/>
                  </a:rPr>
                  <a:t>,</a:t>
                </a:r>
                <a:r>
                  <a:rPr lang="en-US" sz="2400" b="1" dirty="0">
                    <a:cs typeface="Arial" panose="020B0604020202020204" pitchFamily="34" charset="0"/>
                  </a:rPr>
                  <a:t> </a:t>
                </a:r>
                <a14:m>
                  <m:oMath xmlns:m="http://schemas.openxmlformats.org/officeDocument/2006/math">
                    <m:sPre>
                      <m:sPrePr>
                        <m:ctrlPr>
                          <a:rPr lang="en-US" sz="2400" b="1" i="1">
                            <a:latin typeface="Cambria Math" panose="02040503050406030204" pitchFamily="18" charset="0"/>
                            <a:cs typeface="Arial" panose="020B0604020202020204" pitchFamily="34" charset="0"/>
                          </a:rPr>
                        </m:ctrlPr>
                      </m:sPrePr>
                      <m:sub>
                        <m:r>
                          <a:rPr lang="en-US" sz="2400" i="1">
                            <a:latin typeface="Cambria Math" panose="02040503050406030204" pitchFamily="18" charset="0"/>
                            <a:cs typeface="Arial" panose="020B0604020202020204" pitchFamily="34" charset="0"/>
                          </a:rPr>
                          <m:t>4</m:t>
                        </m:r>
                      </m:sub>
                      <m:sup>
                        <m:r>
                          <a:rPr lang="en-US" sz="2400" i="1">
                            <a:latin typeface="Cambria Math" panose="02040503050406030204" pitchFamily="18" charset="0"/>
                          </a:rPr>
                          <m:t>9</m:t>
                        </m:r>
                      </m:sup>
                      <m:e>
                        <m:r>
                          <m:rPr>
                            <m:nor/>
                          </m:rPr>
                          <a:rPr lang="en-US" sz="2400">
                            <a:latin typeface="UTM Avo" panose="02040603050506020204" pitchFamily="18" charset="0"/>
                          </a:rPr>
                          <m:t>Z</m:t>
                        </m:r>
                      </m:e>
                    </m:sPre>
                  </m:oMath>
                </a14:m>
                <a:r>
                  <a:rPr lang="en-US" sz="2400" dirty="0">
                    <a:latin typeface="UTM Avo" panose="02040603050506020204" pitchFamily="18" charset="0"/>
                    <a:ea typeface="Calibri" panose="020F0502020204030204" pitchFamily="34" charset="0"/>
                    <a:cs typeface="Arial" panose="020B0604020202020204" pitchFamily="34" charset="0"/>
                  </a:rPr>
                  <a:t>, </a:t>
                </a:r>
                <a14:m>
                  <m:oMath xmlns:m="http://schemas.openxmlformats.org/officeDocument/2006/math">
                    <m:sPre>
                      <m:sPrePr>
                        <m:ctrlPr>
                          <a:rPr lang="en-US" sz="2400" b="1" i="1">
                            <a:latin typeface="Cambria Math" panose="02040503050406030204" pitchFamily="18" charset="0"/>
                            <a:cs typeface="Arial" panose="020B0604020202020204" pitchFamily="34" charset="0"/>
                          </a:rPr>
                        </m:ctrlPr>
                      </m:sPrePr>
                      <m:sub>
                        <m:r>
                          <a:rPr lang="en-US" sz="2400" i="1">
                            <a:latin typeface="Cambria Math" panose="02040503050406030204" pitchFamily="18" charset="0"/>
                            <a:cs typeface="Arial" panose="020B0604020202020204" pitchFamily="34" charset="0"/>
                          </a:rPr>
                          <m:t>5</m:t>
                        </m:r>
                      </m:sub>
                      <m:sup>
                        <m:r>
                          <a:rPr lang="en-US" sz="2400" i="1">
                            <a:latin typeface="Cambria Math" panose="02040503050406030204" pitchFamily="18" charset="0"/>
                          </a:rPr>
                          <m:t>11</m:t>
                        </m:r>
                      </m:sup>
                      <m:e>
                        <m:r>
                          <m:rPr>
                            <m:nor/>
                          </m:rPr>
                          <a:rPr lang="en-US" sz="2400">
                            <a:latin typeface="UTM Avo" panose="02040603050506020204" pitchFamily="18" charset="0"/>
                          </a:rPr>
                          <m:t>M</m:t>
                        </m:r>
                      </m:e>
                    </m:sPre>
                  </m:oMath>
                </a14:m>
                <a:r>
                  <a:rPr lang="en-US" sz="2400" dirty="0">
                    <a:latin typeface="UTM Avo" panose="02040603050506020204" pitchFamily="18" charset="0"/>
                    <a:ea typeface="Calibri" panose="020F0502020204030204" pitchFamily="34" charset="0"/>
                    <a:cs typeface="Arial" panose="020B0604020202020204" pitchFamily="34" charset="0"/>
                  </a:rPr>
                  <a:t>,</a:t>
                </a:r>
                <a:r>
                  <a:rPr lang="en-US" sz="2400" b="1" dirty="0">
                    <a:cs typeface="Arial" panose="020B0604020202020204" pitchFamily="34" charset="0"/>
                  </a:rPr>
                  <a:t> </a:t>
                </a:r>
                <a14:m>
                  <m:oMath xmlns:m="http://schemas.openxmlformats.org/officeDocument/2006/math">
                    <m:sPre>
                      <m:sPrePr>
                        <m:ctrlPr>
                          <a:rPr lang="en-US" sz="2400" b="1" i="1">
                            <a:latin typeface="Cambria Math" panose="02040503050406030204" pitchFamily="18" charset="0"/>
                            <a:cs typeface="Arial" panose="020B0604020202020204" pitchFamily="34" charset="0"/>
                          </a:rPr>
                        </m:ctrlPr>
                      </m:sPrePr>
                      <m:sub>
                        <m:r>
                          <a:rPr lang="en-US" sz="2400" i="1">
                            <a:latin typeface="Cambria Math" panose="02040503050406030204" pitchFamily="18" charset="0"/>
                            <a:cs typeface="Arial" panose="020B0604020202020204" pitchFamily="34" charset="0"/>
                          </a:rPr>
                          <m:t>5</m:t>
                        </m:r>
                      </m:sub>
                      <m:sup>
                        <m:r>
                          <a:rPr lang="en-US" sz="2400" i="1">
                            <a:latin typeface="Cambria Math" panose="02040503050406030204" pitchFamily="18" charset="0"/>
                          </a:rPr>
                          <m:t>12</m:t>
                        </m:r>
                      </m:sup>
                      <m:e>
                        <m:r>
                          <m:rPr>
                            <m:nor/>
                          </m:rPr>
                          <a:rPr lang="en-US" sz="2400">
                            <a:latin typeface="UTM Avo" panose="02040603050506020204" pitchFamily="18" charset="0"/>
                          </a:rPr>
                          <m:t>T</m:t>
                        </m:r>
                      </m:e>
                    </m:sPre>
                  </m:oMath>
                </a14:m>
                <a:endParaRPr lang="en-US" sz="2400" b="1" dirty="0"/>
              </a:p>
              <a:p>
                <a:pPr>
                  <a:lnSpc>
                    <a:spcPct val="150000"/>
                  </a:lnSpc>
                  <a:spcBef>
                    <a:spcPts val="400"/>
                  </a:spcBef>
                </a:pPr>
                <a:r>
                  <a:rPr lang="en-US" sz="2400" dirty="0" err="1">
                    <a:latin typeface="UTM Avo" panose="02040603050506020204" pitchFamily="18" charset="0"/>
                    <a:ea typeface="Calibri" panose="020F0502020204030204" pitchFamily="34" charset="0"/>
                    <a:cs typeface="Arial" panose="020B0604020202020204" pitchFamily="34" charset="0"/>
                  </a:rPr>
                  <a:t>Những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nguyên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tử</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nào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đồng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vị</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của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nhau</a:t>
                </a:r>
                <a:r>
                  <a:rPr lang="en-US" sz="2400" dirty="0">
                    <a:latin typeface="UTM Avo" panose="02040603050506020204" pitchFamily="18" charset="0"/>
                    <a:ea typeface="Calibri" panose="020F0502020204030204" pitchFamily="34" charset="0"/>
                    <a:cs typeface="Arial" panose="020B0604020202020204" pitchFamily="34" charset="0"/>
                  </a:rPr>
                  <a:t>?</a:t>
                </a:r>
              </a:p>
            </p:txBody>
          </p:sp>
        </mc:Choice>
        <mc:Fallback xmlns="">
          <p:sp>
            <p:nvSpPr>
              <p:cNvPr id="2" name="Rectangle 1">
                <a:extLst>
                  <a:ext uri="{FF2B5EF4-FFF2-40B4-BE49-F238E27FC236}">
                    <a16:creationId xmlns:a16="http://schemas.microsoft.com/office/drawing/2014/main" id="{9191F8F3-60F7-4173-1EA0-5ACF99C660E9}"/>
                  </a:ext>
                </a:extLst>
              </p:cNvPr>
              <p:cNvSpPr>
                <a:spLocks noRot="1" noChangeAspect="1" noMove="1" noResize="1" noEditPoints="1" noAdjustHandles="1" noChangeArrowheads="1" noChangeShapeType="1" noTextEdit="1"/>
              </p:cNvSpPr>
              <p:nvPr/>
            </p:nvSpPr>
            <p:spPr>
              <a:xfrm>
                <a:off x="583130" y="2292692"/>
                <a:ext cx="7467600" cy="1191993"/>
              </a:xfrm>
              <a:prstGeom prst="rect">
                <a:avLst/>
              </a:prstGeom>
              <a:blipFill>
                <a:blip r:embed="rId3"/>
                <a:stretch>
                  <a:fillRect l="-1306" b="-1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61E9246-AF28-9658-7547-EBE34A5DB069}"/>
                  </a:ext>
                </a:extLst>
              </p:cNvPr>
              <p:cNvSpPr txBox="1"/>
              <p:nvPr/>
            </p:nvSpPr>
            <p:spPr>
              <a:xfrm>
                <a:off x="583130" y="3706594"/>
                <a:ext cx="7721600" cy="765466"/>
              </a:xfrm>
              <a:prstGeom prst="rect">
                <a:avLst/>
              </a:prstGeom>
              <a:noFill/>
            </p:spPr>
            <p:txBody>
              <a:bodyPr wrap="square" lIns="0" tIns="0" rIns="0" bIns="0" rtlCol="0">
                <a:spAutoFit/>
              </a:bodyPr>
              <a:lstStyle/>
              <a:p>
                <a14:m>
                  <m:oMath xmlns:m="http://schemas.openxmlformats.org/officeDocument/2006/math">
                    <m:r>
                      <m:rPr>
                        <m:nor/>
                      </m:rPr>
                      <a:rPr lang="en-US" sz="2400">
                        <a:latin typeface="UTM Avo" panose="02040603050506020204" pitchFamily="18" charset="0"/>
                        <a:ea typeface="Cambria Math" panose="02040503050406030204" pitchFamily="18" charset="0"/>
                      </a:rPr>
                      <m:t>→ </m:t>
                    </m:r>
                    <m:r>
                      <m:rPr>
                        <m:nor/>
                      </m:rPr>
                      <a:rPr lang="en-US" sz="2400" dirty="0">
                        <a:latin typeface="UTM Avo" panose="02040603050506020204" pitchFamily="18" charset="0"/>
                        <a:ea typeface="Calibri" panose="020F0502020204030204" pitchFamily="34" charset="0"/>
                        <a:cs typeface="Arial" panose="020B0604020202020204" pitchFamily="34" charset="0"/>
                      </a:rPr>
                      <m:t>Nguy</m:t>
                    </m:r>
                    <m:r>
                      <m:rPr>
                        <m:nor/>
                      </m:rPr>
                      <a:rPr lang="en-US" sz="2400" dirty="0">
                        <a:latin typeface="UTM Avo" panose="02040603050506020204" pitchFamily="18" charset="0"/>
                        <a:ea typeface="Calibri" panose="020F0502020204030204" pitchFamily="34" charset="0"/>
                        <a:cs typeface="Arial" panose="020B0604020202020204" pitchFamily="34" charset="0"/>
                      </a:rPr>
                      <m:t>ê</m:t>
                    </m:r>
                    <m:r>
                      <m:rPr>
                        <m:nor/>
                      </m:rPr>
                      <a:rPr lang="en-US" sz="2400" dirty="0">
                        <a:latin typeface="UTM Avo" panose="02040603050506020204" pitchFamily="18" charset="0"/>
                        <a:ea typeface="Calibri" panose="020F0502020204030204" pitchFamily="34" charset="0"/>
                        <a:cs typeface="Arial" panose="020B0604020202020204" pitchFamily="34" charset="0"/>
                      </a:rPr>
                      <m:t>n</m:t>
                    </m:r>
                    <m:r>
                      <m:rPr>
                        <m:nor/>
                      </m:rPr>
                      <a:rPr lang="en-US" sz="2400" dirty="0">
                        <a:latin typeface="UTM Avo" panose="02040603050506020204" pitchFamily="18" charset="0"/>
                        <a:ea typeface="Calibri" panose="020F0502020204030204" pitchFamily="34" charset="0"/>
                        <a:cs typeface="Arial" panose="020B0604020202020204" pitchFamily="34" charset="0"/>
                      </a:rPr>
                      <m:t> </m:t>
                    </m:r>
                    <m:r>
                      <m:rPr>
                        <m:nor/>
                      </m:rPr>
                      <a:rPr lang="en-US" sz="2400" dirty="0">
                        <a:latin typeface="UTM Avo" panose="02040603050506020204" pitchFamily="18" charset="0"/>
                        <a:ea typeface="Calibri" panose="020F0502020204030204" pitchFamily="34" charset="0"/>
                        <a:cs typeface="Arial" panose="020B0604020202020204" pitchFamily="34" charset="0"/>
                      </a:rPr>
                      <m:t>t</m:t>
                    </m:r>
                    <m:r>
                      <m:rPr>
                        <m:nor/>
                      </m:rPr>
                      <a:rPr lang="en-US" sz="2400" dirty="0">
                        <a:latin typeface="UTM Avo" panose="02040603050506020204" pitchFamily="18" charset="0"/>
                        <a:ea typeface="Calibri" panose="020F0502020204030204" pitchFamily="34" charset="0"/>
                        <a:cs typeface="Arial" panose="020B0604020202020204" pitchFamily="34" charset="0"/>
                      </a:rPr>
                      <m:t>ử </m:t>
                    </m:r>
                    <m:r>
                      <m:rPr>
                        <m:nor/>
                      </m:rPr>
                      <a:rPr lang="en-US" sz="2400" dirty="0">
                        <a:latin typeface="UTM Avo" panose="02040603050506020204" pitchFamily="18" charset="0"/>
                        <a:ea typeface="Calibri" panose="020F0502020204030204" pitchFamily="34" charset="0"/>
                        <a:cs typeface="Arial" panose="020B0604020202020204" pitchFamily="34" charset="0"/>
                      </a:rPr>
                      <m:t>M</m:t>
                    </m:r>
                    <m:r>
                      <m:rPr>
                        <m:nor/>
                      </m:rPr>
                      <a:rPr lang="en-US" sz="2400" dirty="0">
                        <a:latin typeface="UTM Avo" panose="02040603050506020204" pitchFamily="18" charset="0"/>
                        <a:ea typeface="Calibri" panose="020F0502020204030204" pitchFamily="34" charset="0"/>
                        <a:cs typeface="Arial" panose="020B0604020202020204" pitchFamily="34" charset="0"/>
                      </a:rPr>
                      <m:t> </m:t>
                    </m:r>
                    <m:r>
                      <m:rPr>
                        <m:nor/>
                      </m:rPr>
                      <a:rPr lang="en-US" sz="2400" dirty="0">
                        <a:latin typeface="UTM Avo" panose="02040603050506020204" pitchFamily="18" charset="0"/>
                        <a:ea typeface="Calibri" panose="020F0502020204030204" pitchFamily="34" charset="0"/>
                        <a:cs typeface="Arial" panose="020B0604020202020204" pitchFamily="34" charset="0"/>
                      </a:rPr>
                      <m:t>v</m:t>
                    </m:r>
                    <m:r>
                      <m:rPr>
                        <m:nor/>
                      </m:rPr>
                      <a:rPr lang="en-US" sz="2400" dirty="0">
                        <a:latin typeface="UTM Avo" panose="02040603050506020204" pitchFamily="18" charset="0"/>
                        <a:ea typeface="Calibri" panose="020F0502020204030204" pitchFamily="34" charset="0"/>
                        <a:cs typeface="Arial" panose="020B0604020202020204" pitchFamily="34" charset="0"/>
                      </a:rPr>
                      <m:t>à </m:t>
                    </m:r>
                    <m:r>
                      <m:rPr>
                        <m:nor/>
                      </m:rPr>
                      <a:rPr lang="en-US" sz="2400" dirty="0">
                        <a:latin typeface="UTM Avo" panose="02040603050506020204" pitchFamily="18" charset="0"/>
                        <a:ea typeface="Calibri" panose="020F0502020204030204" pitchFamily="34" charset="0"/>
                        <a:cs typeface="Arial" panose="020B0604020202020204" pitchFamily="34" charset="0"/>
                      </a:rPr>
                      <m:t>T</m:t>
                    </m:r>
                    <m:r>
                      <m:rPr>
                        <m:nor/>
                      </m:rPr>
                      <a:rPr lang="en-US" sz="2400" dirty="0">
                        <a:latin typeface="UTM Avo" panose="02040603050506020204" pitchFamily="18" charset="0"/>
                        <a:ea typeface="Calibri" panose="020F0502020204030204" pitchFamily="34" charset="0"/>
                        <a:cs typeface="Arial" panose="020B0604020202020204" pitchFamily="34" charset="0"/>
                      </a:rPr>
                      <m:t> </m:t>
                    </m:r>
                    <m:r>
                      <m:rPr>
                        <m:nor/>
                      </m:rPr>
                      <a:rPr lang="en-US" sz="2400" dirty="0">
                        <a:latin typeface="UTM Avo" panose="02040603050506020204" pitchFamily="18" charset="0"/>
                        <a:ea typeface="Calibri" panose="020F0502020204030204" pitchFamily="34" charset="0"/>
                        <a:cs typeface="Arial" panose="020B0604020202020204" pitchFamily="34" charset="0"/>
                      </a:rPr>
                      <m:t>l</m:t>
                    </m:r>
                    <m:r>
                      <m:rPr>
                        <m:nor/>
                      </m:rPr>
                      <a:rPr lang="en-US" sz="2400" dirty="0">
                        <a:latin typeface="UTM Avo" panose="02040603050506020204" pitchFamily="18" charset="0"/>
                        <a:ea typeface="Calibri" panose="020F0502020204030204" pitchFamily="34" charset="0"/>
                        <a:cs typeface="Arial" panose="020B0604020202020204" pitchFamily="34" charset="0"/>
                      </a:rPr>
                      <m:t>à đồ</m:t>
                    </m:r>
                    <m:r>
                      <m:rPr>
                        <m:nor/>
                      </m:rPr>
                      <a:rPr lang="en-US" sz="2400" dirty="0">
                        <a:latin typeface="UTM Avo" panose="02040603050506020204" pitchFamily="18" charset="0"/>
                        <a:ea typeface="Calibri" panose="020F0502020204030204" pitchFamily="34" charset="0"/>
                        <a:cs typeface="Arial" panose="020B0604020202020204" pitchFamily="34" charset="0"/>
                      </a:rPr>
                      <m:t>ng</m:t>
                    </m:r>
                    <m:r>
                      <m:rPr>
                        <m:nor/>
                      </m:rPr>
                      <a:rPr lang="en-US" sz="2400" dirty="0">
                        <a:latin typeface="UTM Avo" panose="02040603050506020204" pitchFamily="18" charset="0"/>
                        <a:ea typeface="Calibri" panose="020F0502020204030204" pitchFamily="34" charset="0"/>
                        <a:cs typeface="Arial" panose="020B0604020202020204" pitchFamily="34" charset="0"/>
                      </a:rPr>
                      <m:t> </m:t>
                    </m:r>
                    <m:r>
                      <m:rPr>
                        <m:nor/>
                      </m:rPr>
                      <a:rPr lang="en-US" sz="2400" dirty="0">
                        <a:latin typeface="UTM Avo" panose="02040603050506020204" pitchFamily="18" charset="0"/>
                        <a:ea typeface="Calibri" panose="020F0502020204030204" pitchFamily="34" charset="0"/>
                        <a:cs typeface="Arial" panose="020B0604020202020204" pitchFamily="34" charset="0"/>
                      </a:rPr>
                      <m:t>v</m:t>
                    </m:r>
                    <m:r>
                      <m:rPr>
                        <m:nor/>
                      </m:rPr>
                      <a:rPr lang="en-US" sz="2400" dirty="0">
                        <a:latin typeface="UTM Avo" panose="02040603050506020204" pitchFamily="18" charset="0"/>
                        <a:ea typeface="Calibri" panose="020F0502020204030204" pitchFamily="34" charset="0"/>
                        <a:cs typeface="Arial" panose="020B0604020202020204" pitchFamily="34" charset="0"/>
                      </a:rPr>
                      <m:t>ị </m:t>
                    </m:r>
                    <m:r>
                      <m:rPr>
                        <m:nor/>
                      </m:rPr>
                      <a:rPr lang="en-US" sz="2400" dirty="0">
                        <a:latin typeface="UTM Avo" panose="02040603050506020204" pitchFamily="18" charset="0"/>
                        <a:ea typeface="Calibri" panose="020F0502020204030204" pitchFamily="34" charset="0"/>
                        <a:cs typeface="Arial" panose="020B0604020202020204" pitchFamily="34" charset="0"/>
                      </a:rPr>
                      <m:t>c</m:t>
                    </m:r>
                    <m:r>
                      <m:rPr>
                        <m:nor/>
                      </m:rPr>
                      <a:rPr lang="en-US" sz="2400" dirty="0">
                        <a:latin typeface="UTM Avo" panose="02040603050506020204" pitchFamily="18" charset="0"/>
                        <a:ea typeface="Calibri" panose="020F0502020204030204" pitchFamily="34" charset="0"/>
                        <a:cs typeface="Arial" panose="020B0604020202020204" pitchFamily="34" charset="0"/>
                      </a:rPr>
                      <m:t>ủ</m:t>
                    </m:r>
                    <m:r>
                      <m:rPr>
                        <m:nor/>
                      </m:rPr>
                      <a:rPr lang="en-US" sz="2400" dirty="0">
                        <a:latin typeface="UTM Avo" panose="02040603050506020204" pitchFamily="18" charset="0"/>
                        <a:ea typeface="Calibri" panose="020F0502020204030204" pitchFamily="34" charset="0"/>
                        <a:cs typeface="Arial" panose="020B0604020202020204" pitchFamily="34" charset="0"/>
                      </a:rPr>
                      <m:t>a</m:t>
                    </m:r>
                    <m:r>
                      <m:rPr>
                        <m:nor/>
                      </m:rPr>
                      <a:rPr lang="en-US" sz="2400" dirty="0">
                        <a:latin typeface="UTM Avo" panose="02040603050506020204" pitchFamily="18" charset="0"/>
                        <a:ea typeface="Calibri" panose="020F0502020204030204" pitchFamily="34" charset="0"/>
                        <a:cs typeface="Arial" panose="020B0604020202020204" pitchFamily="34" charset="0"/>
                      </a:rPr>
                      <m:t> </m:t>
                    </m:r>
                    <m:r>
                      <m:rPr>
                        <m:nor/>
                      </m:rPr>
                      <a:rPr lang="en-US" sz="2400" dirty="0">
                        <a:latin typeface="UTM Avo" panose="02040603050506020204" pitchFamily="18" charset="0"/>
                        <a:ea typeface="Calibri" panose="020F0502020204030204" pitchFamily="34" charset="0"/>
                        <a:cs typeface="Arial" panose="020B0604020202020204" pitchFamily="34" charset="0"/>
                      </a:rPr>
                      <m:t>nhau</m:t>
                    </m:r>
                  </m:oMath>
                </a14:m>
                <a:r>
                  <a:rPr lang="en-US" sz="2400" dirty="0">
                    <a:latin typeface="UTM Avo" panose="02040603050506020204" pitchFamily="18" charset="0"/>
                    <a:cs typeface="Arial" panose="020B0604020202020204" pitchFamily="34" charset="0"/>
                  </a:rPr>
                  <a:t>.</a:t>
                </a:r>
              </a:p>
              <a:p>
                <a:endParaRPr lang="en-US" sz="2400" dirty="0"/>
              </a:p>
            </p:txBody>
          </p:sp>
        </mc:Choice>
        <mc:Fallback xmlns="">
          <p:sp>
            <p:nvSpPr>
              <p:cNvPr id="3" name="TextBox 2">
                <a:extLst>
                  <a:ext uri="{FF2B5EF4-FFF2-40B4-BE49-F238E27FC236}">
                    <a16:creationId xmlns:a16="http://schemas.microsoft.com/office/drawing/2014/main" id="{961E9246-AF28-9658-7547-EBE34A5DB069}"/>
                  </a:ext>
                </a:extLst>
              </p:cNvPr>
              <p:cNvSpPr txBox="1">
                <a:spLocks noRot="1" noChangeAspect="1" noMove="1" noResize="1" noEditPoints="1" noAdjustHandles="1" noChangeArrowheads="1" noChangeShapeType="1" noTextEdit="1"/>
              </p:cNvSpPr>
              <p:nvPr/>
            </p:nvSpPr>
            <p:spPr>
              <a:xfrm>
                <a:off x="583130" y="3706594"/>
                <a:ext cx="7721600" cy="765466"/>
              </a:xfrm>
              <a:prstGeom prst="rect">
                <a:avLst/>
              </a:prstGeom>
              <a:blipFill>
                <a:blip r:embed="rId4"/>
                <a:stretch>
                  <a:fillRect t="-9524"/>
                </a:stretch>
              </a:blipFill>
            </p:spPr>
            <p:txBody>
              <a:bodyPr/>
              <a:lstStyle/>
              <a:p>
                <a:r>
                  <a:rPr lang="en-US">
                    <a:noFill/>
                  </a:rPr>
                  <a:t> </a:t>
                </a:r>
              </a:p>
            </p:txBody>
          </p:sp>
        </mc:Fallback>
      </mc:AlternateContent>
    </p:spTree>
    <p:extLst>
      <p:ext uri="{BB962C8B-B14F-4D97-AF65-F5344CB8AC3E}">
        <p14:creationId xmlns:p14="http://schemas.microsoft.com/office/powerpoint/2010/main" val="224433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uiExpand="1" build="p"/>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913A35-D7CE-18BC-97AA-976BE137A79E}"/>
              </a:ext>
            </a:extLst>
          </p:cNvPr>
          <p:cNvSpPr/>
          <p:nvPr/>
        </p:nvSpPr>
        <p:spPr>
          <a:xfrm>
            <a:off x="585880" y="1769826"/>
            <a:ext cx="10249759" cy="518988"/>
          </a:xfrm>
          <a:prstGeom prst="rect">
            <a:avLst/>
          </a:prstGeom>
        </p:spPr>
        <p:txBody>
          <a:bodyPr wrap="square">
            <a:spAutoFit/>
          </a:bodyPr>
          <a:lstStyle/>
          <a:p>
            <a:pPr algn="just">
              <a:lnSpc>
                <a:spcPct val="130000"/>
              </a:lnSpc>
            </a:pPr>
            <a:r>
              <a:rPr lang="en-US" sz="2400" b="1" dirty="0">
                <a:solidFill>
                  <a:schemeClr val="accent2"/>
                </a:solidFill>
                <a:latin typeface="UTM Avo" panose="02040603050506020204" pitchFamily="18" charset="0"/>
                <a:cs typeface="Arial" panose="020B0604020202020204" pitchFamily="34" charset="0"/>
              </a:rPr>
              <a:t>2. </a:t>
            </a:r>
            <a:r>
              <a:rPr lang="en-US" sz="2400" b="1" dirty="0" err="1">
                <a:solidFill>
                  <a:schemeClr val="accent2"/>
                </a:solidFill>
                <a:latin typeface="UTM Avo" panose="02040603050506020204" pitchFamily="18" charset="0"/>
                <a:cs typeface="Arial" panose="020B0604020202020204" pitchFamily="34" charset="0"/>
              </a:rPr>
              <a:t>Nguyên</a:t>
            </a:r>
            <a:r>
              <a:rPr lang="en-US" sz="2400" b="1" dirty="0">
                <a:solidFill>
                  <a:schemeClr val="accent2"/>
                </a:solidFill>
                <a:latin typeface="UTM Avo" panose="02040603050506020204" pitchFamily="18" charset="0"/>
                <a:cs typeface="Arial" panose="020B0604020202020204" pitchFamily="34" charset="0"/>
              </a:rPr>
              <a:t> </a:t>
            </a:r>
            <a:r>
              <a:rPr lang="en-US" sz="2400" b="1" dirty="0" err="1">
                <a:solidFill>
                  <a:schemeClr val="accent2"/>
                </a:solidFill>
                <a:latin typeface="UTM Avo" panose="02040603050506020204" pitchFamily="18" charset="0"/>
                <a:cs typeface="Arial" panose="020B0604020202020204" pitchFamily="34" charset="0"/>
              </a:rPr>
              <a:t>tử</a:t>
            </a:r>
            <a:r>
              <a:rPr lang="en-US" sz="2400" b="1" dirty="0">
                <a:solidFill>
                  <a:schemeClr val="accent2"/>
                </a:solidFill>
                <a:latin typeface="UTM Avo" panose="02040603050506020204" pitchFamily="18" charset="0"/>
                <a:cs typeface="Arial" panose="020B0604020202020204" pitchFamily="34" charset="0"/>
              </a:rPr>
              <a:t> </a:t>
            </a:r>
            <a:r>
              <a:rPr lang="en-US" sz="2400" b="1" dirty="0" err="1">
                <a:solidFill>
                  <a:schemeClr val="accent2"/>
                </a:solidFill>
                <a:latin typeface="UTM Avo" panose="02040603050506020204" pitchFamily="18" charset="0"/>
                <a:cs typeface="Arial" panose="020B0604020202020204" pitchFamily="34" charset="0"/>
              </a:rPr>
              <a:t>khối</a:t>
            </a:r>
            <a:r>
              <a:rPr lang="en-US" sz="2400" b="1" dirty="0">
                <a:solidFill>
                  <a:schemeClr val="accent2"/>
                </a:solidFill>
                <a:latin typeface="UTM Avo" panose="02040603050506020204" pitchFamily="18" charset="0"/>
                <a:cs typeface="Arial" panose="020B0604020202020204" pitchFamily="34" charset="0"/>
              </a:rPr>
              <a:t> </a:t>
            </a:r>
            <a:r>
              <a:rPr lang="en-US" sz="2400" b="1" dirty="0" err="1">
                <a:solidFill>
                  <a:schemeClr val="accent2"/>
                </a:solidFill>
                <a:latin typeface="UTM Avo" panose="02040603050506020204" pitchFamily="18" charset="0"/>
                <a:cs typeface="Arial" panose="020B0604020202020204" pitchFamily="34" charset="0"/>
              </a:rPr>
              <a:t>trung</a:t>
            </a:r>
            <a:r>
              <a:rPr lang="en-US" sz="2400" b="1" dirty="0">
                <a:solidFill>
                  <a:schemeClr val="accent2"/>
                </a:solidFill>
                <a:latin typeface="UTM Avo" panose="02040603050506020204" pitchFamily="18" charset="0"/>
                <a:cs typeface="Arial" panose="020B0604020202020204" pitchFamily="34" charset="0"/>
              </a:rPr>
              <a:t> </a:t>
            </a:r>
            <a:r>
              <a:rPr lang="en-US" sz="2400" b="1" dirty="0" err="1">
                <a:solidFill>
                  <a:schemeClr val="accent2"/>
                </a:solidFill>
                <a:latin typeface="UTM Avo" panose="02040603050506020204" pitchFamily="18" charset="0"/>
                <a:cs typeface="Arial" panose="020B0604020202020204" pitchFamily="34" charset="0"/>
              </a:rPr>
              <a:t>bình</a:t>
            </a:r>
            <a:endParaRPr lang="en-US" sz="2400" b="1" dirty="0">
              <a:solidFill>
                <a:schemeClr val="accent2"/>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2E9D6B26-ABEF-B110-9AB0-543EC730E47D}"/>
              </a:ext>
            </a:extLst>
          </p:cNvPr>
          <p:cNvSpPr/>
          <p:nvPr/>
        </p:nvSpPr>
        <p:spPr>
          <a:xfrm>
            <a:off x="625349" y="2222214"/>
            <a:ext cx="10886466" cy="574388"/>
          </a:xfrm>
          <a:prstGeom prst="rect">
            <a:avLst/>
          </a:prstGeom>
        </p:spPr>
        <p:txBody>
          <a:bodyPr wrap="square">
            <a:spAutoFit/>
          </a:bodyPr>
          <a:lstStyle/>
          <a:p>
            <a:pPr lvl="0" algn="just">
              <a:lnSpc>
                <a:spcPct val="150000"/>
              </a:lnSpc>
              <a:spcBef>
                <a:spcPts val="600"/>
              </a:spcBef>
              <a:spcAft>
                <a:spcPts val="0"/>
              </a:spcAft>
            </a:pPr>
            <a:r>
              <a:rPr lang="en-US" sz="2400" b="1" dirty="0">
                <a:latin typeface="UTM Avo" panose="02040603050506020204" pitchFamily="18" charset="0"/>
                <a:ea typeface="Calibri" panose="020F0502020204030204" pitchFamily="34" charset="0"/>
                <a:cs typeface="Arial" panose="020B0604020202020204" pitchFamily="34" charset="0"/>
              </a:rPr>
              <a:t>Khái </a:t>
            </a:r>
            <a:r>
              <a:rPr lang="en-US" sz="2400" b="1" dirty="0" err="1">
                <a:latin typeface="UTM Avo" panose="02040603050506020204" pitchFamily="18" charset="0"/>
                <a:ea typeface="Calibri" panose="020F0502020204030204" pitchFamily="34" charset="0"/>
                <a:cs typeface="Arial" panose="020B0604020202020204" pitchFamily="34" charset="0"/>
              </a:rPr>
              <a:t>niệm</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nguyên</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tử</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khối</a:t>
            </a:r>
            <a:r>
              <a:rPr lang="en-US" sz="2400" b="1" dirty="0">
                <a:latin typeface="UTM Avo" panose="02040603050506020204" pitchFamily="18" charset="0"/>
                <a:ea typeface="Calibri" panose="020F0502020204030204" pitchFamily="34" charset="0"/>
                <a:cs typeface="Arial" panose="020B0604020202020204" pitchFamily="34" charset="0"/>
              </a:rPr>
              <a:t>:</a:t>
            </a:r>
          </a:p>
        </p:txBody>
      </p:sp>
      <p:sp>
        <p:nvSpPr>
          <p:cNvPr id="2" name="Rectangle 1">
            <a:extLst>
              <a:ext uri="{FF2B5EF4-FFF2-40B4-BE49-F238E27FC236}">
                <a16:creationId xmlns:a16="http://schemas.microsoft.com/office/drawing/2014/main" id="{1AF37AD8-C9B2-42B7-1D12-2F48E14DF2BD}"/>
              </a:ext>
            </a:extLst>
          </p:cNvPr>
          <p:cNvSpPr/>
          <p:nvPr/>
        </p:nvSpPr>
        <p:spPr>
          <a:xfrm>
            <a:off x="660933" y="2740806"/>
            <a:ext cx="10764253" cy="1121846"/>
          </a:xfrm>
          <a:prstGeom prst="rect">
            <a:avLst/>
          </a:prstGeom>
        </p:spPr>
        <p:txBody>
          <a:bodyPr wrap="square">
            <a:spAutoFit/>
          </a:bodyPr>
          <a:lstStyle/>
          <a:p>
            <a:pPr marL="381019" indent="-381019" algn="just">
              <a:lnSpc>
                <a:spcPct val="150000"/>
              </a:lnSpc>
              <a:spcBef>
                <a:spcPts val="333"/>
              </a:spcBef>
              <a:buFont typeface="Arial" panose="020B0604020202020204" pitchFamily="34" charset="0"/>
              <a:buChar char="•"/>
            </a:pPr>
            <a:r>
              <a:rPr lang="en-US" sz="2400" dirty="0" err="1">
                <a:latin typeface="UTM Avo" panose="02040603050506020204" pitchFamily="18" charset="0"/>
                <a:ea typeface="Calibri" panose="020F0502020204030204" pitchFamily="34" charset="0"/>
                <a:cs typeface="Arial" panose="020B0604020202020204" pitchFamily="34" charset="0"/>
              </a:rPr>
              <a:t>Nguyên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tử</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khối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khối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lượng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tương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đối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của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của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một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nguyên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tử</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cho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biết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khối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lượng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của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một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nguyên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tử</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nặng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gấp</a:t>
            </a:r>
            <a:r>
              <a:rPr lang="en-US" sz="2400" dirty="0">
                <a:latin typeface="UTM Avo" panose="02040603050506020204" pitchFamily="18" charset="0"/>
                <a:ea typeface="Calibri" panose="020F0502020204030204" pitchFamily="34" charset="0"/>
                <a:cs typeface="Arial" panose="020B0604020202020204" pitchFamily="34" charset="0"/>
              </a:rPr>
              <a:t> bao </a:t>
            </a:r>
            <a:r>
              <a:rPr lang="en-US" sz="2400" dirty="0" err="1">
                <a:latin typeface="UTM Avo" panose="02040603050506020204" pitchFamily="18" charset="0"/>
                <a:ea typeface="Calibri" panose="020F0502020204030204" pitchFamily="34" charset="0"/>
                <a:cs typeface="Arial" panose="020B0604020202020204" pitchFamily="34" charset="0"/>
              </a:rPr>
              <a:t>nhiêu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lần</a:t>
            </a:r>
            <a:r>
              <a:rPr lang="en-US" sz="2400" dirty="0">
                <a:latin typeface="UTM Avo" panose="02040603050506020204" pitchFamily="18" charset="0"/>
                <a:ea typeface="Calibri" panose="020F0502020204030204" pitchFamily="34" charset="0"/>
                <a:cs typeface="Arial" panose="020B0604020202020204" pitchFamily="34" charset="0"/>
              </a:rPr>
              <a:t> 1 amu.</a:t>
            </a:r>
          </a:p>
        </p:txBody>
      </p:sp>
      <p:sp>
        <p:nvSpPr>
          <p:cNvPr id="3" name="Rectangle 2">
            <a:extLst>
              <a:ext uri="{FF2B5EF4-FFF2-40B4-BE49-F238E27FC236}">
                <a16:creationId xmlns:a16="http://schemas.microsoft.com/office/drawing/2014/main" id="{FC52CFF6-A63D-6F6F-14B2-4870CBE75A06}"/>
              </a:ext>
            </a:extLst>
          </p:cNvPr>
          <p:cNvSpPr/>
          <p:nvPr/>
        </p:nvSpPr>
        <p:spPr>
          <a:xfrm>
            <a:off x="625349" y="3810382"/>
            <a:ext cx="10886466" cy="574388"/>
          </a:xfrm>
          <a:prstGeom prst="rect">
            <a:avLst/>
          </a:prstGeom>
        </p:spPr>
        <p:txBody>
          <a:bodyPr wrap="square">
            <a:spAutoFit/>
          </a:bodyPr>
          <a:lstStyle/>
          <a:p>
            <a:pPr lvl="0" algn="just">
              <a:lnSpc>
                <a:spcPct val="150000"/>
              </a:lnSpc>
              <a:spcBef>
                <a:spcPts val="600"/>
              </a:spcBef>
              <a:spcAft>
                <a:spcPts val="0"/>
              </a:spcAft>
            </a:pPr>
            <a:r>
              <a:rPr lang="en-US" sz="2400" b="1" dirty="0" err="1">
                <a:latin typeface="UTM Avo" panose="02040603050506020204" pitchFamily="18" charset="0"/>
                <a:ea typeface="Calibri" panose="020F0502020204030204" pitchFamily="34" charset="0"/>
                <a:cs typeface="Arial" panose="020B0604020202020204" pitchFamily="34" charset="0"/>
              </a:rPr>
              <a:t>Ví</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dụ</a:t>
            </a:r>
            <a:r>
              <a:rPr lang="en-US" sz="2400" b="1" dirty="0">
                <a:latin typeface="UTM Avo" panose="02040603050506020204" pitchFamily="18" charset="0"/>
                <a:ea typeface="Calibri" panose="020F0502020204030204" pitchFamily="34" charset="0"/>
                <a:cs typeface="Arial" panose="020B0604020202020204" pitchFamily="34" charset="0"/>
              </a:rPr>
              <a:t>:</a:t>
            </a:r>
          </a:p>
        </p:txBody>
      </p:sp>
      <p:sp>
        <p:nvSpPr>
          <p:cNvPr id="5" name="Rectangle 4">
            <a:extLst>
              <a:ext uri="{FF2B5EF4-FFF2-40B4-BE49-F238E27FC236}">
                <a16:creationId xmlns:a16="http://schemas.microsoft.com/office/drawing/2014/main" id="{2D381C6A-06A6-0CF7-FFE8-ECB22CFA02EA}"/>
              </a:ext>
            </a:extLst>
          </p:cNvPr>
          <p:cNvSpPr/>
          <p:nvPr/>
        </p:nvSpPr>
        <p:spPr>
          <a:xfrm>
            <a:off x="660933" y="4328974"/>
            <a:ext cx="10764253" cy="1129989"/>
          </a:xfrm>
          <a:prstGeom prst="rect">
            <a:avLst/>
          </a:prstGeom>
        </p:spPr>
        <p:txBody>
          <a:bodyPr wrap="square">
            <a:spAutoFit/>
          </a:bodyPr>
          <a:lstStyle/>
          <a:p>
            <a:pPr marL="381019" indent="-381019" algn="just">
              <a:lnSpc>
                <a:spcPct val="150000"/>
              </a:lnSpc>
              <a:spcBef>
                <a:spcPts val="333"/>
              </a:spcBef>
              <a:buFont typeface="Arial" panose="020B0604020202020204" pitchFamily="34" charset="0"/>
              <a:buChar char="•"/>
            </a:pPr>
            <a:r>
              <a:rPr lang="vi-VN" sz="2400" dirty="0">
                <a:latin typeface="UTM Avo" panose="02040603050506020204" pitchFamily="18" charset="0"/>
                <a:ea typeface="Calibri" panose="020F0502020204030204" pitchFamily="34" charset="0"/>
                <a:cs typeface="Arial" panose="020B0604020202020204" pitchFamily="34" charset="0"/>
              </a:rPr>
              <a:t>Nguyên tử khối của </a:t>
            </a:r>
            <a:r>
              <a:rPr lang="vi-VN" sz="2400" baseline="30000" dirty="0">
                <a:latin typeface="UTM Avo" panose="02040603050506020204" pitchFamily="18" charset="0"/>
                <a:ea typeface="Calibri" panose="020F0502020204030204" pitchFamily="34" charset="0"/>
                <a:cs typeface="Arial" panose="020B0604020202020204" pitchFamily="34" charset="0"/>
              </a:rPr>
              <a:t>12</a:t>
            </a:r>
            <a:r>
              <a:rPr lang="vi-VN" sz="2400" dirty="0">
                <a:latin typeface="UTM Avo" panose="02040603050506020204" pitchFamily="18" charset="0"/>
                <a:ea typeface="Calibri" panose="020F0502020204030204" pitchFamily="34" charset="0"/>
                <a:cs typeface="Arial" panose="020B0604020202020204" pitchFamily="34" charset="0"/>
              </a:rPr>
              <a:t>C là 12 do khối lượng của một nguyên tử </a:t>
            </a:r>
            <a:r>
              <a:rPr lang="vi-VN" sz="2400" baseline="30000" dirty="0">
                <a:latin typeface="UTM Avo" panose="02040603050506020204" pitchFamily="18" charset="0"/>
                <a:ea typeface="Calibri" panose="020F0502020204030204" pitchFamily="34" charset="0"/>
                <a:cs typeface="Arial" panose="020B0604020202020204" pitchFamily="34" charset="0"/>
              </a:rPr>
              <a:t>12</a:t>
            </a:r>
            <a:r>
              <a:rPr lang="vi-VN" sz="2400" dirty="0">
                <a:latin typeface="UTM Avo" panose="02040603050506020204" pitchFamily="18" charset="0"/>
                <a:ea typeface="Calibri" panose="020F0502020204030204" pitchFamily="34" charset="0"/>
                <a:cs typeface="Arial" panose="020B0604020202020204" pitchFamily="34" charset="0"/>
              </a:rPr>
              <a:t>C là 12 amu.</a:t>
            </a:r>
            <a:endParaRPr lang="en-US" sz="2400" dirty="0">
              <a:latin typeface="UTM Avo" panose="0204060305050602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959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5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4" grpId="0"/>
      <p:bldP spid="2" grpId="0" build="p"/>
      <p:bldP spid="3" grpId="0"/>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913A35-D7CE-18BC-97AA-976BE137A79E}"/>
              </a:ext>
            </a:extLst>
          </p:cNvPr>
          <p:cNvSpPr/>
          <p:nvPr/>
        </p:nvSpPr>
        <p:spPr>
          <a:xfrm>
            <a:off x="585880" y="1769826"/>
            <a:ext cx="10249759" cy="518988"/>
          </a:xfrm>
          <a:prstGeom prst="rect">
            <a:avLst/>
          </a:prstGeom>
        </p:spPr>
        <p:txBody>
          <a:bodyPr wrap="square">
            <a:spAutoFit/>
          </a:bodyPr>
          <a:lstStyle/>
          <a:p>
            <a:pPr algn="just">
              <a:lnSpc>
                <a:spcPct val="130000"/>
              </a:lnSpc>
            </a:pPr>
            <a:r>
              <a:rPr lang="en-US" sz="2400" b="1" dirty="0">
                <a:solidFill>
                  <a:schemeClr val="accent2"/>
                </a:solidFill>
                <a:latin typeface="UTM Avo" panose="02040603050506020204" pitchFamily="18" charset="0"/>
                <a:cs typeface="Arial" panose="020B0604020202020204" pitchFamily="34" charset="0"/>
              </a:rPr>
              <a:t>2. </a:t>
            </a:r>
            <a:r>
              <a:rPr lang="en-US" sz="2400" b="1" dirty="0" err="1">
                <a:solidFill>
                  <a:schemeClr val="accent2"/>
                </a:solidFill>
                <a:latin typeface="UTM Avo" panose="02040603050506020204" pitchFamily="18" charset="0"/>
                <a:cs typeface="Arial" panose="020B0604020202020204" pitchFamily="34" charset="0"/>
              </a:rPr>
              <a:t>Nguyên</a:t>
            </a:r>
            <a:r>
              <a:rPr lang="en-US" sz="2400" b="1" dirty="0">
                <a:solidFill>
                  <a:schemeClr val="accent2"/>
                </a:solidFill>
                <a:latin typeface="UTM Avo" panose="02040603050506020204" pitchFamily="18" charset="0"/>
                <a:cs typeface="Arial" panose="020B0604020202020204" pitchFamily="34" charset="0"/>
              </a:rPr>
              <a:t> </a:t>
            </a:r>
            <a:r>
              <a:rPr lang="en-US" sz="2400" b="1" dirty="0" err="1">
                <a:solidFill>
                  <a:schemeClr val="accent2"/>
                </a:solidFill>
                <a:latin typeface="UTM Avo" panose="02040603050506020204" pitchFamily="18" charset="0"/>
                <a:cs typeface="Arial" panose="020B0604020202020204" pitchFamily="34" charset="0"/>
              </a:rPr>
              <a:t>tử</a:t>
            </a:r>
            <a:r>
              <a:rPr lang="en-US" sz="2400" b="1" dirty="0">
                <a:solidFill>
                  <a:schemeClr val="accent2"/>
                </a:solidFill>
                <a:latin typeface="UTM Avo" panose="02040603050506020204" pitchFamily="18" charset="0"/>
                <a:cs typeface="Arial" panose="020B0604020202020204" pitchFamily="34" charset="0"/>
              </a:rPr>
              <a:t> </a:t>
            </a:r>
            <a:r>
              <a:rPr lang="en-US" sz="2400" b="1" dirty="0" err="1">
                <a:solidFill>
                  <a:schemeClr val="accent2"/>
                </a:solidFill>
                <a:latin typeface="UTM Avo" panose="02040603050506020204" pitchFamily="18" charset="0"/>
                <a:cs typeface="Arial" panose="020B0604020202020204" pitchFamily="34" charset="0"/>
              </a:rPr>
              <a:t>khối</a:t>
            </a:r>
            <a:r>
              <a:rPr lang="en-US" sz="2400" b="1" dirty="0">
                <a:solidFill>
                  <a:schemeClr val="accent2"/>
                </a:solidFill>
                <a:latin typeface="UTM Avo" panose="02040603050506020204" pitchFamily="18" charset="0"/>
                <a:cs typeface="Arial" panose="020B0604020202020204" pitchFamily="34" charset="0"/>
              </a:rPr>
              <a:t> </a:t>
            </a:r>
            <a:r>
              <a:rPr lang="en-US" sz="2400" b="1" dirty="0" err="1">
                <a:solidFill>
                  <a:schemeClr val="accent2"/>
                </a:solidFill>
                <a:latin typeface="UTM Avo" panose="02040603050506020204" pitchFamily="18" charset="0"/>
                <a:cs typeface="Arial" panose="020B0604020202020204" pitchFamily="34" charset="0"/>
              </a:rPr>
              <a:t>trung</a:t>
            </a:r>
            <a:r>
              <a:rPr lang="en-US" sz="2400" b="1" dirty="0">
                <a:solidFill>
                  <a:schemeClr val="accent2"/>
                </a:solidFill>
                <a:latin typeface="UTM Avo" panose="02040603050506020204" pitchFamily="18" charset="0"/>
                <a:cs typeface="Arial" panose="020B0604020202020204" pitchFamily="34" charset="0"/>
              </a:rPr>
              <a:t> </a:t>
            </a:r>
            <a:r>
              <a:rPr lang="en-US" sz="2400" b="1" dirty="0" err="1">
                <a:solidFill>
                  <a:schemeClr val="accent2"/>
                </a:solidFill>
                <a:latin typeface="UTM Avo" panose="02040603050506020204" pitchFamily="18" charset="0"/>
                <a:cs typeface="Arial" panose="020B0604020202020204" pitchFamily="34" charset="0"/>
              </a:rPr>
              <a:t>bình</a:t>
            </a:r>
            <a:endParaRPr lang="en-US" sz="2400" b="1" dirty="0">
              <a:solidFill>
                <a:schemeClr val="accent2"/>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2E9D6B26-ABEF-B110-9AB0-543EC730E47D}"/>
              </a:ext>
            </a:extLst>
          </p:cNvPr>
          <p:cNvSpPr/>
          <p:nvPr/>
        </p:nvSpPr>
        <p:spPr>
          <a:xfrm>
            <a:off x="625349" y="2222214"/>
            <a:ext cx="10886466" cy="574388"/>
          </a:xfrm>
          <a:prstGeom prst="rect">
            <a:avLst/>
          </a:prstGeom>
        </p:spPr>
        <p:txBody>
          <a:bodyPr wrap="square">
            <a:spAutoFit/>
          </a:bodyPr>
          <a:lstStyle/>
          <a:p>
            <a:pPr lvl="0" algn="just">
              <a:lnSpc>
                <a:spcPct val="150000"/>
              </a:lnSpc>
              <a:spcBef>
                <a:spcPts val="600"/>
              </a:spcBef>
              <a:spcAft>
                <a:spcPts val="0"/>
              </a:spcAft>
            </a:pPr>
            <a:r>
              <a:rPr lang="en-US" sz="2400" b="1" dirty="0">
                <a:latin typeface="UTM Avo" panose="02040603050506020204" pitchFamily="18" charset="0"/>
                <a:ea typeface="Calibri" panose="020F0502020204030204" pitchFamily="34" charset="0"/>
                <a:cs typeface="Arial" panose="020B0604020202020204" pitchFamily="34" charset="0"/>
              </a:rPr>
              <a:t>Khái </a:t>
            </a:r>
            <a:r>
              <a:rPr lang="en-US" sz="2400" b="1" dirty="0" err="1">
                <a:latin typeface="UTM Avo" panose="02040603050506020204" pitchFamily="18" charset="0"/>
                <a:ea typeface="Calibri" panose="020F0502020204030204" pitchFamily="34" charset="0"/>
                <a:cs typeface="Arial" panose="020B0604020202020204" pitchFamily="34" charset="0"/>
              </a:rPr>
              <a:t>niệm</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nguyên</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tử</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khối</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trung</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bình</a:t>
            </a:r>
            <a:r>
              <a:rPr lang="en-US" sz="2400" b="1" dirty="0">
                <a:latin typeface="UTM Avo" panose="02040603050506020204" pitchFamily="18" charset="0"/>
                <a:ea typeface="Calibri" panose="020F050202020403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1AF37AD8-C9B2-42B7-1D12-2F48E14DF2BD}"/>
                  </a:ext>
                </a:extLst>
              </p:cNvPr>
              <p:cNvSpPr/>
              <p:nvPr/>
            </p:nvSpPr>
            <p:spPr>
              <a:xfrm>
                <a:off x="660933" y="2740806"/>
                <a:ext cx="10764253" cy="1715534"/>
              </a:xfrm>
              <a:prstGeom prst="rect">
                <a:avLst/>
              </a:prstGeom>
            </p:spPr>
            <p:txBody>
              <a:bodyPr wrap="square">
                <a:spAutoFit/>
              </a:bodyPr>
              <a:lstStyle/>
              <a:p>
                <a:pPr marL="381019" indent="-381019" algn="just">
                  <a:lnSpc>
                    <a:spcPct val="150000"/>
                  </a:lnSpc>
                  <a:spcBef>
                    <a:spcPts val="333"/>
                  </a:spcBef>
                  <a:buFont typeface="Arial" panose="020B0604020202020204" pitchFamily="34" charset="0"/>
                  <a:buChar char="•"/>
                </a:pPr>
                <a:r>
                  <a:rPr lang="vi-VN" sz="2400" dirty="0">
                    <a:latin typeface="UTM Avo" panose="02040603050506020204" pitchFamily="18" charset="0"/>
                    <a:ea typeface="Calibri" panose="020F0502020204030204" pitchFamily="34" charset="0"/>
                    <a:cs typeface="Arial" panose="020B0604020202020204" pitchFamily="34" charset="0"/>
                  </a:rPr>
                  <a:t>Nguyên tử khối của nguyên tố hoá học có nhiều đồng vị là nguyên tử khối trung bình của các đồng vị (kí hiệu là </a:t>
                </a:r>
                <a14:m>
                  <m:oMath xmlns:m="http://schemas.openxmlformats.org/officeDocument/2006/math">
                    <m:acc>
                      <m:accPr>
                        <m:chr m:val="̅"/>
                        <m:ctrlPr>
                          <a:rPr lang="vi-VN" sz="2400" i="1">
                            <a:latin typeface="Cambria Math" panose="02040503050406030204" pitchFamily="18" charset="0"/>
                            <a:ea typeface="Calibri" panose="020F0502020204030204" pitchFamily="34" charset="0"/>
                            <a:cs typeface="Arial" panose="020B0604020202020204" pitchFamily="34" charset="0"/>
                          </a:rPr>
                        </m:ctrlPr>
                      </m:accPr>
                      <m:e>
                        <m:r>
                          <m:rPr>
                            <m:nor/>
                          </m:rPr>
                          <a:rPr lang="en-US" sz="2400">
                            <a:latin typeface="UTM Avo" panose="02040603050506020204" pitchFamily="18" charset="0"/>
                            <a:ea typeface="Calibri" panose="020F0502020204030204" pitchFamily="34" charset="0"/>
                            <a:cs typeface="Arial" panose="020B0604020202020204" pitchFamily="34" charset="0"/>
                          </a:rPr>
                          <m:t>A</m:t>
                        </m:r>
                      </m:e>
                    </m:acc>
                  </m:oMath>
                </a14:m>
                <a:r>
                  <a:rPr lang="vi-VN" sz="2400" dirty="0">
                    <a:latin typeface="UTM Avo" panose="02040603050506020204" pitchFamily="18" charset="0"/>
                    <a:ea typeface="Calibri" panose="020F0502020204030204" pitchFamily="34" charset="0"/>
                    <a:cs typeface="Arial" panose="020B0604020202020204" pitchFamily="34" charset="0"/>
                  </a:rPr>
                  <a:t>), có tính đến tỉ lệ số nguyên tử các đồng vị tương ứng (xác định từ phổ khối lượng).</a:t>
                </a:r>
                <a:endParaRPr lang="en-US" sz="2400"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2" name="Rectangle 1">
                <a:extLst>
                  <a:ext uri="{FF2B5EF4-FFF2-40B4-BE49-F238E27FC236}">
                    <a16:creationId xmlns:a16="http://schemas.microsoft.com/office/drawing/2014/main" id="{1AF37AD8-C9B2-42B7-1D12-2F48E14DF2BD}"/>
                  </a:ext>
                </a:extLst>
              </p:cNvPr>
              <p:cNvSpPr>
                <a:spLocks noRot="1" noChangeAspect="1" noMove="1" noResize="1" noEditPoints="1" noAdjustHandles="1" noChangeArrowheads="1" noChangeShapeType="1" noTextEdit="1"/>
              </p:cNvSpPr>
              <p:nvPr/>
            </p:nvSpPr>
            <p:spPr>
              <a:xfrm>
                <a:off x="660933" y="2740806"/>
                <a:ext cx="10764253" cy="1715534"/>
              </a:xfrm>
              <a:prstGeom prst="rect">
                <a:avLst/>
              </a:prstGeom>
              <a:blipFill>
                <a:blip r:embed="rId3"/>
                <a:stretch>
                  <a:fillRect l="-736" r="-1755" b="-7117"/>
                </a:stretch>
              </a:blipFill>
            </p:spPr>
            <p:txBody>
              <a:bodyPr/>
              <a:lstStyle/>
              <a:p>
                <a:r>
                  <a:rPr lang="en-US">
                    <a:noFill/>
                  </a:rPr>
                  <a:t> </a:t>
                </a:r>
              </a:p>
            </p:txBody>
          </p:sp>
        </mc:Fallback>
      </mc:AlternateContent>
    </p:spTree>
    <p:extLst>
      <p:ext uri="{BB962C8B-B14F-4D97-AF65-F5344CB8AC3E}">
        <p14:creationId xmlns:p14="http://schemas.microsoft.com/office/powerpoint/2010/main" val="322242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2E01A7FB-5EC6-9F0B-04F5-F6006E24221E}"/>
              </a:ext>
            </a:extLst>
          </p:cNvPr>
          <p:cNvSpPr>
            <a:spLocks noChangeArrowheads="1"/>
          </p:cNvSpPr>
          <p:nvPr/>
        </p:nvSpPr>
        <p:spPr bwMode="auto">
          <a:xfrm>
            <a:off x="649384" y="1786453"/>
            <a:ext cx="6499151" cy="537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eaLnBrk="0" fontAlgn="base" hangingPunct="0">
              <a:lnSpc>
                <a:spcPct val="150000"/>
              </a:lnSpc>
              <a:spcBef>
                <a:spcPct val="0"/>
              </a:spcBef>
              <a:spcAft>
                <a:spcPct val="0"/>
              </a:spcAft>
            </a:pPr>
            <a:r>
              <a:rPr lang="en-US" altLang="en-US" sz="2400" dirty="0" err="1">
                <a:latin typeface="UTM Avo" panose="02040603050506020204" pitchFamily="18" charset="0"/>
                <a:ea typeface="Calibri" panose="020F0502020204030204" pitchFamily="34" charset="0"/>
                <a:cs typeface="Arial" panose="020B0604020202020204" pitchFamily="34" charset="0"/>
              </a:rPr>
              <a:t>Công</a:t>
            </a:r>
            <a:r>
              <a:rPr lang="en-US" altLang="en-US" sz="2400" dirty="0">
                <a:latin typeface="UTM Avo" panose="02040603050506020204" pitchFamily="18" charset="0"/>
                <a:ea typeface="Calibri" panose="020F0502020204030204" pitchFamily="34" charset="0"/>
                <a:cs typeface="Arial" panose="020B0604020202020204" pitchFamily="34" charset="0"/>
              </a:rPr>
              <a:t> </a:t>
            </a:r>
            <a:r>
              <a:rPr lang="en-US" altLang="en-US" sz="2400" dirty="0" err="1">
                <a:latin typeface="UTM Avo" panose="02040603050506020204" pitchFamily="18" charset="0"/>
                <a:ea typeface="Calibri" panose="020F0502020204030204" pitchFamily="34" charset="0"/>
                <a:cs typeface="Arial" panose="020B0604020202020204" pitchFamily="34" charset="0"/>
              </a:rPr>
              <a:t>thức</a:t>
            </a:r>
            <a:r>
              <a:rPr lang="en-US" altLang="en-US" sz="2400" dirty="0">
                <a:latin typeface="UTM Avo" panose="02040603050506020204" pitchFamily="18" charset="0"/>
                <a:ea typeface="Calibri" panose="020F0502020204030204" pitchFamily="34" charset="0"/>
                <a:cs typeface="Arial" panose="020B0604020202020204" pitchFamily="34" charset="0"/>
              </a:rPr>
              <a:t> </a:t>
            </a:r>
            <a:r>
              <a:rPr lang="en-US" altLang="en-US" sz="2400" dirty="0" err="1">
                <a:latin typeface="UTM Avo" panose="02040603050506020204" pitchFamily="18" charset="0"/>
                <a:ea typeface="Calibri" panose="020F0502020204030204" pitchFamily="34" charset="0"/>
                <a:cs typeface="Arial" panose="020B0604020202020204" pitchFamily="34" charset="0"/>
              </a:rPr>
              <a:t>tính</a:t>
            </a:r>
            <a:r>
              <a:rPr lang="en-US" altLang="en-US" sz="2400" dirty="0">
                <a:latin typeface="UTM Avo" panose="02040603050506020204" pitchFamily="18" charset="0"/>
                <a:ea typeface="Calibri" panose="020F0502020204030204" pitchFamily="34" charset="0"/>
                <a:cs typeface="Arial" panose="020B0604020202020204" pitchFamily="34" charset="0"/>
              </a:rPr>
              <a:t> </a:t>
            </a:r>
            <a:r>
              <a:rPr lang="en-US" altLang="en-US" sz="2400" dirty="0" err="1">
                <a:latin typeface="UTM Avo" panose="02040603050506020204" pitchFamily="18" charset="0"/>
                <a:ea typeface="Calibri" panose="020F0502020204030204" pitchFamily="34" charset="0"/>
                <a:cs typeface="Arial" panose="020B0604020202020204" pitchFamily="34" charset="0"/>
              </a:rPr>
              <a:t>nguyên</a:t>
            </a:r>
            <a:r>
              <a:rPr lang="en-US" altLang="en-US" sz="2400" dirty="0">
                <a:latin typeface="UTM Avo" panose="02040603050506020204" pitchFamily="18" charset="0"/>
                <a:ea typeface="Calibri" panose="020F0502020204030204" pitchFamily="34" charset="0"/>
                <a:cs typeface="Arial" panose="020B0604020202020204" pitchFamily="34" charset="0"/>
              </a:rPr>
              <a:t> </a:t>
            </a:r>
            <a:r>
              <a:rPr lang="en-US" altLang="en-US" sz="2400" dirty="0" err="1">
                <a:latin typeface="UTM Avo" panose="02040603050506020204" pitchFamily="18" charset="0"/>
                <a:ea typeface="Calibri" panose="020F0502020204030204" pitchFamily="34" charset="0"/>
                <a:cs typeface="Arial" panose="020B0604020202020204" pitchFamily="34" charset="0"/>
              </a:rPr>
              <a:t>tử</a:t>
            </a:r>
            <a:r>
              <a:rPr lang="en-US" altLang="en-US" sz="2400" dirty="0">
                <a:latin typeface="UTM Avo" panose="02040603050506020204" pitchFamily="18" charset="0"/>
                <a:ea typeface="Calibri" panose="020F0502020204030204" pitchFamily="34" charset="0"/>
                <a:cs typeface="Arial" panose="020B0604020202020204" pitchFamily="34" charset="0"/>
              </a:rPr>
              <a:t> </a:t>
            </a:r>
            <a:r>
              <a:rPr lang="en-US" altLang="en-US" sz="2400" dirty="0" err="1">
                <a:latin typeface="UTM Avo" panose="02040603050506020204" pitchFamily="18" charset="0"/>
                <a:ea typeface="Calibri" panose="020F0502020204030204" pitchFamily="34" charset="0"/>
                <a:cs typeface="Arial" panose="020B0604020202020204" pitchFamily="34" charset="0"/>
              </a:rPr>
              <a:t>khối</a:t>
            </a:r>
            <a:r>
              <a:rPr lang="en-US" altLang="en-US" sz="2400" dirty="0">
                <a:latin typeface="UTM Avo" panose="02040603050506020204" pitchFamily="18" charset="0"/>
                <a:ea typeface="Calibri" panose="020F0502020204030204" pitchFamily="34" charset="0"/>
                <a:cs typeface="Arial" panose="020B0604020202020204" pitchFamily="34" charset="0"/>
              </a:rPr>
              <a:t> </a:t>
            </a:r>
            <a:r>
              <a:rPr lang="en-US" altLang="en-US" sz="2400" dirty="0" err="1">
                <a:latin typeface="UTM Avo" panose="02040603050506020204" pitchFamily="18" charset="0"/>
                <a:ea typeface="Calibri" panose="020F0502020204030204" pitchFamily="34" charset="0"/>
                <a:cs typeface="Arial" panose="020B0604020202020204" pitchFamily="34" charset="0"/>
              </a:rPr>
              <a:t>trung</a:t>
            </a:r>
            <a:r>
              <a:rPr lang="en-US" altLang="en-US" sz="2400" dirty="0">
                <a:latin typeface="UTM Avo" panose="02040603050506020204" pitchFamily="18" charset="0"/>
                <a:ea typeface="Calibri" panose="020F0502020204030204" pitchFamily="34" charset="0"/>
                <a:cs typeface="Arial" panose="020B0604020202020204" pitchFamily="34" charset="0"/>
              </a:rPr>
              <a:t> </a:t>
            </a:r>
            <a:r>
              <a:rPr lang="en-US" altLang="en-US" sz="2400" dirty="0" err="1">
                <a:latin typeface="UTM Avo" panose="02040603050506020204" pitchFamily="18" charset="0"/>
                <a:ea typeface="Calibri" panose="020F0502020204030204" pitchFamily="34" charset="0"/>
                <a:cs typeface="Arial" panose="020B0604020202020204" pitchFamily="34" charset="0"/>
              </a:rPr>
              <a:t>bình</a:t>
            </a:r>
            <a:r>
              <a:rPr lang="en-US" altLang="en-US" sz="2400" dirty="0">
                <a:latin typeface="UTM Avo" panose="02040603050506020204" pitchFamily="18" charset="0"/>
                <a:ea typeface="Calibri" panose="020F0502020204030204" pitchFamily="34" charset="0"/>
                <a:cs typeface="Arial" panose="020B0604020202020204" pitchFamily="34" charset="0"/>
              </a:rPr>
              <a:t>:  </a:t>
            </a:r>
            <a:endParaRPr lang="en-US" altLang="en-US" sz="2400" dirty="0">
              <a:latin typeface="UTM Avo" panose="02040603050506020204" pitchFamily="18" charset="0"/>
              <a:cs typeface="Arial" panose="020B0604020202020204" pitchFamily="34" charset="0"/>
            </a:endParaRPr>
          </a:p>
        </p:txBody>
      </p:sp>
      <p:sp>
        <p:nvSpPr>
          <p:cNvPr id="5" name="Rectangle 6">
            <a:extLst>
              <a:ext uri="{FF2B5EF4-FFF2-40B4-BE49-F238E27FC236}">
                <a16:creationId xmlns:a16="http://schemas.microsoft.com/office/drawing/2014/main" id="{BA25275E-3E6A-33DE-6542-630BFBCD2A70}"/>
              </a:ext>
            </a:extLst>
          </p:cNvPr>
          <p:cNvSpPr>
            <a:spLocks noChangeArrowheads="1"/>
          </p:cNvSpPr>
          <p:nvPr/>
        </p:nvSpPr>
        <p:spPr bwMode="auto">
          <a:xfrm>
            <a:off x="659524" y="3567574"/>
            <a:ext cx="9300816" cy="1645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eaLnBrk="0" fontAlgn="base" hangingPunct="0">
              <a:lnSpc>
                <a:spcPct val="150000"/>
              </a:lnSpc>
              <a:spcBef>
                <a:spcPct val="0"/>
              </a:spcBef>
              <a:spcAft>
                <a:spcPct val="0"/>
              </a:spcAft>
            </a:pPr>
            <a:r>
              <a:rPr lang="en-US" altLang="en-US" sz="2400" dirty="0" err="1">
                <a:latin typeface="UTM Avo" panose="02040603050506020204" pitchFamily="18" charset="0"/>
                <a:ea typeface="Calibri" panose="020F0502020204030204" pitchFamily="34" charset="0"/>
                <a:cs typeface="Arial" panose="020B0604020202020204" pitchFamily="34" charset="0"/>
              </a:rPr>
              <a:t>Trong</a:t>
            </a:r>
            <a:r>
              <a:rPr lang="en-US" altLang="en-US" sz="2400" dirty="0">
                <a:latin typeface="UTM Avo" panose="02040603050506020204" pitchFamily="18" charset="0"/>
                <a:ea typeface="Calibri" panose="020F0502020204030204" pitchFamily="34" charset="0"/>
                <a:cs typeface="Arial" panose="020B0604020202020204" pitchFamily="34" charset="0"/>
              </a:rPr>
              <a:t> </a:t>
            </a:r>
            <a:r>
              <a:rPr lang="en-US" altLang="en-US" sz="2400" dirty="0" err="1">
                <a:latin typeface="UTM Avo" panose="02040603050506020204" pitchFamily="18" charset="0"/>
                <a:ea typeface="Calibri" panose="020F0502020204030204" pitchFamily="34" charset="0"/>
                <a:cs typeface="Arial" panose="020B0604020202020204" pitchFamily="34" charset="0"/>
              </a:rPr>
              <a:t>đó</a:t>
            </a:r>
            <a:r>
              <a:rPr lang="en-US" altLang="en-US" sz="2400" dirty="0">
                <a:latin typeface="UTM Avo" panose="02040603050506020204" pitchFamily="18" charset="0"/>
                <a:ea typeface="Calibri" panose="020F0502020204030204" pitchFamily="34" charset="0"/>
                <a:cs typeface="Arial" panose="020B0604020202020204" pitchFamily="34" charset="0"/>
              </a:rPr>
              <a:t>: </a:t>
            </a:r>
            <a:endParaRPr lang="en-US" altLang="en-US" sz="2400" dirty="0">
              <a:latin typeface="UTM Avo" panose="02040603050506020204" pitchFamily="18" charset="0"/>
              <a:cs typeface="Arial" panose="020B0604020202020204" pitchFamily="34" charset="0"/>
            </a:endParaRPr>
          </a:p>
          <a:p>
            <a:pPr marL="381019" indent="-381019" defTabSz="609630" eaLnBrk="0" fontAlgn="base" hangingPunct="0">
              <a:lnSpc>
                <a:spcPct val="150000"/>
              </a:lnSpc>
              <a:spcBef>
                <a:spcPct val="0"/>
              </a:spcBef>
              <a:spcAft>
                <a:spcPct val="0"/>
              </a:spcAft>
              <a:buFont typeface="Arial" panose="020B0604020202020204" pitchFamily="34" charset="0"/>
              <a:buChar char="•"/>
            </a:pPr>
            <a:r>
              <a:rPr lang="en-US" altLang="en-US" sz="2400" dirty="0">
                <a:latin typeface="UTM Avo" panose="02040603050506020204" pitchFamily="18" charset="0"/>
                <a:ea typeface="Calibri" panose="020F0502020204030204" pitchFamily="34" charset="0"/>
                <a:cs typeface="Arial" panose="020B0604020202020204" pitchFamily="34" charset="0"/>
              </a:rPr>
              <a:t>X, Y, Z… </a:t>
            </a:r>
            <a:r>
              <a:rPr lang="en-US" altLang="en-US" sz="2400" dirty="0" err="1">
                <a:latin typeface="UTM Avo" panose="02040603050506020204" pitchFamily="18" charset="0"/>
                <a:ea typeface="Calibri" panose="020F0502020204030204" pitchFamily="34" charset="0"/>
                <a:cs typeface="Arial" panose="020B0604020202020204" pitchFamily="34" charset="0"/>
              </a:rPr>
              <a:t>lần</a:t>
            </a:r>
            <a:r>
              <a:rPr lang="en-US" altLang="en-US" sz="2400" dirty="0">
                <a:latin typeface="UTM Avo" panose="02040603050506020204" pitchFamily="18" charset="0"/>
                <a:ea typeface="Calibri" panose="020F0502020204030204" pitchFamily="34" charset="0"/>
                <a:cs typeface="Arial" panose="020B0604020202020204" pitchFamily="34" charset="0"/>
              </a:rPr>
              <a:t> </a:t>
            </a:r>
            <a:r>
              <a:rPr lang="en-US" altLang="en-US" sz="2400" dirty="0" err="1">
                <a:latin typeface="UTM Avo" panose="02040603050506020204" pitchFamily="18" charset="0"/>
                <a:ea typeface="Calibri" panose="020F0502020204030204" pitchFamily="34" charset="0"/>
                <a:cs typeface="Arial" panose="020B0604020202020204" pitchFamily="34" charset="0"/>
              </a:rPr>
              <a:t>lượt</a:t>
            </a:r>
            <a:r>
              <a:rPr lang="en-US" altLang="en-US" sz="2400" dirty="0">
                <a:latin typeface="UTM Avo" panose="02040603050506020204" pitchFamily="18" charset="0"/>
                <a:ea typeface="Calibri" panose="020F0502020204030204" pitchFamily="34" charset="0"/>
                <a:cs typeface="Arial" panose="020B0604020202020204" pitchFamily="34" charset="0"/>
              </a:rPr>
              <a:t> </a:t>
            </a:r>
            <a:r>
              <a:rPr lang="en-US" altLang="en-US" sz="2400" dirty="0" err="1">
                <a:latin typeface="UTM Avo" panose="02040603050506020204" pitchFamily="18" charset="0"/>
                <a:ea typeface="Calibri" panose="020F0502020204030204" pitchFamily="34" charset="0"/>
                <a:cs typeface="Arial" panose="020B0604020202020204" pitchFamily="34" charset="0"/>
              </a:rPr>
              <a:t>là</a:t>
            </a:r>
            <a:r>
              <a:rPr lang="en-US" altLang="en-US" sz="2400" dirty="0">
                <a:latin typeface="UTM Avo" panose="02040603050506020204" pitchFamily="18" charset="0"/>
                <a:ea typeface="Calibri" panose="020F0502020204030204" pitchFamily="34" charset="0"/>
                <a:cs typeface="Arial" panose="020B0604020202020204" pitchFamily="34" charset="0"/>
              </a:rPr>
              <a:t> </a:t>
            </a:r>
            <a:r>
              <a:rPr lang="en-US" altLang="en-US" sz="2400" dirty="0" err="1">
                <a:latin typeface="UTM Avo" panose="02040603050506020204" pitchFamily="18" charset="0"/>
                <a:ea typeface="Calibri" panose="020F0502020204030204" pitchFamily="34" charset="0"/>
                <a:cs typeface="Arial" panose="020B0604020202020204" pitchFamily="34" charset="0"/>
              </a:rPr>
              <a:t>số</a:t>
            </a:r>
            <a:r>
              <a:rPr lang="en-US" altLang="en-US" sz="2400" dirty="0">
                <a:latin typeface="UTM Avo" panose="02040603050506020204" pitchFamily="18" charset="0"/>
                <a:ea typeface="Calibri" panose="020F0502020204030204" pitchFamily="34" charset="0"/>
                <a:cs typeface="Arial" panose="020B0604020202020204" pitchFamily="34" charset="0"/>
              </a:rPr>
              <a:t> </a:t>
            </a:r>
            <a:r>
              <a:rPr lang="en-US" altLang="en-US" sz="2400" dirty="0" err="1">
                <a:latin typeface="UTM Avo" panose="02040603050506020204" pitchFamily="18" charset="0"/>
                <a:ea typeface="Calibri" panose="020F0502020204030204" pitchFamily="34" charset="0"/>
                <a:cs typeface="Arial" panose="020B0604020202020204" pitchFamily="34" charset="0"/>
              </a:rPr>
              <a:t>khối</a:t>
            </a:r>
            <a:r>
              <a:rPr lang="en-US" altLang="en-US" sz="2400" dirty="0">
                <a:latin typeface="UTM Avo" panose="02040603050506020204" pitchFamily="18" charset="0"/>
                <a:ea typeface="Calibri" panose="020F0502020204030204" pitchFamily="34" charset="0"/>
                <a:cs typeface="Arial" panose="020B0604020202020204" pitchFamily="34" charset="0"/>
              </a:rPr>
              <a:t> </a:t>
            </a:r>
            <a:r>
              <a:rPr lang="en-US" altLang="en-US" sz="2400" dirty="0" err="1">
                <a:latin typeface="UTM Avo" panose="02040603050506020204" pitchFamily="18" charset="0"/>
                <a:ea typeface="Calibri" panose="020F0502020204030204" pitchFamily="34" charset="0"/>
                <a:cs typeface="Arial" panose="020B0604020202020204" pitchFamily="34" charset="0"/>
              </a:rPr>
              <a:t>của</a:t>
            </a:r>
            <a:r>
              <a:rPr lang="en-US" altLang="en-US" sz="2400" dirty="0">
                <a:latin typeface="UTM Avo" panose="02040603050506020204" pitchFamily="18" charset="0"/>
                <a:ea typeface="Calibri" panose="020F0502020204030204" pitchFamily="34" charset="0"/>
                <a:cs typeface="Arial" panose="020B0604020202020204" pitchFamily="34" charset="0"/>
              </a:rPr>
              <a:t> </a:t>
            </a:r>
            <a:r>
              <a:rPr lang="en-US" altLang="en-US" sz="2400" dirty="0" err="1">
                <a:latin typeface="UTM Avo" panose="02040603050506020204" pitchFamily="18" charset="0"/>
                <a:ea typeface="Calibri" panose="020F0502020204030204" pitchFamily="34" charset="0"/>
                <a:cs typeface="Arial" panose="020B0604020202020204" pitchFamily="34" charset="0"/>
              </a:rPr>
              <a:t>các</a:t>
            </a:r>
            <a:r>
              <a:rPr lang="en-US" altLang="en-US" sz="2400" dirty="0">
                <a:latin typeface="UTM Avo" panose="02040603050506020204" pitchFamily="18" charset="0"/>
                <a:ea typeface="Calibri" panose="020F0502020204030204" pitchFamily="34" charset="0"/>
                <a:cs typeface="Arial" panose="020B0604020202020204" pitchFamily="34" charset="0"/>
              </a:rPr>
              <a:t> </a:t>
            </a:r>
            <a:r>
              <a:rPr lang="en-US" altLang="en-US" sz="2400" dirty="0" err="1">
                <a:latin typeface="UTM Avo" panose="02040603050506020204" pitchFamily="18" charset="0"/>
                <a:ea typeface="Calibri" panose="020F0502020204030204" pitchFamily="34" charset="0"/>
                <a:cs typeface="Arial" panose="020B0604020202020204" pitchFamily="34" charset="0"/>
              </a:rPr>
              <a:t>đồng</a:t>
            </a:r>
            <a:r>
              <a:rPr lang="en-US" altLang="en-US" sz="2400" dirty="0">
                <a:latin typeface="UTM Avo" panose="02040603050506020204" pitchFamily="18" charset="0"/>
                <a:ea typeface="Calibri" panose="020F0502020204030204" pitchFamily="34" charset="0"/>
                <a:cs typeface="Arial" panose="020B0604020202020204" pitchFamily="34" charset="0"/>
              </a:rPr>
              <a:t> </a:t>
            </a:r>
            <a:r>
              <a:rPr lang="en-US" altLang="en-US" sz="2400" dirty="0" err="1">
                <a:latin typeface="UTM Avo" panose="02040603050506020204" pitchFamily="18" charset="0"/>
                <a:ea typeface="Calibri" panose="020F0502020204030204" pitchFamily="34" charset="0"/>
                <a:cs typeface="Arial" panose="020B0604020202020204" pitchFamily="34" charset="0"/>
              </a:rPr>
              <a:t>vị</a:t>
            </a:r>
            <a:endParaRPr lang="en-US" altLang="en-US" sz="2400" dirty="0">
              <a:latin typeface="UTM Avo" panose="02040603050506020204" pitchFamily="18" charset="0"/>
              <a:cs typeface="Arial" panose="020B0604020202020204" pitchFamily="34" charset="0"/>
            </a:endParaRPr>
          </a:p>
          <a:p>
            <a:pPr marL="381019" indent="-381019" defTabSz="609630" eaLnBrk="0" fontAlgn="base" hangingPunct="0">
              <a:lnSpc>
                <a:spcPct val="150000"/>
              </a:lnSpc>
              <a:spcBef>
                <a:spcPct val="0"/>
              </a:spcBef>
              <a:spcAft>
                <a:spcPct val="0"/>
              </a:spcAft>
              <a:buFont typeface="Arial" panose="020B0604020202020204" pitchFamily="34" charset="0"/>
              <a:buChar char="•"/>
            </a:pPr>
            <a:r>
              <a:rPr lang="en-US" altLang="en-US" sz="2400" dirty="0">
                <a:latin typeface="UTM Avo" panose="02040603050506020204" pitchFamily="18" charset="0"/>
                <a:ea typeface="Calibri" panose="020F0502020204030204" pitchFamily="34" charset="0"/>
                <a:cs typeface="Arial" panose="020B0604020202020204" pitchFamily="34" charset="0"/>
              </a:rPr>
              <a:t>x, y, z … </a:t>
            </a:r>
            <a:r>
              <a:rPr lang="en-US" altLang="en-US" sz="2400" dirty="0" err="1">
                <a:latin typeface="UTM Avo" panose="02040603050506020204" pitchFamily="18" charset="0"/>
                <a:ea typeface="Calibri" panose="020F0502020204030204" pitchFamily="34" charset="0"/>
                <a:cs typeface="Arial" panose="020B0604020202020204" pitchFamily="34" charset="0"/>
              </a:rPr>
              <a:t>là</a:t>
            </a:r>
            <a:r>
              <a:rPr lang="en-US" altLang="en-US" sz="2400" dirty="0">
                <a:latin typeface="UTM Avo" panose="02040603050506020204" pitchFamily="18" charset="0"/>
                <a:ea typeface="Calibri" panose="020F0502020204030204" pitchFamily="34" charset="0"/>
                <a:cs typeface="Arial" panose="020B0604020202020204" pitchFamily="34" charset="0"/>
              </a:rPr>
              <a:t> </a:t>
            </a:r>
            <a:r>
              <a:rPr lang="en-US" altLang="en-US" sz="2400" dirty="0" err="1">
                <a:latin typeface="UTM Avo" panose="02040603050506020204" pitchFamily="18" charset="0"/>
                <a:ea typeface="Calibri" panose="020F0502020204030204" pitchFamily="34" charset="0"/>
                <a:cs typeface="Arial" panose="020B0604020202020204" pitchFamily="34" charset="0"/>
              </a:rPr>
              <a:t>phần</a:t>
            </a:r>
            <a:r>
              <a:rPr lang="en-US" altLang="en-US" sz="2400" dirty="0">
                <a:latin typeface="UTM Avo" panose="02040603050506020204" pitchFamily="18" charset="0"/>
                <a:ea typeface="Calibri" panose="020F0502020204030204" pitchFamily="34" charset="0"/>
                <a:cs typeface="Arial" panose="020B0604020202020204" pitchFamily="34" charset="0"/>
              </a:rPr>
              <a:t> </a:t>
            </a:r>
            <a:r>
              <a:rPr lang="en-US" altLang="en-US" sz="2400" dirty="0" err="1">
                <a:latin typeface="UTM Avo" panose="02040603050506020204" pitchFamily="18" charset="0"/>
                <a:ea typeface="Calibri" panose="020F0502020204030204" pitchFamily="34" charset="0"/>
                <a:cs typeface="Arial" panose="020B0604020202020204" pitchFamily="34" charset="0"/>
              </a:rPr>
              <a:t>trăm</a:t>
            </a:r>
            <a:r>
              <a:rPr lang="en-US" altLang="en-US" sz="2400" dirty="0">
                <a:latin typeface="UTM Avo" panose="02040603050506020204" pitchFamily="18" charset="0"/>
                <a:ea typeface="Calibri" panose="020F0502020204030204" pitchFamily="34" charset="0"/>
                <a:cs typeface="Arial" panose="020B0604020202020204" pitchFamily="34" charset="0"/>
              </a:rPr>
              <a:t> </a:t>
            </a:r>
            <a:r>
              <a:rPr lang="en-US" altLang="en-US" sz="2400" dirty="0" err="1">
                <a:latin typeface="UTM Avo" panose="02040603050506020204" pitchFamily="18" charset="0"/>
                <a:ea typeface="Calibri" panose="020F0502020204030204" pitchFamily="34" charset="0"/>
                <a:cs typeface="Arial" panose="020B0604020202020204" pitchFamily="34" charset="0"/>
              </a:rPr>
              <a:t>số</a:t>
            </a:r>
            <a:r>
              <a:rPr lang="en-US" altLang="en-US" sz="2400" dirty="0">
                <a:latin typeface="UTM Avo" panose="02040603050506020204" pitchFamily="18" charset="0"/>
                <a:ea typeface="Calibri" panose="020F0502020204030204" pitchFamily="34" charset="0"/>
                <a:cs typeface="Arial" panose="020B0604020202020204" pitchFamily="34" charset="0"/>
              </a:rPr>
              <a:t> </a:t>
            </a:r>
            <a:r>
              <a:rPr lang="en-US" altLang="en-US" sz="2400" dirty="0" err="1">
                <a:latin typeface="UTM Avo" panose="02040603050506020204" pitchFamily="18" charset="0"/>
                <a:ea typeface="Calibri" panose="020F0502020204030204" pitchFamily="34" charset="0"/>
                <a:cs typeface="Arial" panose="020B0604020202020204" pitchFamily="34" charset="0"/>
              </a:rPr>
              <a:t>nguyên</a:t>
            </a:r>
            <a:r>
              <a:rPr lang="en-US" altLang="en-US" sz="2400" dirty="0">
                <a:latin typeface="UTM Avo" panose="02040603050506020204" pitchFamily="18" charset="0"/>
                <a:ea typeface="Calibri" panose="020F0502020204030204" pitchFamily="34" charset="0"/>
                <a:cs typeface="Arial" panose="020B0604020202020204" pitchFamily="34" charset="0"/>
              </a:rPr>
              <a:t> </a:t>
            </a:r>
            <a:r>
              <a:rPr lang="en-US" altLang="en-US" sz="2400" dirty="0" err="1">
                <a:latin typeface="UTM Avo" panose="02040603050506020204" pitchFamily="18" charset="0"/>
                <a:ea typeface="Calibri" panose="020F0502020204030204" pitchFamily="34" charset="0"/>
                <a:cs typeface="Arial" panose="020B0604020202020204" pitchFamily="34" charset="0"/>
              </a:rPr>
              <a:t>tử</a:t>
            </a:r>
            <a:r>
              <a:rPr lang="en-US" altLang="en-US" sz="2400" dirty="0">
                <a:latin typeface="UTM Avo" panose="02040603050506020204" pitchFamily="18" charset="0"/>
                <a:ea typeface="Calibri" panose="020F0502020204030204" pitchFamily="34" charset="0"/>
                <a:cs typeface="Arial" panose="020B0604020202020204" pitchFamily="34" charset="0"/>
              </a:rPr>
              <a:t> </a:t>
            </a:r>
            <a:r>
              <a:rPr lang="en-US" altLang="en-US" sz="2400" dirty="0" err="1">
                <a:latin typeface="UTM Avo" panose="02040603050506020204" pitchFamily="18" charset="0"/>
                <a:ea typeface="Calibri" panose="020F0502020204030204" pitchFamily="34" charset="0"/>
                <a:cs typeface="Arial" panose="020B0604020202020204" pitchFamily="34" charset="0"/>
              </a:rPr>
              <a:t>các</a:t>
            </a:r>
            <a:r>
              <a:rPr lang="en-US" altLang="en-US" sz="2400" dirty="0">
                <a:latin typeface="UTM Avo" panose="02040603050506020204" pitchFamily="18" charset="0"/>
                <a:ea typeface="Calibri" panose="020F0502020204030204" pitchFamily="34" charset="0"/>
                <a:cs typeface="Arial" panose="020B0604020202020204" pitchFamily="34" charset="0"/>
              </a:rPr>
              <a:t> </a:t>
            </a:r>
            <a:r>
              <a:rPr lang="en-US" altLang="en-US" sz="2400" dirty="0" err="1">
                <a:latin typeface="UTM Avo" panose="02040603050506020204" pitchFamily="18" charset="0"/>
                <a:ea typeface="Calibri" panose="020F0502020204030204" pitchFamily="34" charset="0"/>
                <a:cs typeface="Arial" panose="020B0604020202020204" pitchFamily="34" charset="0"/>
              </a:rPr>
              <a:t>đồng</a:t>
            </a:r>
            <a:r>
              <a:rPr lang="en-US" altLang="en-US" sz="2400" dirty="0">
                <a:latin typeface="UTM Avo" panose="02040603050506020204" pitchFamily="18" charset="0"/>
                <a:ea typeface="Calibri" panose="020F0502020204030204" pitchFamily="34" charset="0"/>
                <a:cs typeface="Arial" panose="020B0604020202020204" pitchFamily="34" charset="0"/>
              </a:rPr>
              <a:t> </a:t>
            </a:r>
            <a:r>
              <a:rPr lang="en-US" altLang="en-US" sz="2400" dirty="0" err="1">
                <a:latin typeface="UTM Avo" panose="02040603050506020204" pitchFamily="18" charset="0"/>
                <a:ea typeface="Calibri" panose="020F0502020204030204" pitchFamily="34" charset="0"/>
                <a:cs typeface="Arial" panose="020B0604020202020204" pitchFamily="34" charset="0"/>
              </a:rPr>
              <a:t>vị</a:t>
            </a:r>
            <a:r>
              <a:rPr lang="en-US" altLang="en-US" sz="2400" dirty="0">
                <a:latin typeface="UTM Avo" panose="02040603050506020204" pitchFamily="18" charset="0"/>
                <a:ea typeface="Calibri" panose="020F0502020204030204" pitchFamily="34" charset="0"/>
                <a:cs typeface="Arial" panose="020B0604020202020204" pitchFamily="34" charset="0"/>
              </a:rPr>
              <a:t> </a:t>
            </a:r>
            <a:r>
              <a:rPr lang="en-US" altLang="en-US" sz="2400" dirty="0" err="1">
                <a:latin typeface="UTM Avo" panose="02040603050506020204" pitchFamily="18" charset="0"/>
                <a:ea typeface="Calibri" panose="020F0502020204030204" pitchFamily="34" charset="0"/>
                <a:cs typeface="Arial" panose="020B0604020202020204" pitchFamily="34" charset="0"/>
              </a:rPr>
              <a:t>tương</a:t>
            </a:r>
            <a:r>
              <a:rPr lang="en-US" altLang="en-US" sz="2400" dirty="0">
                <a:latin typeface="UTM Avo" panose="02040603050506020204" pitchFamily="18" charset="0"/>
                <a:ea typeface="Calibri" panose="020F0502020204030204" pitchFamily="34" charset="0"/>
                <a:cs typeface="Arial" panose="020B0604020202020204" pitchFamily="34" charset="0"/>
              </a:rPr>
              <a:t> </a:t>
            </a:r>
            <a:r>
              <a:rPr lang="en-US" altLang="en-US" sz="2400" dirty="0" err="1">
                <a:latin typeface="UTM Avo" panose="02040603050506020204" pitchFamily="18" charset="0"/>
                <a:ea typeface="Calibri" panose="020F0502020204030204" pitchFamily="34" charset="0"/>
                <a:cs typeface="Arial" panose="020B0604020202020204" pitchFamily="34" charset="0"/>
              </a:rPr>
              <a:t>ứng</a:t>
            </a:r>
            <a:r>
              <a:rPr lang="en-US" altLang="en-US" sz="2400" dirty="0">
                <a:latin typeface="UTM Avo" panose="02040603050506020204" pitchFamily="18" charset="0"/>
                <a:ea typeface="Calibri" panose="020F0502020204030204" pitchFamily="34" charset="0"/>
                <a:cs typeface="Arial" panose="020B0604020202020204" pitchFamily="34" charset="0"/>
              </a:rPr>
              <a:t>.</a:t>
            </a:r>
            <a:endParaRPr lang="en-US" altLang="en-US" sz="2400" dirty="0">
              <a:latin typeface="UTM Avo" panose="0204060305050602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C2BE4D75-3A74-D184-265B-7108FA977182}"/>
                  </a:ext>
                </a:extLst>
              </p:cNvPr>
              <p:cNvSpPr>
                <a:spLocks noChangeArrowheads="1"/>
              </p:cNvSpPr>
              <p:nvPr/>
            </p:nvSpPr>
            <p:spPr bwMode="auto">
              <a:xfrm>
                <a:off x="3602185" y="2326808"/>
                <a:ext cx="5397888" cy="121507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eaLnBrk="0" fontAlgn="base" hangingPunct="0">
                  <a:lnSpc>
                    <a:spcPct val="150000"/>
                  </a:lnSpc>
                  <a:spcBef>
                    <a:spcPct val="0"/>
                  </a:spcBef>
                  <a:spcAft>
                    <a:spcPct val="0"/>
                  </a:spcAft>
                </a:pPr>
                <a14:m>
                  <m:oMathPara xmlns:m="http://schemas.openxmlformats.org/officeDocument/2006/math">
                    <m:oMathParaPr>
                      <m:jc m:val="centerGroup"/>
                    </m:oMathParaPr>
                    <m:oMath xmlns:m="http://schemas.openxmlformats.org/officeDocument/2006/math">
                      <m:acc>
                        <m:accPr>
                          <m:chr m:val="̅"/>
                          <m:ctrlPr>
                            <a:rPr lang="en-US" altLang="en-US" sz="2400" i="1">
                              <a:latin typeface="Cambria Math" panose="02040503050406030204" pitchFamily="18" charset="0"/>
                              <a:cs typeface="Arial" panose="020B0604020202020204" pitchFamily="34" charset="0"/>
                            </a:rPr>
                          </m:ctrlPr>
                        </m:accPr>
                        <m:e>
                          <m:r>
                            <m:rPr>
                              <m:nor/>
                            </m:rPr>
                            <a:rPr lang="en-US" altLang="en-US" sz="2400">
                              <a:latin typeface="UTM Avo" panose="02040603050506020204" pitchFamily="18" charset="0"/>
                              <a:cs typeface="Arial" panose="020B0604020202020204" pitchFamily="34" charset="0"/>
                            </a:rPr>
                            <m:t>A</m:t>
                          </m:r>
                        </m:e>
                      </m:acc>
                      <m:r>
                        <m:rPr>
                          <m:nor/>
                        </m:rPr>
                        <a:rPr lang="en-US" altLang="en-US" sz="2400" b="0" i="0" smtClean="0">
                          <a:latin typeface="Cambria Math" panose="02040503050406030204" pitchFamily="18" charset="0"/>
                          <a:cs typeface="Arial" panose="020B0604020202020204" pitchFamily="34" charset="0"/>
                        </a:rPr>
                        <m:t> </m:t>
                      </m:r>
                      <m:r>
                        <m:rPr>
                          <m:nor/>
                        </m:rPr>
                        <a:rPr lang="en-US" altLang="en-US" sz="2400">
                          <a:latin typeface="UTM Avo" panose="02040603050506020204" pitchFamily="18" charset="0"/>
                          <a:cs typeface="Arial" panose="020B0604020202020204" pitchFamily="34" charset="0"/>
                        </a:rPr>
                        <m:t>=</m:t>
                      </m:r>
                      <m:r>
                        <m:rPr>
                          <m:nor/>
                        </m:rPr>
                        <a:rPr lang="en-US" altLang="en-US" sz="2400" b="0" i="0" smtClean="0">
                          <a:latin typeface="UTM Avo" panose="02040603050506020204" pitchFamily="18" charset="0"/>
                          <a:cs typeface="Arial" panose="020B0604020202020204" pitchFamily="34" charset="0"/>
                        </a:rPr>
                        <m:t> </m:t>
                      </m:r>
                      <m:f>
                        <m:fPr>
                          <m:ctrlPr>
                            <a:rPr lang="en-US" altLang="en-US" sz="2400" b="0" i="1" smtClean="0">
                              <a:latin typeface="Cambria Math" panose="02040503050406030204" pitchFamily="18" charset="0"/>
                              <a:cs typeface="Arial" panose="020B0604020202020204" pitchFamily="34" charset="0"/>
                            </a:rPr>
                          </m:ctrlPr>
                        </m:fPr>
                        <m:num>
                          <m:r>
                            <a:rPr lang="en-US" altLang="en-US" sz="2400" i="1" dirty="0">
                              <a:latin typeface="Cambria Math" panose="02040503050406030204" pitchFamily="18" charset="0"/>
                              <a:cs typeface="Arial" panose="020B0604020202020204" pitchFamily="34" charset="0"/>
                            </a:rPr>
                            <m:t>(</m:t>
                          </m:r>
                          <m:r>
                            <a:rPr lang="en-US" altLang="en-US" sz="2400" i="1" dirty="0">
                              <a:latin typeface="Cambria Math" panose="02040503050406030204" pitchFamily="18" charset="0"/>
                              <a:cs typeface="Arial" panose="020B0604020202020204" pitchFamily="34" charset="0"/>
                            </a:rPr>
                            <m:t>𝑋</m:t>
                          </m:r>
                          <m:r>
                            <a:rPr lang="en-US" altLang="en-US" sz="2400" i="1" dirty="0">
                              <a:latin typeface="Cambria Math" panose="02040503050406030204" pitchFamily="18" charset="0"/>
                              <a:cs typeface="Arial" panose="020B0604020202020204" pitchFamily="34" charset="0"/>
                            </a:rPr>
                            <m:t> × </m:t>
                          </m:r>
                          <m:r>
                            <a:rPr lang="en-US" altLang="en-US" sz="2400" i="1" dirty="0">
                              <a:latin typeface="Cambria Math" panose="02040503050406030204" pitchFamily="18" charset="0"/>
                              <a:ea typeface="Cambria Math" panose="02040503050406030204" pitchFamily="18" charset="0"/>
                              <a:cs typeface="Arial" panose="020B0604020202020204" pitchFamily="34" charset="0"/>
                            </a:rPr>
                            <m:t>𝑥</m:t>
                          </m:r>
                          <m:r>
                            <a:rPr lang="en-US" altLang="en-US" sz="2400" i="1" dirty="0">
                              <a:latin typeface="Cambria Math" panose="02040503050406030204" pitchFamily="18" charset="0"/>
                              <a:ea typeface="Cambria Math" panose="02040503050406030204" pitchFamily="18" charset="0"/>
                              <a:cs typeface="Arial" panose="020B0604020202020204" pitchFamily="34" charset="0"/>
                            </a:rPr>
                            <m:t> + </m:t>
                          </m:r>
                          <m:r>
                            <a:rPr lang="en-US" altLang="en-US" sz="2400" i="1" dirty="0">
                              <a:latin typeface="Cambria Math" panose="02040503050406030204" pitchFamily="18" charset="0"/>
                              <a:ea typeface="Cambria Math" panose="02040503050406030204" pitchFamily="18" charset="0"/>
                              <a:cs typeface="Arial" panose="020B0604020202020204" pitchFamily="34" charset="0"/>
                            </a:rPr>
                            <m:t>𝑌</m:t>
                          </m:r>
                          <m:r>
                            <a:rPr lang="en-US" altLang="en-US" sz="2400" i="1" dirty="0">
                              <a:latin typeface="Cambria Math" panose="02040503050406030204" pitchFamily="18" charset="0"/>
                              <a:ea typeface="Cambria Math" panose="02040503050406030204" pitchFamily="18" charset="0"/>
                              <a:cs typeface="Arial" panose="020B0604020202020204" pitchFamily="34" charset="0"/>
                            </a:rPr>
                            <m:t> × </m:t>
                          </m:r>
                          <m:r>
                            <a:rPr lang="en-US" altLang="en-US" sz="2400" i="1" dirty="0">
                              <a:latin typeface="Cambria Math" panose="02040503050406030204" pitchFamily="18" charset="0"/>
                              <a:ea typeface="Cambria Math" panose="02040503050406030204" pitchFamily="18" charset="0"/>
                              <a:cs typeface="Arial" panose="020B0604020202020204" pitchFamily="34" charset="0"/>
                            </a:rPr>
                            <m:t>𝑦</m:t>
                          </m:r>
                          <m:r>
                            <a:rPr lang="en-US" altLang="en-US" sz="2400" i="1" dirty="0">
                              <a:latin typeface="Cambria Math" panose="02040503050406030204" pitchFamily="18" charset="0"/>
                              <a:ea typeface="Cambria Math" panose="02040503050406030204" pitchFamily="18" charset="0"/>
                              <a:cs typeface="Arial" panose="020B0604020202020204" pitchFamily="34" charset="0"/>
                            </a:rPr>
                            <m:t> + </m:t>
                          </m:r>
                          <m:r>
                            <a:rPr lang="en-US" altLang="en-US" sz="2400" i="1" dirty="0">
                              <a:latin typeface="Cambria Math" panose="02040503050406030204" pitchFamily="18" charset="0"/>
                              <a:ea typeface="Cambria Math" panose="02040503050406030204" pitchFamily="18" charset="0"/>
                              <a:cs typeface="Arial" panose="020B0604020202020204" pitchFamily="34" charset="0"/>
                            </a:rPr>
                            <m:t>𝑍</m:t>
                          </m:r>
                          <m:r>
                            <a:rPr lang="en-US" altLang="en-US" sz="2400" i="1" dirty="0">
                              <a:latin typeface="Cambria Math" panose="02040503050406030204" pitchFamily="18" charset="0"/>
                              <a:ea typeface="Cambria Math" panose="02040503050406030204" pitchFamily="18" charset="0"/>
                              <a:cs typeface="Arial" panose="020B0604020202020204" pitchFamily="34" charset="0"/>
                            </a:rPr>
                            <m:t> × </m:t>
                          </m:r>
                          <m:r>
                            <a:rPr lang="en-US" altLang="en-US" sz="2400" i="1" dirty="0">
                              <a:latin typeface="Cambria Math" panose="02040503050406030204" pitchFamily="18" charset="0"/>
                              <a:ea typeface="Cambria Math" panose="02040503050406030204" pitchFamily="18" charset="0"/>
                              <a:cs typeface="Arial" panose="020B0604020202020204" pitchFamily="34" charset="0"/>
                            </a:rPr>
                            <m:t>𝑧</m:t>
                          </m:r>
                          <m:r>
                            <a:rPr lang="en-US" altLang="en-US" sz="2400" i="1" dirty="0">
                              <a:latin typeface="Cambria Math" panose="02040503050406030204" pitchFamily="18" charset="0"/>
                              <a:ea typeface="Cambria Math" panose="02040503050406030204" pitchFamily="18" charset="0"/>
                              <a:cs typeface="Arial" panose="020B0604020202020204" pitchFamily="34" charset="0"/>
                            </a:rPr>
                            <m:t> +…)</m:t>
                          </m:r>
                        </m:num>
                        <m:den>
                          <m:r>
                            <a:rPr lang="en-US" altLang="en-US" sz="2400" i="1" dirty="0">
                              <a:latin typeface="Cambria Math" panose="02040503050406030204" pitchFamily="18" charset="0"/>
                              <a:ea typeface="Cambria Math" panose="02040503050406030204" pitchFamily="18" charset="0"/>
                              <a:cs typeface="Arial" panose="020B0604020202020204" pitchFamily="34" charset="0"/>
                            </a:rPr>
                            <m:t>(</m:t>
                          </m:r>
                          <m:r>
                            <a:rPr lang="en-US" altLang="en-US" sz="2400" i="1" dirty="0">
                              <a:latin typeface="Cambria Math" panose="02040503050406030204" pitchFamily="18" charset="0"/>
                              <a:cs typeface="Arial" panose="020B0604020202020204" pitchFamily="34" charset="0"/>
                            </a:rPr>
                            <m:t>𝑥</m:t>
                          </m:r>
                          <m:r>
                            <a:rPr lang="en-US" altLang="en-US" sz="2400" i="1" dirty="0">
                              <a:latin typeface="Cambria Math" panose="02040503050406030204" pitchFamily="18" charset="0"/>
                              <a:cs typeface="Arial" panose="020B0604020202020204" pitchFamily="34" charset="0"/>
                            </a:rPr>
                            <m:t> + </m:t>
                          </m:r>
                          <m:r>
                            <a:rPr lang="en-US" altLang="en-US" sz="2400" i="1" dirty="0">
                              <a:latin typeface="Cambria Math" panose="02040503050406030204" pitchFamily="18" charset="0"/>
                              <a:cs typeface="Arial" panose="020B0604020202020204" pitchFamily="34" charset="0"/>
                            </a:rPr>
                            <m:t>𝑦</m:t>
                          </m:r>
                          <m:r>
                            <a:rPr lang="en-US" altLang="en-US" sz="2400" i="1" dirty="0">
                              <a:latin typeface="Cambria Math" panose="02040503050406030204" pitchFamily="18" charset="0"/>
                              <a:cs typeface="Arial" panose="020B0604020202020204" pitchFamily="34" charset="0"/>
                            </a:rPr>
                            <m:t> + </m:t>
                          </m:r>
                          <m:r>
                            <a:rPr lang="en-US" altLang="en-US" sz="2400" i="1" dirty="0">
                              <a:latin typeface="Cambria Math" panose="02040503050406030204" pitchFamily="18" charset="0"/>
                              <a:cs typeface="Arial" panose="020B0604020202020204" pitchFamily="34" charset="0"/>
                            </a:rPr>
                            <m:t>𝑧</m:t>
                          </m:r>
                          <m:r>
                            <a:rPr lang="en-US" altLang="en-US" sz="2400" i="1" dirty="0">
                              <a:latin typeface="Cambria Math" panose="02040503050406030204" pitchFamily="18" charset="0"/>
                              <a:cs typeface="Arial" panose="020B0604020202020204" pitchFamily="34" charset="0"/>
                            </a:rPr>
                            <m:t> +…)</m:t>
                          </m:r>
                        </m:den>
                      </m:f>
                    </m:oMath>
                  </m:oMathPara>
                </a14:m>
                <a:endParaRPr lang="en-US" altLang="en-US" sz="2400" dirty="0">
                  <a:latin typeface="UTM Avo" panose="02040603050506020204" pitchFamily="18" charset="0"/>
                  <a:cs typeface="Arial" panose="020B0604020202020204" pitchFamily="34" charset="0"/>
                </a:endParaRPr>
              </a:p>
            </p:txBody>
          </p:sp>
        </mc:Choice>
        <mc:Fallback xmlns="">
          <p:sp>
            <p:nvSpPr>
              <p:cNvPr id="7" name="Rectangle 6">
                <a:extLst>
                  <a:ext uri="{FF2B5EF4-FFF2-40B4-BE49-F238E27FC236}">
                    <a16:creationId xmlns:a16="http://schemas.microsoft.com/office/drawing/2014/main" id="{C2BE4D75-3A74-D184-265B-7108FA977182}"/>
                  </a:ext>
                </a:extLst>
              </p:cNvPr>
              <p:cNvSpPr>
                <a:spLocks noRot="1" noChangeAspect="1" noMove="1" noResize="1" noEditPoints="1" noAdjustHandles="1" noChangeArrowheads="1" noChangeShapeType="1" noTextEdit="1"/>
              </p:cNvSpPr>
              <p:nvPr/>
            </p:nvSpPr>
            <p:spPr bwMode="auto">
              <a:xfrm>
                <a:off x="3602185" y="2326808"/>
                <a:ext cx="5397888" cy="1215076"/>
              </a:xfrm>
              <a:prstGeom prst="rect">
                <a:avLst/>
              </a:prstGeom>
              <a:blipFill>
                <a:blip r:embed="rId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77454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554202A7-9BFB-C4CF-F959-A554EABFEE0A}"/>
              </a:ext>
            </a:extLst>
          </p:cNvPr>
          <p:cNvSpPr>
            <a:spLocks noChangeArrowheads="1"/>
          </p:cNvSpPr>
          <p:nvPr/>
        </p:nvSpPr>
        <p:spPr bwMode="auto">
          <a:xfrm>
            <a:off x="684283" y="1771778"/>
            <a:ext cx="11201400" cy="1645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lvl="0" eaLnBrk="0" fontAlgn="base" hangingPunct="0">
              <a:lnSpc>
                <a:spcPct val="150000"/>
              </a:lnSpc>
              <a:spcBef>
                <a:spcPct val="0"/>
              </a:spcBef>
              <a:spcAft>
                <a:spcPct val="0"/>
              </a:spcAft>
            </a:pPr>
            <a:r>
              <a:rPr lang="vi-VN" altLang="en-US" sz="2400" dirty="0">
                <a:latin typeface="UTM Avo" panose="02040603050506020204" pitchFamily="18" charset="0"/>
                <a:ea typeface="Calibri" panose="020F0502020204030204" pitchFamily="34" charset="0"/>
                <a:cs typeface="Arial" panose="020B0604020202020204" pitchFamily="34" charset="0"/>
              </a:rPr>
              <a:t>Trong tự nhiên, bạc có hai đồng vị bền là </a:t>
            </a:r>
            <a:r>
              <a:rPr lang="vi-VN" altLang="en-US" sz="2400" baseline="30000" dirty="0">
                <a:latin typeface="UTM Avo" panose="02040603050506020204" pitchFamily="18" charset="0"/>
                <a:ea typeface="Calibri" panose="020F0502020204030204" pitchFamily="34" charset="0"/>
                <a:cs typeface="Arial" panose="020B0604020202020204" pitchFamily="34" charset="0"/>
              </a:rPr>
              <a:t>107</a:t>
            </a:r>
            <a:r>
              <a:rPr lang="vi-VN" altLang="en-US" sz="2400" dirty="0">
                <a:latin typeface="UTM Avo" panose="02040603050506020204" pitchFamily="18" charset="0"/>
                <a:ea typeface="Calibri" panose="020F0502020204030204" pitchFamily="34" charset="0"/>
                <a:cs typeface="Arial" panose="020B0604020202020204" pitchFamily="34" charset="0"/>
              </a:rPr>
              <a:t>Ag và </a:t>
            </a:r>
            <a:r>
              <a:rPr lang="vi-VN" altLang="en-US" sz="2400" baseline="30000" dirty="0">
                <a:latin typeface="UTM Avo" panose="02040603050506020204" pitchFamily="18" charset="0"/>
                <a:ea typeface="Calibri" panose="020F0502020204030204" pitchFamily="34" charset="0"/>
                <a:cs typeface="Arial" panose="020B0604020202020204" pitchFamily="34" charset="0"/>
              </a:rPr>
              <a:t>109</a:t>
            </a:r>
            <a:r>
              <a:rPr lang="vi-VN" altLang="en-US" sz="2400" dirty="0">
                <a:latin typeface="UTM Avo" panose="02040603050506020204" pitchFamily="18" charset="0"/>
                <a:ea typeface="Calibri" panose="020F0502020204030204" pitchFamily="34" charset="0"/>
                <a:cs typeface="Arial" panose="020B0604020202020204" pitchFamily="34" charset="0"/>
              </a:rPr>
              <a:t>Ag chiếm tương ứng khoảng 51,86% và 48,14% về số nguyên tử. Nguyên tử khối trung bình của bạc là:</a:t>
            </a:r>
            <a:endParaRPr lang="en-US" altLang="en-US" sz="2400" dirty="0">
              <a:latin typeface="UTM Avo" panose="02040603050506020204" pitchFamily="18"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BC6EF91-F220-39EB-B8CC-C491547AED99}"/>
                  </a:ext>
                </a:extLst>
              </p:cNvPr>
              <p:cNvSpPr txBox="1"/>
              <p:nvPr/>
            </p:nvSpPr>
            <p:spPr>
              <a:xfrm>
                <a:off x="2931826" y="3472922"/>
                <a:ext cx="6405349" cy="9100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en-US" sz="2667" i="1">
                              <a:latin typeface="Cambria Math" panose="02040503050406030204" pitchFamily="18" charset="0"/>
                              <a:cs typeface="Arial" panose="020B0604020202020204" pitchFamily="34" charset="0"/>
                            </a:rPr>
                          </m:ctrlPr>
                        </m:fPr>
                        <m:num>
                          <m:r>
                            <m:rPr>
                              <m:nor/>
                            </m:rPr>
                            <a:rPr lang="en-US" altLang="en-US" sz="2667">
                              <a:latin typeface="UTM Avo" panose="02040603050506020204" pitchFamily="18" charset="0"/>
                              <a:cs typeface="Arial" panose="020B0604020202020204" pitchFamily="34" charset="0"/>
                            </a:rPr>
                            <m:t>107</m:t>
                          </m:r>
                          <m:r>
                            <m:rPr>
                              <m:nor/>
                            </m:rPr>
                            <a:rPr lang="en-US" altLang="en-US" sz="2667" b="0" i="0" smtClean="0">
                              <a:latin typeface="UTM Avo" panose="02040603050506020204" pitchFamily="18" charset="0"/>
                              <a:cs typeface="Arial" panose="020B0604020202020204" pitchFamily="34" charset="0"/>
                            </a:rPr>
                            <m:t> </m:t>
                          </m:r>
                          <m:r>
                            <m:rPr>
                              <m:nor/>
                            </m:rPr>
                            <a:rPr lang="en-US" altLang="en-US" sz="2667">
                              <a:latin typeface="UTM Avo" panose="02040603050506020204" pitchFamily="18" charset="0"/>
                              <a:ea typeface="Cambria Math" panose="02040503050406030204" pitchFamily="18" charset="0"/>
                              <a:cs typeface="Arial" panose="020B0604020202020204" pitchFamily="34" charset="0"/>
                            </a:rPr>
                            <m:t>×</m:t>
                          </m:r>
                          <m:r>
                            <m:rPr>
                              <m:nor/>
                            </m:rPr>
                            <a:rPr lang="en-US" altLang="en-US" sz="2667" b="0" i="0" smtClean="0">
                              <a:latin typeface="UTM Avo" panose="02040603050506020204" pitchFamily="18" charset="0"/>
                              <a:ea typeface="Cambria Math" panose="02040503050406030204" pitchFamily="18" charset="0"/>
                              <a:cs typeface="Arial" panose="020B0604020202020204" pitchFamily="34" charset="0"/>
                            </a:rPr>
                            <m:t> </m:t>
                          </m:r>
                          <m:r>
                            <m:rPr>
                              <m:nor/>
                            </m:rPr>
                            <a:rPr lang="en-US" altLang="en-US" sz="2667">
                              <a:latin typeface="UTM Avo" panose="02040603050506020204" pitchFamily="18" charset="0"/>
                              <a:cs typeface="Arial" panose="020B0604020202020204" pitchFamily="34" charset="0"/>
                            </a:rPr>
                            <m:t>51,8</m:t>
                          </m:r>
                          <m:r>
                            <m:rPr>
                              <m:nor/>
                            </m:rPr>
                            <a:rPr lang="en-US" altLang="en-US" sz="2667">
                              <a:latin typeface="UTM Avo" panose="02040603050506020204" pitchFamily="18" charset="0"/>
                              <a:ea typeface="Cambria Math" panose="02040503050406030204" pitchFamily="18" charset="0"/>
                              <a:cs typeface="Arial" panose="020B0604020202020204" pitchFamily="34" charset="0"/>
                            </a:rPr>
                            <m:t>6 + 109 </m:t>
                          </m:r>
                          <m:r>
                            <m:rPr>
                              <m:nor/>
                            </m:rPr>
                            <a:rPr lang="en-US" altLang="en-US" sz="2667">
                              <a:latin typeface="UTM Avo" panose="02040603050506020204" pitchFamily="18" charset="0"/>
                              <a:ea typeface="Cambria Math" panose="02040503050406030204" pitchFamily="18" charset="0"/>
                              <a:cs typeface="Arial" panose="020B0604020202020204" pitchFamily="34" charset="0"/>
                            </a:rPr>
                            <m:t>×</m:t>
                          </m:r>
                          <m:r>
                            <m:rPr>
                              <m:nor/>
                            </m:rPr>
                            <a:rPr lang="en-US" altLang="en-US" sz="2667">
                              <a:latin typeface="UTM Avo" panose="02040603050506020204" pitchFamily="18" charset="0"/>
                              <a:ea typeface="Cambria Math" panose="02040503050406030204" pitchFamily="18" charset="0"/>
                              <a:cs typeface="Arial" panose="020B0604020202020204" pitchFamily="34" charset="0"/>
                            </a:rPr>
                            <m:t> 48,14</m:t>
                          </m:r>
                        </m:num>
                        <m:den>
                          <m:r>
                            <m:rPr>
                              <m:nor/>
                            </m:rPr>
                            <a:rPr lang="en-US" altLang="en-US" sz="2667">
                              <a:latin typeface="UTM Avo" panose="02040603050506020204" pitchFamily="18" charset="0"/>
                              <a:cs typeface="Arial" panose="020B0604020202020204" pitchFamily="34" charset="0"/>
                            </a:rPr>
                            <m:t>51,86 +</m:t>
                          </m:r>
                          <m:r>
                            <a:rPr lang="en-US" altLang="en-US" sz="2667" i="1">
                              <a:latin typeface="Cambria Math" panose="02040503050406030204" pitchFamily="18" charset="0"/>
                              <a:cs typeface="Arial" panose="020B0604020202020204" pitchFamily="34" charset="0"/>
                            </a:rPr>
                            <m:t> </m:t>
                          </m:r>
                          <m:r>
                            <m:rPr>
                              <m:nor/>
                            </m:rPr>
                            <a:rPr lang="en-US" altLang="en-US" sz="2667" i="0">
                              <a:latin typeface="UTM Avo" panose="02040603050506020204" pitchFamily="18" charset="0"/>
                              <a:cs typeface="Arial" panose="020B0604020202020204" pitchFamily="34" charset="0"/>
                            </a:rPr>
                            <m:t>48,14</m:t>
                          </m:r>
                        </m:den>
                      </m:f>
                      <m:r>
                        <m:rPr>
                          <m:nor/>
                        </m:rPr>
                        <a:rPr lang="en-US" altLang="en-US" sz="2667">
                          <a:latin typeface="Cambria Math" panose="02040503050406030204" pitchFamily="18" charset="0"/>
                          <a:cs typeface="Arial" panose="020B0604020202020204" pitchFamily="34" charset="0"/>
                        </a:rPr>
                        <m:t>= </m:t>
                      </m:r>
                      <m:r>
                        <m:rPr>
                          <m:nor/>
                        </m:rPr>
                        <a:rPr lang="en-US" altLang="en-US" sz="2667">
                          <a:latin typeface="UTM Avo" panose="02040603050506020204" pitchFamily="18" charset="0"/>
                          <a:cs typeface="Arial" panose="020B0604020202020204" pitchFamily="34" charset="0"/>
                        </a:rPr>
                        <m:t>109,76 </m:t>
                      </m:r>
                    </m:oMath>
                  </m:oMathPara>
                </a14:m>
                <a:endParaRPr lang="en-US" sz="2667" dirty="0"/>
              </a:p>
            </p:txBody>
          </p:sp>
        </mc:Choice>
        <mc:Fallback xmlns="">
          <p:sp>
            <p:nvSpPr>
              <p:cNvPr id="4" name="TextBox 3">
                <a:extLst>
                  <a:ext uri="{FF2B5EF4-FFF2-40B4-BE49-F238E27FC236}">
                    <a16:creationId xmlns:a16="http://schemas.microsoft.com/office/drawing/2014/main" id="{9BC6EF91-F220-39EB-B8CC-C491547AED99}"/>
                  </a:ext>
                </a:extLst>
              </p:cNvPr>
              <p:cNvSpPr txBox="1">
                <a:spLocks noRot="1" noChangeAspect="1" noMove="1" noResize="1" noEditPoints="1" noAdjustHandles="1" noChangeArrowheads="1" noChangeShapeType="1" noTextEdit="1"/>
              </p:cNvSpPr>
              <p:nvPr/>
            </p:nvSpPr>
            <p:spPr>
              <a:xfrm>
                <a:off x="2931826" y="3472922"/>
                <a:ext cx="6405349" cy="910057"/>
              </a:xfrm>
              <a:prstGeom prst="rect">
                <a:avLst/>
              </a:prstGeom>
              <a:blipFill>
                <a:blip r:embed="rId3"/>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14EC6812-DCCC-1D66-66B4-C2C44D479135}"/>
              </a:ext>
            </a:extLst>
          </p:cNvPr>
          <p:cNvSpPr txBox="1"/>
          <p:nvPr/>
        </p:nvSpPr>
        <p:spPr>
          <a:xfrm>
            <a:off x="600124" y="4766893"/>
            <a:ext cx="11046444" cy="1131656"/>
          </a:xfrm>
          <a:prstGeom prst="rect">
            <a:avLst/>
          </a:prstGeom>
          <a:noFill/>
        </p:spPr>
        <p:txBody>
          <a:bodyPr wrap="square">
            <a:spAutoFit/>
          </a:bodyPr>
          <a:lstStyle/>
          <a:p>
            <a:pPr algn="l">
              <a:lnSpc>
                <a:spcPct val="150000"/>
              </a:lnSpc>
            </a:pPr>
            <a:r>
              <a:rPr lang="en-US" sz="2400" i="1" dirty="0" err="1">
                <a:latin typeface="UTM Avo" panose="02040603050506020204" pitchFamily="18" charset="0"/>
                <a:cs typeface="Arial" panose="020B0604020202020204" pitchFamily="34" charset="0"/>
              </a:rPr>
              <a:t>Nguyên</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tử</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khối</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của</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một</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nguyên</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tố</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hóa</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học</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ghi</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trong</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bảng</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tuần</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hoàn</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là</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nguyên</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tử</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khối</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trung</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bình</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của</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các</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đồng</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vị</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trong</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tự</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nhiên</a:t>
            </a:r>
            <a:r>
              <a:rPr lang="en-US" sz="2400" i="1" dirty="0">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62658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BBE123-7EB7-F8EF-FE93-08EE980BC898}"/>
              </a:ext>
            </a:extLst>
          </p:cNvPr>
          <p:cNvGrpSpPr/>
          <p:nvPr/>
        </p:nvGrpSpPr>
        <p:grpSpPr>
          <a:xfrm>
            <a:off x="4877732" y="3200400"/>
            <a:ext cx="2736543" cy="1558939"/>
            <a:chOff x="309542" y="967667"/>
            <a:chExt cx="2878585" cy="1558939"/>
          </a:xfrm>
        </p:grpSpPr>
        <p:pic>
          <p:nvPicPr>
            <p:cNvPr id="5" name="Picture 4">
              <a:hlinkClick r:id="rId3"/>
              <a:extLst>
                <a:ext uri="{FF2B5EF4-FFF2-40B4-BE49-F238E27FC236}">
                  <a16:creationId xmlns:a16="http://schemas.microsoft.com/office/drawing/2014/main" id="{DA91DD1F-EB0A-557A-8651-452737B26B1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6" name="TextBox 5">
              <a:extLst>
                <a:ext uri="{FF2B5EF4-FFF2-40B4-BE49-F238E27FC236}">
                  <a16:creationId xmlns:a16="http://schemas.microsoft.com/office/drawing/2014/main" id="{3766EB6B-D8B5-EFF5-94FA-80BE38D6C2CC}"/>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84277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27B3B2-20CD-B08F-FE67-74999AEB69F2}"/>
              </a:ext>
            </a:extLst>
          </p:cNvPr>
          <p:cNvSpPr txBox="1"/>
          <p:nvPr/>
        </p:nvSpPr>
        <p:spPr>
          <a:xfrm>
            <a:off x="708259" y="1729071"/>
            <a:ext cx="11063438" cy="1675843"/>
          </a:xfrm>
          <a:prstGeom prst="rect">
            <a:avLst/>
          </a:prstGeom>
          <a:noFill/>
        </p:spPr>
        <p:txBody>
          <a:bodyPr wrap="square" rtlCol="0">
            <a:spAutoFit/>
          </a:bodyPr>
          <a:lstStyle/>
          <a:p>
            <a:pPr algn="just">
              <a:lnSpc>
                <a:spcPct val="150000"/>
              </a:lnSpc>
            </a:pPr>
            <a:r>
              <a:rPr lang="en-US" sz="2400" b="1" dirty="0">
                <a:solidFill>
                  <a:srgbClr val="FF0000"/>
                </a:solidFill>
                <a:latin typeface="UTM Avo" panose="02040603050506020204" pitchFamily="18" charset="0"/>
                <a:cs typeface="Arial" panose="020B0604020202020204" pitchFamily="34" charset="0"/>
              </a:rPr>
              <a:t>Câu </a:t>
            </a:r>
            <a:r>
              <a:rPr lang="en-US" sz="2400" b="1" dirty="0" err="1">
                <a:solidFill>
                  <a:srgbClr val="FF0000"/>
                </a:solidFill>
                <a:latin typeface="UTM Avo" panose="02040603050506020204" pitchFamily="18" charset="0"/>
                <a:cs typeface="Arial" panose="020B0604020202020204" pitchFamily="34" charset="0"/>
              </a:rPr>
              <a:t>hỏi</a:t>
            </a:r>
            <a:r>
              <a:rPr lang="en-US" sz="2400" b="1" dirty="0">
                <a:solidFill>
                  <a:srgbClr val="FF0000"/>
                </a:solidFill>
                <a:latin typeface="UTM Avo" panose="02040603050506020204" pitchFamily="18" charset="0"/>
                <a:cs typeface="Arial" panose="020B0604020202020204" pitchFamily="34" charset="0"/>
              </a:rPr>
              <a:t> </a:t>
            </a:r>
            <a:r>
              <a:rPr lang="en-US" sz="2400" b="1" dirty="0" err="1">
                <a:solidFill>
                  <a:srgbClr val="FF0000"/>
                </a:solidFill>
                <a:latin typeface="UTM Avo" panose="02040603050506020204" pitchFamily="18" charset="0"/>
                <a:cs typeface="Arial" panose="020B0604020202020204" pitchFamily="34" charset="0"/>
              </a:rPr>
              <a:t>luyện</a:t>
            </a:r>
            <a:r>
              <a:rPr lang="en-US" sz="2400" b="1" dirty="0">
                <a:solidFill>
                  <a:srgbClr val="FF0000"/>
                </a:solidFill>
                <a:latin typeface="UTM Avo" panose="02040603050506020204" pitchFamily="18" charset="0"/>
                <a:cs typeface="Arial" panose="020B0604020202020204" pitchFamily="34" charset="0"/>
              </a:rPr>
              <a:t> </a:t>
            </a:r>
            <a:r>
              <a:rPr lang="en-US" sz="2400" b="1" dirty="0" err="1">
                <a:solidFill>
                  <a:srgbClr val="FF0000"/>
                </a:solidFill>
                <a:latin typeface="UTM Avo" panose="02040603050506020204" pitchFamily="18" charset="0"/>
                <a:cs typeface="Arial" panose="020B0604020202020204" pitchFamily="34" charset="0"/>
              </a:rPr>
              <a:t>tập</a:t>
            </a:r>
            <a:r>
              <a:rPr lang="en-US" sz="2400" b="1" dirty="0">
                <a:solidFill>
                  <a:srgbClr val="FF0000"/>
                </a:solidFill>
                <a:latin typeface="UTM Avo" panose="02040603050506020204" pitchFamily="18" charset="0"/>
                <a:cs typeface="Arial" panose="020B0604020202020204" pitchFamily="34" charset="0"/>
              </a:rPr>
              <a:t> 4: </a:t>
            </a:r>
            <a:r>
              <a:rPr lang="en-US" sz="2400" dirty="0">
                <a:latin typeface="UTM Avo" panose="02040603050506020204" pitchFamily="18" charset="0"/>
                <a:cs typeface="Arial" panose="020B0604020202020204" pitchFamily="34" charset="0"/>
              </a:rPr>
              <a:t>Trong </a:t>
            </a:r>
            <a:r>
              <a:rPr lang="en-US" sz="2400" dirty="0" err="1">
                <a:latin typeface="UTM Avo" panose="02040603050506020204" pitchFamily="18" charset="0"/>
                <a:cs typeface="Arial" panose="020B0604020202020204" pitchFamily="34" charset="0"/>
              </a:rPr>
              <a:t>tự</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nhiên</a:t>
            </a:r>
            <a:r>
              <a:rPr lang="en-US" sz="2400" dirty="0">
                <a:latin typeface="UTM Avo" panose="02040603050506020204" pitchFamily="18" charset="0"/>
                <a:cs typeface="Arial" panose="020B0604020202020204" pitchFamily="34" charset="0"/>
              </a:rPr>
              <a:t>, argon </a:t>
            </a:r>
            <a:r>
              <a:rPr lang="en-US" sz="2400" dirty="0" err="1">
                <a:latin typeface="UTM Avo" panose="02040603050506020204" pitchFamily="18" charset="0"/>
                <a:cs typeface="Arial" panose="020B0604020202020204" pitchFamily="34" charset="0"/>
              </a:rPr>
              <a:t>có</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các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đồng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vị</a:t>
            </a:r>
            <a:r>
              <a:rPr lang="en-US" sz="2400" dirty="0">
                <a:latin typeface="UTM Avo" panose="02040603050506020204" pitchFamily="18" charset="0"/>
                <a:cs typeface="Arial" panose="020B0604020202020204" pitchFamily="34" charset="0"/>
              </a:rPr>
              <a:t> </a:t>
            </a:r>
            <a:r>
              <a:rPr lang="en-US" sz="2400" baseline="30000" dirty="0">
                <a:latin typeface="UTM Avo" panose="02040603050506020204" pitchFamily="18" charset="0"/>
                <a:cs typeface="Arial" panose="020B0604020202020204" pitchFamily="34" charset="0"/>
              </a:rPr>
              <a:t>40</a:t>
            </a:r>
            <a:r>
              <a:rPr lang="en-US" sz="2400" dirty="0">
                <a:latin typeface="UTM Avo" panose="02040603050506020204" pitchFamily="18" charset="0"/>
                <a:ea typeface="Calibri" panose="020F0502020204030204" pitchFamily="34" charset="0"/>
                <a:cs typeface="Arial" panose="020B0604020202020204" pitchFamily="34" charset="0"/>
              </a:rPr>
              <a:t>Ar, </a:t>
            </a:r>
            <a:r>
              <a:rPr lang="en-US" sz="2400" baseline="30000" dirty="0">
                <a:latin typeface="UTM Avo" panose="02040603050506020204" pitchFamily="18" charset="0"/>
                <a:cs typeface="Arial" panose="020B0604020202020204" pitchFamily="34" charset="0"/>
              </a:rPr>
              <a:t>38</a:t>
            </a:r>
            <a:r>
              <a:rPr lang="en-US" sz="2400" dirty="0">
                <a:latin typeface="UTM Avo" panose="02040603050506020204" pitchFamily="18" charset="0"/>
                <a:ea typeface="Calibri" panose="020F0502020204030204" pitchFamily="34" charset="0"/>
                <a:cs typeface="Arial" panose="020B0604020202020204" pitchFamily="34" charset="0"/>
              </a:rPr>
              <a:t>Ar, </a:t>
            </a:r>
            <a:r>
              <a:rPr lang="en-US" sz="2400" baseline="30000" dirty="0">
                <a:latin typeface="UTM Avo" panose="02040603050506020204" pitchFamily="18" charset="0"/>
                <a:cs typeface="Arial" panose="020B0604020202020204" pitchFamily="34" charset="0"/>
              </a:rPr>
              <a:t>36</a:t>
            </a:r>
            <a:r>
              <a:rPr lang="en-US" sz="2400" dirty="0">
                <a:latin typeface="UTM Avo" panose="02040603050506020204" pitchFamily="18" charset="0"/>
                <a:ea typeface="Calibri" panose="020F0502020204030204" pitchFamily="34" charset="0"/>
                <a:cs typeface="Arial" panose="020B0604020202020204" pitchFamily="34" charset="0"/>
              </a:rPr>
              <a:t>Ar </a:t>
            </a:r>
            <a:r>
              <a:rPr lang="en-US" sz="2400" dirty="0" err="1">
                <a:latin typeface="UTM Avo" panose="02040603050506020204" pitchFamily="18" charset="0"/>
                <a:ea typeface="Calibri" panose="020F0502020204030204" pitchFamily="34" charset="0"/>
                <a:cs typeface="Arial" panose="020B0604020202020204" pitchFamily="34" charset="0"/>
              </a:rPr>
              <a:t>chiếm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tương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ứng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khoảng</a:t>
            </a:r>
            <a:r>
              <a:rPr lang="en-US" sz="2400" dirty="0">
                <a:latin typeface="UTM Avo" panose="02040603050506020204" pitchFamily="18" charset="0"/>
                <a:ea typeface="Calibri" panose="020F0502020204030204" pitchFamily="34" charset="0"/>
                <a:cs typeface="Arial" panose="020B0604020202020204" pitchFamily="34" charset="0"/>
              </a:rPr>
              <a:t> 99,604%; 0,063% </a:t>
            </a:r>
            <a:r>
              <a:rPr lang="en-US" sz="2400" dirty="0" err="1">
                <a:latin typeface="UTM Avo" panose="02040603050506020204" pitchFamily="18" charset="0"/>
                <a:ea typeface="Calibri" panose="020F0502020204030204" pitchFamily="34" charset="0"/>
                <a:cs typeface="Arial" panose="020B0604020202020204" pitchFamily="34" charset="0"/>
              </a:rPr>
              <a:t>và</a:t>
            </a:r>
            <a:r>
              <a:rPr lang="en-US" sz="2400" dirty="0">
                <a:latin typeface="UTM Avo" panose="02040603050506020204" pitchFamily="18" charset="0"/>
                <a:ea typeface="Calibri" panose="020F0502020204030204" pitchFamily="34" charset="0"/>
                <a:cs typeface="Arial" panose="020B0604020202020204" pitchFamily="34" charset="0"/>
              </a:rPr>
              <a:t> 0,333%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nguyên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tử</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Tính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nguyên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tử</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khối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trung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bình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của</a:t>
            </a:r>
            <a:r>
              <a:rPr lang="en-US" sz="2400" dirty="0">
                <a:latin typeface="UTM Avo" panose="02040603050506020204" pitchFamily="18" charset="0"/>
                <a:ea typeface="Calibri" panose="020F0502020204030204" pitchFamily="34" charset="0"/>
                <a:cs typeface="Arial" panose="020B0604020202020204" pitchFamily="34" charset="0"/>
              </a:rPr>
              <a:t> Ar.</a:t>
            </a:r>
            <a:endParaRPr lang="en-US" sz="2400" dirty="0">
              <a:latin typeface="UTM Avo" panose="0204060305050602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B9B7A05F-2F7D-9E86-C1A0-42B081420C6D}"/>
                  </a:ext>
                </a:extLst>
              </p:cNvPr>
              <p:cNvSpPr/>
              <p:nvPr/>
            </p:nvSpPr>
            <p:spPr>
              <a:xfrm>
                <a:off x="646162" y="3532180"/>
                <a:ext cx="10923404" cy="1882247"/>
              </a:xfrm>
              <a:prstGeom prst="rect">
                <a:avLst/>
              </a:prstGeom>
            </p:spPr>
            <p:txBody>
              <a:bodyPr wrap="square">
                <a:spAutoFit/>
              </a:bodyPr>
              <a:lstStyle/>
              <a:p>
                <a:pPr>
                  <a:lnSpc>
                    <a:spcPct val="150000"/>
                  </a:lnSpc>
                  <a:spcBef>
                    <a:spcPts val="400"/>
                  </a:spcBef>
                  <a:spcAft>
                    <a:spcPts val="533"/>
                  </a:spcAft>
                </a:pPr>
                <a:r>
                  <a:rPr lang="en-US" sz="2400" dirty="0">
                    <a:latin typeface="UTM Avo" panose="02040603050506020204" pitchFamily="18" charset="0"/>
                    <a:ea typeface="Calibri" panose="020F0502020204030204" pitchFamily="34" charset="0"/>
                    <a:cs typeface="Arial" panose="020B0604020202020204" pitchFamily="34" charset="0"/>
                  </a:rPr>
                  <a:t>Áp </a:t>
                </a:r>
                <a:r>
                  <a:rPr lang="en-US" sz="2400" dirty="0" err="1">
                    <a:latin typeface="UTM Avo" panose="02040603050506020204" pitchFamily="18" charset="0"/>
                    <a:ea typeface="Calibri" panose="020F0502020204030204" pitchFamily="34" charset="0"/>
                    <a:cs typeface="Arial" panose="020B0604020202020204" pitchFamily="34" charset="0"/>
                  </a:rPr>
                  <a:t>dụng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công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thức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tính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nguyên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tử</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khối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trung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bình</a:t>
                </a:r>
                <a:r>
                  <a:rPr lang="en-US" sz="2400" dirty="0">
                    <a:latin typeface="UTM Avo" panose="02040603050506020204" pitchFamily="18" charset="0"/>
                    <a:ea typeface="Calibri" panose="020F0502020204030204" pitchFamily="34" charset="0"/>
                    <a:cs typeface="Arial" panose="020B0604020202020204" pitchFamily="34" charset="0"/>
                  </a:rPr>
                  <a:t> ta </a:t>
                </a:r>
                <a:r>
                  <a:rPr lang="en-US" sz="2400" dirty="0" err="1">
                    <a:latin typeface="UTM Avo" panose="02040603050506020204" pitchFamily="18" charset="0"/>
                    <a:ea typeface="Calibri" panose="020F0502020204030204" pitchFamily="34" charset="0"/>
                    <a:cs typeface="Arial" panose="020B0604020202020204" pitchFamily="34" charset="0"/>
                  </a:rPr>
                  <a:t>có</a:t>
                </a:r>
                <a:r>
                  <a:rPr lang="en-US" sz="2400" dirty="0">
                    <a:latin typeface="UTM Avo" panose="02040603050506020204" pitchFamily="18" charset="0"/>
                    <a:ea typeface="Calibri" panose="020F0502020204030204" pitchFamily="34" charset="0"/>
                    <a:cs typeface="Arial" panose="020B0604020202020204" pitchFamily="34" charset="0"/>
                  </a:rPr>
                  <a:t>: </a:t>
                </a:r>
              </a:p>
              <a:p>
                <a:pPr>
                  <a:lnSpc>
                    <a:spcPct val="150000"/>
                  </a:lnSpc>
                </a:pPr>
                <a14:m>
                  <m:oMathPara xmlns:m="http://schemas.openxmlformats.org/officeDocument/2006/math">
                    <m:oMathParaPr>
                      <m:jc m:val="centerGroup"/>
                    </m:oMathParaPr>
                    <m:oMath xmlns:m="http://schemas.openxmlformats.org/officeDocument/2006/math">
                      <m:acc>
                        <m:accPr>
                          <m:chr m:val="̅"/>
                          <m:ctrlPr>
                            <a:rPr lang="en-US" sz="2400" i="1">
                              <a:latin typeface="Cambria Math" panose="02040503050406030204" pitchFamily="18" charset="0"/>
                            </a:rPr>
                          </m:ctrlPr>
                        </m:accPr>
                        <m:e>
                          <m:r>
                            <a:rPr lang="en-US" sz="2400" i="1">
                              <a:latin typeface="Cambria Math" panose="02040503050406030204" pitchFamily="18" charset="0"/>
                              <a:ea typeface="Calibri" panose="020F0502020204030204" pitchFamily="34" charset="0"/>
                              <a:cs typeface="Times New Roman" panose="02020603050405020304" pitchFamily="18" charset="0"/>
                            </a:rPr>
                            <m:t>𝐴</m:t>
                          </m:r>
                        </m:e>
                      </m:acc>
                      <m:r>
                        <a:rPr lang="en-US" sz="2400" i="1">
                          <a:latin typeface="Cambria Math" panose="02040503050406030204" pitchFamily="18" charset="0"/>
                          <a:ea typeface="Calibri" panose="020F0502020204030204" pitchFamily="34" charset="0"/>
                          <a:cs typeface="Times New Roman" panose="02020603050405020304" pitchFamily="18" charset="0"/>
                        </a:rPr>
                        <m:t>= </m:t>
                      </m:r>
                      <m:f>
                        <m:fPr>
                          <m:ctrlPr>
                            <a:rPr lang="en-US" sz="2400" i="1">
                              <a:latin typeface="Cambria Math" panose="02040503050406030204" pitchFamily="18" charset="0"/>
                            </a:rPr>
                          </m:ctrlPr>
                        </m:fPr>
                        <m:num>
                          <m:r>
                            <a:rPr lang="en-US" sz="2400" i="1">
                              <a:latin typeface="Cambria Math" panose="02040503050406030204" pitchFamily="18" charset="0"/>
                              <a:ea typeface="Calibri" panose="020F0502020204030204" pitchFamily="34" charset="0"/>
                              <a:cs typeface="Times New Roman" panose="02020603050405020304" pitchFamily="18" charset="0"/>
                            </a:rPr>
                            <m:t>𝑋</m:t>
                          </m:r>
                          <m:r>
                            <a:rPr lang="en-US" sz="2400" i="1">
                              <a:latin typeface="Cambria Math" panose="02040503050406030204" pitchFamily="18" charset="0"/>
                              <a:ea typeface="Calibri" panose="020F0502020204030204" pitchFamily="34" charset="0"/>
                              <a:cs typeface="Times New Roman" panose="02020603050405020304" pitchFamily="18" charset="0"/>
                            </a:rPr>
                            <m:t>.</m:t>
                          </m:r>
                          <m:r>
                            <a:rPr lang="en-US" sz="2400" i="1">
                              <a:latin typeface="Cambria Math" panose="02040503050406030204" pitchFamily="18" charset="0"/>
                              <a:ea typeface="Calibri" panose="020F0502020204030204" pitchFamily="34" charset="0"/>
                              <a:cs typeface="Times New Roman" panose="02020603050405020304" pitchFamily="18" charset="0"/>
                            </a:rPr>
                            <m:t>𝑥</m:t>
                          </m:r>
                          <m:r>
                            <a:rPr lang="en-US" sz="2400" i="1">
                              <a:latin typeface="Cambria Math" panose="02040503050406030204" pitchFamily="18" charset="0"/>
                              <a:ea typeface="Calibri" panose="020F0502020204030204" pitchFamily="34" charset="0"/>
                              <a:cs typeface="Times New Roman" panose="02020603050405020304" pitchFamily="18" charset="0"/>
                            </a:rPr>
                            <m:t>+</m:t>
                          </m:r>
                          <m:r>
                            <a:rPr lang="en-US" sz="2400" i="1">
                              <a:latin typeface="Cambria Math" panose="02040503050406030204" pitchFamily="18" charset="0"/>
                              <a:ea typeface="Calibri" panose="020F0502020204030204" pitchFamily="34" charset="0"/>
                              <a:cs typeface="Times New Roman" panose="02020603050405020304" pitchFamily="18" charset="0"/>
                            </a:rPr>
                            <m:t>𝑌</m:t>
                          </m:r>
                          <m:r>
                            <a:rPr lang="en-US" sz="2400" i="1">
                              <a:latin typeface="Cambria Math" panose="02040503050406030204" pitchFamily="18" charset="0"/>
                              <a:ea typeface="Calibri" panose="020F0502020204030204" pitchFamily="34" charset="0"/>
                              <a:cs typeface="Times New Roman" panose="02020603050405020304" pitchFamily="18" charset="0"/>
                            </a:rPr>
                            <m:t>.</m:t>
                          </m:r>
                          <m:r>
                            <a:rPr lang="en-US" sz="2400" i="1">
                              <a:latin typeface="Cambria Math" panose="02040503050406030204" pitchFamily="18" charset="0"/>
                              <a:ea typeface="Calibri" panose="020F0502020204030204" pitchFamily="34" charset="0"/>
                              <a:cs typeface="Times New Roman" panose="02020603050405020304" pitchFamily="18" charset="0"/>
                            </a:rPr>
                            <m:t>𝑦</m:t>
                          </m:r>
                          <m:r>
                            <a:rPr lang="en-US" sz="2400" i="1">
                              <a:latin typeface="Cambria Math" panose="02040503050406030204" pitchFamily="18" charset="0"/>
                              <a:ea typeface="Calibri" panose="020F0502020204030204" pitchFamily="34" charset="0"/>
                              <a:cs typeface="Times New Roman" panose="02020603050405020304" pitchFamily="18" charset="0"/>
                            </a:rPr>
                            <m:t>+</m:t>
                          </m:r>
                          <m:r>
                            <a:rPr lang="en-US" sz="2400" i="1">
                              <a:latin typeface="Cambria Math" panose="02040503050406030204" pitchFamily="18" charset="0"/>
                              <a:ea typeface="Calibri" panose="020F0502020204030204" pitchFamily="34" charset="0"/>
                              <a:cs typeface="Times New Roman" panose="02020603050405020304" pitchFamily="18" charset="0"/>
                            </a:rPr>
                            <m:t>𝑍</m:t>
                          </m:r>
                          <m:r>
                            <a:rPr lang="en-US" sz="2400" i="1">
                              <a:latin typeface="Cambria Math" panose="02040503050406030204" pitchFamily="18" charset="0"/>
                              <a:ea typeface="Calibri" panose="020F0502020204030204" pitchFamily="34" charset="0"/>
                              <a:cs typeface="Times New Roman" panose="02020603050405020304" pitchFamily="18" charset="0"/>
                            </a:rPr>
                            <m:t>.</m:t>
                          </m:r>
                          <m:r>
                            <a:rPr lang="en-US" sz="2400" i="1">
                              <a:latin typeface="Cambria Math" panose="02040503050406030204" pitchFamily="18" charset="0"/>
                              <a:ea typeface="Calibri" panose="020F0502020204030204" pitchFamily="34" charset="0"/>
                              <a:cs typeface="Times New Roman" panose="02020603050405020304" pitchFamily="18" charset="0"/>
                            </a:rPr>
                            <m:t>𝑧</m:t>
                          </m:r>
                        </m:num>
                        <m:den>
                          <m:r>
                            <a:rPr lang="en-US" sz="2400" i="1">
                              <a:latin typeface="Cambria Math" panose="02040503050406030204" pitchFamily="18" charset="0"/>
                              <a:ea typeface="Calibri" panose="020F0502020204030204" pitchFamily="34" charset="0"/>
                              <a:cs typeface="Times New Roman" panose="02020603050405020304" pitchFamily="18" charset="0"/>
                            </a:rPr>
                            <m:t>𝑥</m:t>
                          </m:r>
                          <m:r>
                            <a:rPr lang="en-US" sz="2400" i="1">
                              <a:latin typeface="Cambria Math" panose="02040503050406030204" pitchFamily="18" charset="0"/>
                              <a:ea typeface="Calibri" panose="020F0502020204030204" pitchFamily="34" charset="0"/>
                              <a:cs typeface="Times New Roman" panose="02020603050405020304" pitchFamily="18" charset="0"/>
                            </a:rPr>
                            <m:t>+</m:t>
                          </m:r>
                          <m:r>
                            <a:rPr lang="en-US" sz="2400" i="1">
                              <a:latin typeface="Cambria Math" panose="02040503050406030204" pitchFamily="18" charset="0"/>
                              <a:ea typeface="Calibri" panose="020F0502020204030204" pitchFamily="34" charset="0"/>
                              <a:cs typeface="Times New Roman" panose="02020603050405020304" pitchFamily="18" charset="0"/>
                            </a:rPr>
                            <m:t>𝑦</m:t>
                          </m:r>
                          <m:r>
                            <a:rPr lang="en-US" sz="2400" i="1">
                              <a:latin typeface="Cambria Math" panose="02040503050406030204" pitchFamily="18" charset="0"/>
                              <a:ea typeface="Calibri" panose="020F0502020204030204" pitchFamily="34" charset="0"/>
                              <a:cs typeface="Times New Roman" panose="02020603050405020304" pitchFamily="18" charset="0"/>
                            </a:rPr>
                            <m:t>+</m:t>
                          </m:r>
                          <m:r>
                            <a:rPr lang="en-US" sz="2400" i="1">
                              <a:latin typeface="Cambria Math" panose="02040503050406030204" pitchFamily="18" charset="0"/>
                              <a:ea typeface="Calibri" panose="020F0502020204030204" pitchFamily="34" charset="0"/>
                              <a:cs typeface="Times New Roman" panose="02020603050405020304" pitchFamily="18" charset="0"/>
                            </a:rPr>
                            <m:t>𝑧</m:t>
                          </m:r>
                        </m:den>
                      </m:f>
                      <m:r>
                        <a:rPr lang="en-US" sz="2400" i="1">
                          <a:latin typeface="Cambria Math" panose="02040503050406030204" pitchFamily="18" charset="0"/>
                          <a:ea typeface="Calibri" panose="020F0502020204030204" pitchFamily="34" charset="0"/>
                          <a:cs typeface="Times New Roman" panose="02020603050405020304" pitchFamily="18" charset="0"/>
                        </a:rPr>
                        <m:t> =</m:t>
                      </m:r>
                      <m:f>
                        <m:fPr>
                          <m:ctrlPr>
                            <a:rPr lang="en-US" sz="2400" i="1">
                              <a:latin typeface="Cambria Math" panose="02040503050406030204" pitchFamily="18" charset="0"/>
                            </a:rPr>
                          </m:ctrlPr>
                        </m:fPr>
                        <m:num>
                          <m:r>
                            <m:rPr>
                              <m:nor/>
                            </m:rPr>
                            <a:rPr lang="en-US" sz="2400" i="0">
                              <a:latin typeface="UTM Avo" panose="02040603050506020204" pitchFamily="18" charset="0"/>
                              <a:ea typeface="Calibri" panose="020F0502020204030204" pitchFamily="34" charset="0"/>
                              <a:cs typeface="Times New Roman" panose="02020603050405020304" pitchFamily="18" charset="0"/>
                            </a:rPr>
                            <m:t>40</m:t>
                          </m:r>
                          <m:r>
                            <a:rPr lang="en-US" sz="2400" i="1">
                              <a:latin typeface="Cambria Math" panose="02040503050406030204" pitchFamily="18" charset="0"/>
                              <a:ea typeface="Calibri" panose="020F0502020204030204" pitchFamily="34" charset="0"/>
                              <a:cs typeface="Times New Roman" panose="02020603050405020304" pitchFamily="18" charset="0"/>
                            </a:rPr>
                            <m:t> . </m:t>
                          </m:r>
                          <m:r>
                            <m:rPr>
                              <m:nor/>
                            </m:rPr>
                            <a:rPr lang="en-US" sz="2400" i="0">
                              <a:latin typeface="UTM Avo" panose="02040603050506020204" pitchFamily="18" charset="0"/>
                              <a:ea typeface="Calibri" panose="020F0502020204030204" pitchFamily="34" charset="0"/>
                              <a:cs typeface="Times New Roman" panose="02020603050405020304" pitchFamily="18" charset="0"/>
                            </a:rPr>
                            <m:t>99,604</m:t>
                          </m:r>
                          <m:r>
                            <a:rPr lang="en-US" sz="2400" i="1">
                              <a:latin typeface="Cambria Math" panose="02040503050406030204" pitchFamily="18" charset="0"/>
                              <a:ea typeface="Calibri" panose="020F0502020204030204" pitchFamily="34" charset="0"/>
                              <a:cs typeface="Times New Roman" panose="02020603050405020304" pitchFamily="18" charset="0"/>
                            </a:rPr>
                            <m:t>+</m:t>
                          </m:r>
                          <m:r>
                            <m:rPr>
                              <m:nor/>
                            </m:rPr>
                            <a:rPr lang="en-US" sz="2400" i="0">
                              <a:latin typeface="UTM Avo" panose="02040603050506020204" pitchFamily="18" charset="0"/>
                              <a:ea typeface="Calibri" panose="020F0502020204030204" pitchFamily="34" charset="0"/>
                              <a:cs typeface="Times New Roman" panose="02020603050405020304" pitchFamily="18" charset="0"/>
                            </a:rPr>
                            <m:t>38</m:t>
                          </m:r>
                          <m:r>
                            <a:rPr lang="en-US" sz="2400" i="1">
                              <a:latin typeface="Cambria Math" panose="02040503050406030204" pitchFamily="18" charset="0"/>
                              <a:ea typeface="Calibri" panose="020F0502020204030204" pitchFamily="34" charset="0"/>
                              <a:cs typeface="Times New Roman" panose="02020603050405020304" pitchFamily="18" charset="0"/>
                            </a:rPr>
                            <m:t> . </m:t>
                          </m:r>
                          <m:r>
                            <m:rPr>
                              <m:nor/>
                            </m:rPr>
                            <a:rPr lang="en-US" sz="2400" i="0">
                              <a:latin typeface="UTM Avo" panose="02040603050506020204" pitchFamily="18" charset="0"/>
                              <a:ea typeface="Calibri" panose="020F0502020204030204" pitchFamily="34" charset="0"/>
                              <a:cs typeface="Times New Roman" panose="02020603050405020304" pitchFamily="18" charset="0"/>
                            </a:rPr>
                            <m:t>0,063</m:t>
                          </m:r>
                          <m:r>
                            <a:rPr lang="en-US" sz="2400" i="1">
                              <a:latin typeface="Cambria Math" panose="02040503050406030204" pitchFamily="18" charset="0"/>
                              <a:ea typeface="Calibri" panose="020F0502020204030204" pitchFamily="34" charset="0"/>
                              <a:cs typeface="Times New Roman" panose="02020603050405020304" pitchFamily="18" charset="0"/>
                            </a:rPr>
                            <m:t>+</m:t>
                          </m:r>
                          <m:r>
                            <m:rPr>
                              <m:nor/>
                            </m:rPr>
                            <a:rPr lang="en-US" sz="2400" i="0">
                              <a:latin typeface="UTM Avo" panose="02040603050506020204" pitchFamily="18" charset="0"/>
                              <a:ea typeface="Calibri" panose="020F0502020204030204" pitchFamily="34" charset="0"/>
                              <a:cs typeface="Times New Roman" panose="02020603050405020304" pitchFamily="18" charset="0"/>
                            </a:rPr>
                            <m:t>36</m:t>
                          </m:r>
                          <m:r>
                            <a:rPr lang="en-US" sz="2400" i="1">
                              <a:latin typeface="Cambria Math" panose="02040503050406030204" pitchFamily="18" charset="0"/>
                              <a:ea typeface="Calibri" panose="020F0502020204030204" pitchFamily="34" charset="0"/>
                              <a:cs typeface="Times New Roman" panose="02020603050405020304" pitchFamily="18" charset="0"/>
                            </a:rPr>
                            <m:t> . </m:t>
                          </m:r>
                          <m:r>
                            <m:rPr>
                              <m:nor/>
                            </m:rPr>
                            <a:rPr lang="en-US" sz="2400" i="0">
                              <a:latin typeface="UTM Avo" panose="02040603050506020204" pitchFamily="18" charset="0"/>
                              <a:ea typeface="Calibri" panose="020F0502020204030204" pitchFamily="34" charset="0"/>
                              <a:cs typeface="Times New Roman" panose="02020603050405020304" pitchFamily="18" charset="0"/>
                            </a:rPr>
                            <m:t>0,333</m:t>
                          </m:r>
                        </m:num>
                        <m:den>
                          <m:r>
                            <m:rPr>
                              <m:nor/>
                            </m:rPr>
                            <a:rPr lang="en-US" sz="2400" i="0">
                              <a:latin typeface="UTM Avo" panose="02040603050506020204" pitchFamily="18" charset="0"/>
                              <a:ea typeface="Calibri" panose="020F0502020204030204" pitchFamily="34" charset="0"/>
                              <a:cs typeface="Times New Roman" panose="02020603050405020304" pitchFamily="18" charset="0"/>
                            </a:rPr>
                            <m:t>99,604</m:t>
                          </m:r>
                          <m:r>
                            <a:rPr lang="en-US" sz="2400" i="1">
                              <a:latin typeface="Cambria Math" panose="02040503050406030204" pitchFamily="18" charset="0"/>
                              <a:ea typeface="Calibri" panose="020F0502020204030204" pitchFamily="34" charset="0"/>
                              <a:cs typeface="Times New Roman" panose="02020603050405020304" pitchFamily="18" charset="0"/>
                            </a:rPr>
                            <m:t>+</m:t>
                          </m:r>
                          <m:r>
                            <m:rPr>
                              <m:nor/>
                            </m:rPr>
                            <a:rPr lang="en-US" sz="2400" i="0">
                              <a:latin typeface="UTM Avo" panose="02040603050506020204" pitchFamily="18" charset="0"/>
                              <a:ea typeface="Calibri" panose="020F0502020204030204" pitchFamily="34" charset="0"/>
                              <a:cs typeface="Times New Roman" panose="02020603050405020304" pitchFamily="18" charset="0"/>
                            </a:rPr>
                            <m:t>0,063</m:t>
                          </m:r>
                          <m:r>
                            <a:rPr lang="en-US" sz="2400" i="1">
                              <a:latin typeface="Cambria Math" panose="02040503050406030204" pitchFamily="18" charset="0"/>
                              <a:ea typeface="Calibri" panose="020F0502020204030204" pitchFamily="34" charset="0"/>
                              <a:cs typeface="Times New Roman" panose="02020603050405020304" pitchFamily="18" charset="0"/>
                            </a:rPr>
                            <m:t>+</m:t>
                          </m:r>
                          <m:r>
                            <m:rPr>
                              <m:nor/>
                            </m:rPr>
                            <a:rPr lang="en-US" sz="2400" i="0">
                              <a:latin typeface="UTM Avo" panose="02040603050506020204" pitchFamily="18" charset="0"/>
                              <a:ea typeface="Calibri" panose="020F0502020204030204" pitchFamily="34" charset="0"/>
                              <a:cs typeface="Times New Roman" panose="02020603050405020304" pitchFamily="18" charset="0"/>
                            </a:rPr>
                            <m:t>0,033</m:t>
                          </m:r>
                        </m:den>
                      </m:f>
                      <m:r>
                        <a:rPr lang="en-US" sz="2400" i="1">
                          <a:latin typeface="Cambria Math" panose="02040503050406030204" pitchFamily="18" charset="0"/>
                          <a:ea typeface="Calibri" panose="020F0502020204030204" pitchFamily="34" charset="0"/>
                          <a:cs typeface="Times New Roman" panose="02020603050405020304" pitchFamily="18" charset="0"/>
                        </a:rPr>
                        <m:t>=</m:t>
                      </m:r>
                      <m:r>
                        <m:rPr>
                          <m:nor/>
                        </m:rPr>
                        <a:rPr lang="en-US" sz="2400" i="0">
                          <a:latin typeface="UTM Avo" panose="02040603050506020204" pitchFamily="18" charset="0"/>
                          <a:ea typeface="Calibri" panose="020F0502020204030204" pitchFamily="34" charset="0"/>
                          <a:cs typeface="Times New Roman" panose="02020603050405020304" pitchFamily="18" charset="0"/>
                        </a:rPr>
                        <m:t>39,948</m:t>
                      </m:r>
                      <m:r>
                        <a:rPr lang="en-US" sz="2400" i="1">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2400" dirty="0">
                  <a:latin typeface="UTM Avo" panose="02040603050506020204" pitchFamily="18"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B9B7A05F-2F7D-9E86-C1A0-42B081420C6D}"/>
                  </a:ext>
                </a:extLst>
              </p:cNvPr>
              <p:cNvSpPr>
                <a:spLocks noRot="1" noChangeAspect="1" noMove="1" noResize="1" noEditPoints="1" noAdjustHandles="1" noChangeArrowheads="1" noChangeShapeType="1" noTextEdit="1"/>
              </p:cNvSpPr>
              <p:nvPr/>
            </p:nvSpPr>
            <p:spPr>
              <a:xfrm>
                <a:off x="646162" y="3532180"/>
                <a:ext cx="10923404" cy="1882247"/>
              </a:xfrm>
              <a:prstGeom prst="rect">
                <a:avLst/>
              </a:prstGeom>
              <a:blipFill>
                <a:blip r:embed="rId3"/>
                <a:stretch>
                  <a:fillRect l="-893"/>
                </a:stretch>
              </a:blipFill>
            </p:spPr>
            <p:txBody>
              <a:bodyPr/>
              <a:lstStyle/>
              <a:p>
                <a:r>
                  <a:rPr lang="en-US">
                    <a:noFill/>
                  </a:rPr>
                  <a:t> </a:t>
                </a:r>
              </a:p>
            </p:txBody>
          </p:sp>
        </mc:Fallback>
      </mc:AlternateContent>
    </p:spTree>
    <p:extLst>
      <p:ext uri="{BB962C8B-B14F-4D97-AF65-F5344CB8AC3E}">
        <p14:creationId xmlns:p14="http://schemas.microsoft.com/office/powerpoint/2010/main" val="163826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27B3B2-20CD-B08F-FE67-74999AEB69F2}"/>
              </a:ext>
            </a:extLst>
          </p:cNvPr>
          <p:cNvSpPr txBox="1"/>
          <p:nvPr/>
        </p:nvSpPr>
        <p:spPr>
          <a:xfrm>
            <a:off x="708259" y="1729071"/>
            <a:ext cx="11063438" cy="1681229"/>
          </a:xfrm>
          <a:prstGeom prst="rect">
            <a:avLst/>
          </a:prstGeom>
          <a:noFill/>
        </p:spPr>
        <p:txBody>
          <a:bodyPr wrap="square" rtlCol="0">
            <a:spAutoFit/>
          </a:bodyPr>
          <a:lstStyle/>
          <a:p>
            <a:pPr algn="just">
              <a:lnSpc>
                <a:spcPct val="150000"/>
              </a:lnSpc>
            </a:pPr>
            <a:r>
              <a:rPr lang="en-US" sz="2400" b="1" dirty="0">
                <a:solidFill>
                  <a:srgbClr val="FF0000"/>
                </a:solidFill>
                <a:latin typeface="UTM Avo" panose="02040603050506020204" pitchFamily="18" charset="0"/>
                <a:cs typeface="Arial" panose="020B0604020202020204" pitchFamily="34" charset="0"/>
              </a:rPr>
              <a:t>Câu </a:t>
            </a:r>
            <a:r>
              <a:rPr lang="en-US" sz="2400" b="1" dirty="0" err="1">
                <a:solidFill>
                  <a:srgbClr val="FF0000"/>
                </a:solidFill>
                <a:latin typeface="UTM Avo" panose="02040603050506020204" pitchFamily="18" charset="0"/>
                <a:cs typeface="Arial" panose="020B0604020202020204" pitchFamily="34" charset="0"/>
              </a:rPr>
              <a:t>hỏi</a:t>
            </a:r>
            <a:r>
              <a:rPr lang="en-US" sz="2400" b="1" dirty="0">
                <a:solidFill>
                  <a:srgbClr val="FF0000"/>
                </a:solidFill>
                <a:latin typeface="UTM Avo" panose="02040603050506020204" pitchFamily="18" charset="0"/>
                <a:cs typeface="Arial" panose="020B0604020202020204" pitchFamily="34" charset="0"/>
              </a:rPr>
              <a:t> 4: </a:t>
            </a:r>
            <a:r>
              <a:rPr lang="en-US" sz="2400" dirty="0">
                <a:latin typeface="UTM Avo" panose="02040603050506020204" pitchFamily="18" charset="0"/>
                <a:cs typeface="Arial" panose="020B0604020202020204" pitchFamily="34" charset="0"/>
              </a:rPr>
              <a:t>Chlorine </a:t>
            </a:r>
            <a:r>
              <a:rPr lang="en-US" sz="2400" dirty="0" err="1">
                <a:latin typeface="UTM Avo" panose="02040603050506020204" pitchFamily="18" charset="0"/>
                <a:cs typeface="Arial" panose="020B0604020202020204" pitchFamily="34" charset="0"/>
              </a:rPr>
              <a:t>có</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hai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đồng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vị</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bền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là</a:t>
            </a:r>
            <a:r>
              <a:rPr lang="en-US" sz="2400" dirty="0">
                <a:latin typeface="UTM Avo" panose="02040603050506020204" pitchFamily="18" charset="0"/>
                <a:cs typeface="Arial" panose="020B0604020202020204" pitchFamily="34" charset="0"/>
              </a:rPr>
              <a:t> </a:t>
            </a:r>
            <a:r>
              <a:rPr lang="en-US" sz="2400" baseline="30000" dirty="0">
                <a:latin typeface="UTM Avo" panose="02040603050506020204" pitchFamily="18" charset="0"/>
                <a:cs typeface="Arial" panose="020B0604020202020204" pitchFamily="34" charset="0"/>
              </a:rPr>
              <a:t>35</a:t>
            </a:r>
            <a:r>
              <a:rPr lang="en-US" sz="2400" dirty="0">
                <a:latin typeface="UTM Avo" panose="02040603050506020204" pitchFamily="18" charset="0"/>
                <a:cs typeface="Arial" panose="020B0604020202020204" pitchFamily="34" charset="0"/>
              </a:rPr>
              <a:t>Cl </a:t>
            </a:r>
            <a:r>
              <a:rPr lang="en-US" sz="2400" dirty="0" err="1">
                <a:latin typeface="UTM Avo" panose="02040603050506020204" pitchFamily="18" charset="0"/>
                <a:cs typeface="Arial" panose="020B0604020202020204" pitchFamily="34" charset="0"/>
              </a:rPr>
              <a:t>và</a:t>
            </a:r>
            <a:r>
              <a:rPr lang="en-US" sz="2400" dirty="0">
                <a:latin typeface="UTM Avo" panose="02040603050506020204" pitchFamily="18" charset="0"/>
                <a:cs typeface="Arial" panose="020B0604020202020204" pitchFamily="34" charset="0"/>
              </a:rPr>
              <a:t> </a:t>
            </a:r>
            <a:r>
              <a:rPr lang="en-US" sz="2400" baseline="30000" dirty="0">
                <a:latin typeface="UTM Avo" panose="02040603050506020204" pitchFamily="18" charset="0"/>
                <a:cs typeface="Arial" panose="020B0604020202020204" pitchFamily="34" charset="0"/>
              </a:rPr>
              <a:t>37</a:t>
            </a:r>
            <a:r>
              <a:rPr lang="en-US" sz="2400" dirty="0">
                <a:latin typeface="UTM Avo" panose="02040603050506020204" pitchFamily="18" charset="0"/>
                <a:cs typeface="Arial" panose="020B0604020202020204" pitchFamily="34" charset="0"/>
              </a:rPr>
              <a:t>Cl.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khối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trung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bình</a:t>
            </a:r>
            <a:r>
              <a:rPr lang="en-US" sz="2400" dirty="0">
                <a:latin typeface="UTM Avo" panose="02040603050506020204" pitchFamily="18" charset="0"/>
                <a:cs typeface="Arial" panose="020B0604020202020204" pitchFamily="34" charset="0"/>
              </a:rPr>
              <a:t> của chlorine </a:t>
            </a:r>
            <a:r>
              <a:rPr lang="en-US" sz="2400" dirty="0" err="1">
                <a:latin typeface="UTM Avo" panose="02040603050506020204" pitchFamily="18" charset="0"/>
                <a:cs typeface="Arial" panose="020B0604020202020204" pitchFamily="34" charset="0"/>
              </a:rPr>
              <a:t>là</a:t>
            </a:r>
            <a:r>
              <a:rPr lang="en-US" sz="2400" dirty="0">
                <a:latin typeface="UTM Avo" panose="02040603050506020204" pitchFamily="18" charset="0"/>
                <a:cs typeface="Arial" panose="020B0604020202020204" pitchFamily="34" charset="0"/>
              </a:rPr>
              <a:t> 35,45. Tính </a:t>
            </a:r>
            <a:r>
              <a:rPr lang="en-US" sz="2400" dirty="0" err="1">
                <a:latin typeface="UTM Avo" panose="02040603050506020204" pitchFamily="18" charset="0"/>
                <a:cs typeface="Arial" panose="020B0604020202020204" pitchFamily="34" charset="0"/>
              </a:rPr>
              <a:t>tỉ</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lệ</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phần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trăm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số</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mỗi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đồng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vị</a:t>
            </a:r>
            <a:r>
              <a:rPr lang="en-US" sz="2400" dirty="0">
                <a:latin typeface="UTM Avo" panose="02040603050506020204" pitchFamily="18" charset="0"/>
                <a:cs typeface="Arial" panose="020B0604020202020204" pitchFamily="34" charset="0"/>
              </a:rPr>
              <a:t> của chlorine </a:t>
            </a:r>
            <a:r>
              <a:rPr lang="en-US" sz="2400" dirty="0" err="1">
                <a:latin typeface="UTM Avo" panose="02040603050506020204" pitchFamily="18" charset="0"/>
                <a:cs typeface="Arial" panose="020B0604020202020204" pitchFamily="34" charset="0"/>
              </a:rPr>
              <a:t>trong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tự</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nhiên</a:t>
            </a:r>
            <a:r>
              <a:rPr lang="en-US" sz="2400" dirty="0">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28053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F27B3B2-20CD-B08F-FE67-74999AEB69F2}"/>
                  </a:ext>
                </a:extLst>
              </p:cNvPr>
              <p:cNvSpPr txBox="1"/>
              <p:nvPr/>
            </p:nvSpPr>
            <p:spPr>
              <a:xfrm>
                <a:off x="294373" y="1757946"/>
                <a:ext cx="11063438" cy="4795415"/>
              </a:xfrm>
              <a:prstGeom prst="rect">
                <a:avLst/>
              </a:prstGeom>
              <a:noFill/>
            </p:spPr>
            <p:txBody>
              <a:bodyPr wrap="square" rtlCol="0">
                <a:spAutoFit/>
              </a:bodyPr>
              <a:lstStyle/>
              <a:p>
                <a:pPr lvl="1">
                  <a:lnSpc>
                    <a:spcPct val="150000"/>
                  </a:lnSpc>
                </a:pPr>
                <a:r>
                  <a:rPr lang="en-US" sz="2400" dirty="0">
                    <a:latin typeface="UTM Avo" panose="02040603050506020204" pitchFamily="18" charset="0"/>
                    <a:cs typeface="Arial" panose="020B0604020202020204" pitchFamily="34" charset="0"/>
                  </a:rPr>
                  <a:t>Gọi </a:t>
                </a:r>
                <a:r>
                  <a:rPr lang="en-US" sz="2400" dirty="0" err="1">
                    <a:latin typeface="UTM Avo" panose="02040603050506020204" pitchFamily="18" charset="0"/>
                    <a:cs typeface="Arial" panose="020B0604020202020204" pitchFamily="34" charset="0"/>
                  </a:rPr>
                  <a:t>phần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trăm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số</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của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đồng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vị</a:t>
                </a:r>
                <a:r>
                  <a:rPr lang="en-US" sz="2400" dirty="0">
                    <a:latin typeface="UTM Avo" panose="02040603050506020204" pitchFamily="18" charset="0"/>
                    <a:cs typeface="Arial" panose="020B0604020202020204" pitchFamily="34" charset="0"/>
                  </a:rPr>
                  <a:t> </a:t>
                </a:r>
                <a:r>
                  <a:rPr lang="en-US" sz="2400" baseline="30000" dirty="0">
                    <a:latin typeface="UTM Avo" panose="02040603050506020204" pitchFamily="18" charset="0"/>
                    <a:cs typeface="Arial" panose="020B0604020202020204" pitchFamily="34" charset="0"/>
                  </a:rPr>
                  <a:t>35</a:t>
                </a:r>
                <a:r>
                  <a:rPr lang="en-US" sz="2400" dirty="0">
                    <a:latin typeface="UTM Avo" panose="02040603050506020204" pitchFamily="18" charset="0"/>
                    <a:cs typeface="Arial" panose="020B0604020202020204" pitchFamily="34" charset="0"/>
                  </a:rPr>
                  <a:t>Cl </a:t>
                </a:r>
                <a:r>
                  <a:rPr lang="en-US" sz="2400" dirty="0" err="1">
                    <a:latin typeface="UTM Avo" panose="02040603050506020204" pitchFamily="18" charset="0"/>
                    <a:cs typeface="Arial" panose="020B0604020202020204" pitchFamily="34" charset="0"/>
                  </a:rPr>
                  <a:t>là</a:t>
                </a:r>
                <a:r>
                  <a:rPr lang="en-US" sz="2400" dirty="0">
                    <a:latin typeface="UTM Avo" panose="02040603050506020204" pitchFamily="18" charset="0"/>
                    <a:cs typeface="Arial" panose="020B0604020202020204" pitchFamily="34" charset="0"/>
                  </a:rPr>
                  <a:t> </a:t>
                </a:r>
                <a14:m>
                  <m:oMath xmlns:m="http://schemas.openxmlformats.org/officeDocument/2006/math">
                    <m:r>
                      <a:rPr lang="en-US" sz="2400" dirty="0">
                        <a:latin typeface="Cambria Math" panose="02040503050406030204" pitchFamily="18" charset="0"/>
                        <a:cs typeface="Arial" panose="020B0604020202020204" pitchFamily="34" charset="0"/>
                      </a:rPr>
                      <m:t>𝑥</m:t>
                    </m:r>
                  </m:oMath>
                </a14:m>
                <a:r>
                  <a:rPr lang="en-US" sz="2400" dirty="0">
                    <a:latin typeface="UTM Avo" panose="02040603050506020204" pitchFamily="18" charset="0"/>
                    <a:cs typeface="Arial" panose="020B0604020202020204" pitchFamily="34" charset="0"/>
                  </a:rPr>
                  <a:t>.</a:t>
                </a:r>
              </a:p>
              <a:p>
                <a:pPr lvl="1">
                  <a:lnSpc>
                    <a:spcPct val="150000"/>
                  </a:lnSpc>
                </a:pP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phần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trăm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số</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của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đồng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vị</a:t>
                </a:r>
                <a:r>
                  <a:rPr lang="en-US" sz="2400" dirty="0">
                    <a:latin typeface="UTM Avo" panose="02040603050506020204" pitchFamily="18" charset="0"/>
                    <a:cs typeface="Arial" panose="020B0604020202020204" pitchFamily="34" charset="0"/>
                  </a:rPr>
                  <a:t> </a:t>
                </a:r>
                <a:r>
                  <a:rPr lang="en-US" sz="2400" baseline="30000" dirty="0">
                    <a:latin typeface="UTM Avo" panose="02040603050506020204" pitchFamily="18" charset="0"/>
                    <a:cs typeface="Arial" panose="020B0604020202020204" pitchFamily="34" charset="0"/>
                  </a:rPr>
                  <a:t>37</a:t>
                </a:r>
                <a:r>
                  <a:rPr lang="en-US" sz="2400" dirty="0">
                    <a:latin typeface="UTM Avo" panose="02040603050506020204" pitchFamily="18" charset="0"/>
                    <a:cs typeface="Arial" panose="020B0604020202020204" pitchFamily="34" charset="0"/>
                  </a:rPr>
                  <a:t>Cl </a:t>
                </a:r>
                <a:r>
                  <a:rPr lang="en-US" sz="2400" dirty="0" err="1">
                    <a:latin typeface="UTM Avo" panose="02040603050506020204" pitchFamily="18" charset="0"/>
                    <a:cs typeface="Arial" panose="020B0604020202020204" pitchFamily="34" charset="0"/>
                  </a:rPr>
                  <a:t>là</a:t>
                </a:r>
                <a:r>
                  <a:rPr lang="en-US" sz="2400" dirty="0">
                    <a:latin typeface="UTM Avo" panose="02040603050506020204" pitchFamily="18" charset="0"/>
                    <a:cs typeface="Arial" panose="020B0604020202020204" pitchFamily="34" charset="0"/>
                  </a:rPr>
                  <a:t> </a:t>
                </a:r>
                <a14:m>
                  <m:oMath xmlns:m="http://schemas.openxmlformats.org/officeDocument/2006/math">
                    <m:r>
                      <a:rPr lang="en-US" sz="2400" dirty="0">
                        <a:latin typeface="Cambria Math" panose="02040503050406030204" pitchFamily="18" charset="0"/>
                        <a:cs typeface="Arial" panose="020B0604020202020204" pitchFamily="34" charset="0"/>
                      </a:rPr>
                      <m:t>𝑦</m:t>
                    </m:r>
                  </m:oMath>
                </a14:m>
                <a:r>
                  <a:rPr lang="en-US" sz="2400" dirty="0">
                    <a:latin typeface="UTM Avo" panose="02040603050506020204" pitchFamily="18" charset="0"/>
                    <a:cs typeface="Arial" panose="020B0604020202020204" pitchFamily="34" charset="0"/>
                  </a:rPr>
                  <a:t>.</a:t>
                </a:r>
              </a:p>
              <a:p>
                <a:pPr lvl="1">
                  <a:lnSpc>
                    <a:spcPct val="150000"/>
                  </a:lnSpc>
                </a:pPr>
                <a:r>
                  <a:rPr lang="en-US" sz="2400" dirty="0">
                    <a:latin typeface="UTM Avo" panose="02040603050506020204" pitchFamily="18" charset="0"/>
                    <a:cs typeface="Arial" panose="020B0604020202020204" pitchFamily="34" charset="0"/>
                  </a:rPr>
                  <a:t>Ta </a:t>
                </a:r>
                <a:r>
                  <a:rPr lang="en-US" sz="2400" dirty="0" err="1">
                    <a:latin typeface="UTM Avo" panose="02040603050506020204" pitchFamily="18" charset="0"/>
                    <a:cs typeface="Arial" panose="020B0604020202020204" pitchFamily="34" charset="0"/>
                  </a:rPr>
                  <a:t>có</a:t>
                </a:r>
                <a:r>
                  <a:rPr lang="en-US" sz="2400" dirty="0">
                    <a:latin typeface="UTM Avo" panose="02040603050506020204" pitchFamily="18" charset="0"/>
                    <a:cs typeface="Arial" panose="020B0604020202020204" pitchFamily="34" charset="0"/>
                  </a:rPr>
                  <a:t>: </a:t>
                </a:r>
                <a14:m>
                  <m:oMath xmlns:m="http://schemas.openxmlformats.org/officeDocument/2006/math">
                    <m:r>
                      <a:rPr lang="en-US" sz="2400" dirty="0">
                        <a:latin typeface="Cambria Math" panose="02040503050406030204" pitchFamily="18" charset="0"/>
                        <a:cs typeface="Arial" panose="020B0604020202020204" pitchFamily="34" charset="0"/>
                      </a:rPr>
                      <m:t>𝑥</m:t>
                    </m:r>
                    <m:r>
                      <a:rPr lang="en-US" sz="2400" dirty="0">
                        <a:latin typeface="Cambria Math" panose="02040503050406030204" pitchFamily="18" charset="0"/>
                        <a:cs typeface="Arial" panose="020B0604020202020204" pitchFamily="34" charset="0"/>
                      </a:rPr>
                      <m:t>+</m:t>
                    </m:r>
                    <m:r>
                      <a:rPr lang="en-US" sz="2400" dirty="0">
                        <a:latin typeface="Cambria Math" panose="02040503050406030204" pitchFamily="18" charset="0"/>
                        <a:cs typeface="Arial" panose="020B0604020202020204" pitchFamily="34" charset="0"/>
                      </a:rPr>
                      <m:t>𝑦</m:t>
                    </m:r>
                    <m:r>
                      <a:rPr lang="en-US" sz="2400" dirty="0">
                        <a:latin typeface="Cambria Math" panose="02040503050406030204" pitchFamily="18" charset="0"/>
                        <a:cs typeface="Arial" panose="020B0604020202020204" pitchFamily="34" charset="0"/>
                      </a:rPr>
                      <m:t> = </m:t>
                    </m:r>
                  </m:oMath>
                </a14:m>
                <a:r>
                  <a:rPr lang="en-US" sz="2400" dirty="0">
                    <a:latin typeface="UTM Avo" panose="02040603050506020204" pitchFamily="18" charset="0"/>
                    <a:cs typeface="Arial" panose="020B0604020202020204" pitchFamily="34" charset="0"/>
                  </a:rPr>
                  <a:t>100 (1)</a:t>
                </a:r>
              </a:p>
              <a:p>
                <a:pPr lvl="1">
                  <a:lnSpc>
                    <a:spcPct val="150000"/>
                  </a:lnSpc>
                </a:pP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khối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trung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bình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của</a:t>
                </a:r>
                <a:r>
                  <a:rPr lang="en-US" sz="2400" dirty="0">
                    <a:latin typeface="UTM Avo" panose="02040603050506020204" pitchFamily="18" charset="0"/>
                    <a:cs typeface="Arial" panose="020B0604020202020204" pitchFamily="34" charset="0"/>
                  </a:rPr>
                  <a:t> chlorine </a:t>
                </a:r>
                <a:r>
                  <a:rPr lang="en-US" sz="2400" dirty="0" err="1">
                    <a:latin typeface="UTM Avo" panose="02040603050506020204" pitchFamily="18" charset="0"/>
                    <a:cs typeface="Arial" panose="020B0604020202020204" pitchFamily="34" charset="0"/>
                  </a:rPr>
                  <a:t>là</a:t>
                </a:r>
                <a:r>
                  <a:rPr lang="en-US" sz="2400" dirty="0">
                    <a:latin typeface="UTM Avo" panose="02040603050506020204" pitchFamily="18" charset="0"/>
                    <a:cs typeface="Arial" panose="020B0604020202020204" pitchFamily="34" charset="0"/>
                  </a:rPr>
                  <a:t>:</a:t>
                </a:r>
                <a14:m>
                  <m:oMath xmlns:m="http://schemas.openxmlformats.org/officeDocument/2006/math">
                    <m:r>
                      <a:rPr lang="en-US" sz="2400">
                        <a:latin typeface="Cambria Math" panose="02040503050406030204" pitchFamily="18" charset="0"/>
                        <a:cs typeface="Arial" panose="020B0604020202020204" pitchFamily="34" charset="0"/>
                      </a:rPr>
                      <m:t> </m:t>
                    </m:r>
                    <m:f>
                      <m:fPr>
                        <m:ctrlPr>
                          <a:rPr lang="en-US" sz="2400" i="1">
                            <a:latin typeface="Cambria Math" panose="02040503050406030204" pitchFamily="18" charset="0"/>
                            <a:cs typeface="Arial" panose="020B0604020202020204" pitchFamily="34" charset="0"/>
                          </a:rPr>
                        </m:ctrlPr>
                      </m:fPr>
                      <m:num>
                        <m:r>
                          <m:rPr>
                            <m:nor/>
                          </m:rPr>
                          <a:rPr lang="en-US" sz="2400" i="0">
                            <a:latin typeface="UTM Avo" panose="02040603050506020204" pitchFamily="18" charset="0"/>
                            <a:cs typeface="Arial" panose="020B0604020202020204" pitchFamily="34" charset="0"/>
                          </a:rPr>
                          <m:t>35</m:t>
                        </m:r>
                        <m:r>
                          <a:rPr lang="en-US" sz="2400" b="0" i="1" smtClean="0">
                            <a:latin typeface="Cambria Math" panose="02040503050406030204" pitchFamily="18" charset="0"/>
                            <a:cs typeface="Arial" panose="020B0604020202020204" pitchFamily="34" charset="0"/>
                          </a:rPr>
                          <m:t> </m:t>
                        </m:r>
                        <m:r>
                          <a:rPr lang="en-US" sz="2400" i="1">
                            <a:latin typeface="Cambria Math" panose="02040503050406030204" pitchFamily="18" charset="0"/>
                            <a:ea typeface="Cambria Math" panose="02040503050406030204" pitchFamily="18" charset="0"/>
                            <a:cs typeface="Arial" panose="020B0604020202020204" pitchFamily="34" charset="0"/>
                          </a:rPr>
                          <m:t>×</m:t>
                        </m:r>
                        <m:r>
                          <a:rPr lang="en-US" sz="2400" b="0" i="0" smtClean="0">
                            <a:latin typeface="Cambria Math" panose="02040503050406030204" pitchFamily="18" charset="0"/>
                            <a:ea typeface="Cambria Math" panose="02040503050406030204" pitchFamily="18" charset="0"/>
                            <a:cs typeface="Arial" panose="020B0604020202020204" pitchFamily="34" charset="0"/>
                          </a:rPr>
                          <m:t> </m:t>
                        </m:r>
                        <m:r>
                          <a:rPr lang="en-US" sz="2400">
                            <a:latin typeface="Cambria Math" panose="02040503050406030204" pitchFamily="18" charset="0"/>
                            <a:cs typeface="Arial" panose="020B0604020202020204" pitchFamily="34" charset="0"/>
                          </a:rPr>
                          <m:t>𝑥</m:t>
                        </m:r>
                        <m:r>
                          <a:rPr lang="en-US" sz="2400" b="0" i="0" smtClean="0">
                            <a:latin typeface="Cambria Math" panose="02040503050406030204" pitchFamily="18" charset="0"/>
                            <a:cs typeface="Arial" panose="020B0604020202020204" pitchFamily="34" charset="0"/>
                          </a:rPr>
                          <m:t> </m:t>
                        </m:r>
                        <m:r>
                          <a:rPr lang="en-US" sz="2400">
                            <a:latin typeface="Cambria Math" panose="02040503050406030204" pitchFamily="18" charset="0"/>
                            <a:cs typeface="Arial" panose="020B0604020202020204" pitchFamily="34" charset="0"/>
                          </a:rPr>
                          <m:t>+</m:t>
                        </m:r>
                        <m:r>
                          <a:rPr lang="en-US" sz="2400" b="0" i="0" smtClean="0">
                            <a:latin typeface="Cambria Math" panose="02040503050406030204" pitchFamily="18" charset="0"/>
                            <a:cs typeface="Arial" panose="020B0604020202020204" pitchFamily="34" charset="0"/>
                          </a:rPr>
                          <m:t> </m:t>
                        </m:r>
                        <m:r>
                          <m:rPr>
                            <m:nor/>
                          </m:rPr>
                          <a:rPr lang="en-US" sz="2400" i="0">
                            <a:latin typeface="UTM Avo" panose="02040603050506020204" pitchFamily="18" charset="0"/>
                            <a:cs typeface="Arial" panose="020B0604020202020204" pitchFamily="34" charset="0"/>
                          </a:rPr>
                          <m:t>37</m:t>
                        </m:r>
                        <m:r>
                          <m:rPr>
                            <m:nor/>
                          </m:rPr>
                          <a:rPr lang="en-US" sz="2400" b="0" i="1" smtClean="0">
                            <a:latin typeface="UTM Avo" panose="02040603050506020204" pitchFamily="18" charset="0"/>
                            <a:cs typeface="Arial" panose="020B0604020202020204" pitchFamily="34" charset="0"/>
                          </a:rPr>
                          <m:t> </m:t>
                        </m:r>
                        <m:r>
                          <a:rPr lang="en-US" sz="2400" i="1" smtClean="0">
                            <a:latin typeface="Cambria Math" panose="02040503050406030204" pitchFamily="18" charset="0"/>
                            <a:ea typeface="Cambria Math" panose="02040503050406030204" pitchFamily="18" charset="0"/>
                            <a:cs typeface="Arial" panose="020B0604020202020204" pitchFamily="34" charset="0"/>
                          </a:rPr>
                          <m:t>×</m:t>
                        </m:r>
                        <m:r>
                          <a:rPr lang="en-US" sz="2400">
                            <a:latin typeface="Cambria Math" panose="02040503050406030204" pitchFamily="18" charset="0"/>
                            <a:cs typeface="Arial" panose="020B0604020202020204" pitchFamily="34" charset="0"/>
                          </a:rPr>
                          <m:t> </m:t>
                        </m:r>
                        <m:r>
                          <a:rPr lang="en-US" sz="2400">
                            <a:latin typeface="Cambria Math" panose="02040503050406030204" pitchFamily="18" charset="0"/>
                            <a:cs typeface="Arial" panose="020B0604020202020204" pitchFamily="34" charset="0"/>
                          </a:rPr>
                          <m:t>𝑦</m:t>
                        </m:r>
                      </m:num>
                      <m:den>
                        <m:r>
                          <a:rPr lang="en-US" sz="2400">
                            <a:latin typeface="Cambria Math" panose="02040503050406030204" pitchFamily="18" charset="0"/>
                            <a:cs typeface="Arial" panose="020B0604020202020204" pitchFamily="34" charset="0"/>
                          </a:rPr>
                          <m:t>𝑥</m:t>
                        </m:r>
                        <m:r>
                          <a:rPr lang="en-US" sz="2400">
                            <a:latin typeface="Cambria Math" panose="02040503050406030204" pitchFamily="18" charset="0"/>
                            <a:cs typeface="Arial" panose="020B0604020202020204" pitchFamily="34" charset="0"/>
                          </a:rPr>
                          <m:t>+</m:t>
                        </m:r>
                        <m:r>
                          <a:rPr lang="en-US" sz="2400">
                            <a:latin typeface="Cambria Math" panose="02040503050406030204" pitchFamily="18" charset="0"/>
                            <a:cs typeface="Arial" panose="020B0604020202020204" pitchFamily="34" charset="0"/>
                          </a:rPr>
                          <m:t>𝑦</m:t>
                        </m:r>
                      </m:den>
                    </m:f>
                    <m:r>
                      <a:rPr lang="en-US" sz="2400">
                        <a:latin typeface="Cambria Math" panose="02040503050406030204" pitchFamily="18" charset="0"/>
                        <a:cs typeface="Arial" panose="020B0604020202020204" pitchFamily="34" charset="0"/>
                      </a:rPr>
                      <m:t>=</m:t>
                    </m:r>
                    <m:r>
                      <m:rPr>
                        <m:nor/>
                      </m:rPr>
                      <a:rPr lang="en-US" sz="2400" i="0">
                        <a:latin typeface="UTM Avo" panose="02040603050506020204" pitchFamily="18" charset="0"/>
                        <a:cs typeface="Arial" panose="020B0604020202020204" pitchFamily="34" charset="0"/>
                      </a:rPr>
                      <m:t>35,45</m:t>
                    </m:r>
                    <m:r>
                      <a:rPr lang="en-US" sz="2400">
                        <a:latin typeface="Cambria Math" panose="02040503050406030204" pitchFamily="18" charset="0"/>
                        <a:cs typeface="Arial" panose="020B0604020202020204" pitchFamily="34" charset="0"/>
                      </a:rPr>
                      <m:t> </m:t>
                    </m:r>
                    <m:d>
                      <m:dPr>
                        <m:ctrlPr>
                          <a:rPr lang="en-US" sz="2400" i="1">
                            <a:latin typeface="Cambria Math" panose="02040503050406030204" pitchFamily="18" charset="0"/>
                            <a:cs typeface="Arial" panose="020B0604020202020204" pitchFamily="34" charset="0"/>
                          </a:rPr>
                        </m:ctrlPr>
                      </m:dPr>
                      <m:e>
                        <m:r>
                          <m:rPr>
                            <m:nor/>
                          </m:rPr>
                          <a:rPr lang="en-US" sz="2400" i="0">
                            <a:latin typeface="UTM Avo" panose="02040603050506020204" pitchFamily="18" charset="0"/>
                            <a:cs typeface="Arial" panose="020B0604020202020204" pitchFamily="34" charset="0"/>
                          </a:rPr>
                          <m:t>2</m:t>
                        </m:r>
                      </m:e>
                    </m:d>
                  </m:oMath>
                </a14:m>
                <a:endParaRPr lang="en-US" sz="2400" dirty="0">
                  <a:latin typeface="UTM Avo" panose="02040603050506020204" pitchFamily="18" charset="0"/>
                  <a:cs typeface="Arial" panose="020B0604020202020204" pitchFamily="34" charset="0"/>
                </a:endParaRPr>
              </a:p>
              <a:p>
                <a:pPr lvl="1">
                  <a:lnSpc>
                    <a:spcPct val="150000"/>
                  </a:lnSpc>
                </a:pPr>
                <a:r>
                  <a:rPr lang="vi-VN" sz="2400" dirty="0">
                    <a:latin typeface="UTM Avo" panose="02040603050506020204" pitchFamily="18" charset="0"/>
                    <a:cs typeface="Arial" panose="020B0604020202020204" pitchFamily="34" charset="0"/>
                  </a:rPr>
                  <a:t>Giải hệ (1) và (2) ta được: </a:t>
                </a:r>
                <a14:m>
                  <m:oMath xmlns:m="http://schemas.openxmlformats.org/officeDocument/2006/math">
                    <m:r>
                      <a:rPr lang="vi-VN" sz="2400" dirty="0">
                        <a:latin typeface="Cambria Math" panose="02040503050406030204" pitchFamily="18" charset="0"/>
                        <a:cs typeface="Arial" panose="020B0604020202020204" pitchFamily="34" charset="0"/>
                      </a:rPr>
                      <m:t>𝑥</m:t>
                    </m:r>
                    <m:r>
                      <a:rPr lang="vi-VN" sz="2400" dirty="0">
                        <a:latin typeface="Cambria Math" panose="02040503050406030204" pitchFamily="18" charset="0"/>
                        <a:cs typeface="Arial" panose="020B0604020202020204" pitchFamily="34" charset="0"/>
                      </a:rPr>
                      <m:t> =</m:t>
                    </m:r>
                  </m:oMath>
                </a14:m>
                <a:r>
                  <a:rPr lang="vi-VN" sz="2400" dirty="0">
                    <a:latin typeface="UTM Avo" panose="02040603050506020204" pitchFamily="18" charset="0"/>
                    <a:cs typeface="Arial" panose="020B0604020202020204" pitchFamily="34" charset="0"/>
                  </a:rPr>
                  <a:t> 77,5 và </a:t>
                </a:r>
                <a14:m>
                  <m:oMath xmlns:m="http://schemas.openxmlformats.org/officeDocument/2006/math">
                    <m:r>
                      <a:rPr lang="vi-VN" sz="2400" dirty="0">
                        <a:latin typeface="Cambria Math" panose="02040503050406030204" pitchFamily="18" charset="0"/>
                        <a:cs typeface="Arial" panose="020B0604020202020204" pitchFamily="34" charset="0"/>
                      </a:rPr>
                      <m:t>𝑦</m:t>
                    </m:r>
                    <m:r>
                      <a:rPr lang="vi-VN" sz="2400" dirty="0">
                        <a:latin typeface="Cambria Math" panose="02040503050406030204" pitchFamily="18" charset="0"/>
                        <a:cs typeface="Arial" panose="020B0604020202020204" pitchFamily="34" charset="0"/>
                      </a:rPr>
                      <m:t> =</m:t>
                    </m:r>
                  </m:oMath>
                </a14:m>
                <a:r>
                  <a:rPr lang="vi-VN" sz="2400" dirty="0">
                    <a:latin typeface="UTM Avo" panose="02040603050506020204" pitchFamily="18" charset="0"/>
                    <a:cs typeface="Arial" panose="020B0604020202020204" pitchFamily="34" charset="0"/>
                  </a:rPr>
                  <a:t> 22,5</a:t>
                </a:r>
              </a:p>
              <a:p>
                <a:pPr lvl="1">
                  <a:lnSpc>
                    <a:spcPct val="150000"/>
                  </a:lnSpc>
                </a:pPr>
                <a:r>
                  <a:rPr lang="vi-VN" sz="2400" dirty="0">
                    <a:latin typeface="UTM Avo" panose="02040603050506020204" pitchFamily="18" charset="0"/>
                    <a:cs typeface="Arial" panose="020B0604020202020204" pitchFamily="34" charset="0"/>
                  </a:rPr>
                  <a:t>Vậy </a:t>
                </a:r>
                <a:r>
                  <a:rPr lang="en-US" sz="2400" dirty="0" err="1">
                    <a:latin typeface="UTM Avo" panose="02040603050506020204" pitchFamily="18" charset="0"/>
                    <a:cs typeface="Arial" panose="020B0604020202020204" pitchFamily="34" charset="0"/>
                  </a:rPr>
                  <a:t>phần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trăm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số</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của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đồng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vị</a:t>
                </a:r>
                <a:r>
                  <a:rPr lang="en-US" sz="2400" dirty="0">
                    <a:latin typeface="UTM Avo" panose="02040603050506020204" pitchFamily="18" charset="0"/>
                    <a:cs typeface="Arial" panose="020B0604020202020204" pitchFamily="34" charset="0"/>
                  </a:rPr>
                  <a:t> </a:t>
                </a:r>
                <a:r>
                  <a:rPr lang="en-US" sz="2400" baseline="30000" dirty="0">
                    <a:latin typeface="UTM Avo" panose="02040603050506020204" pitchFamily="18" charset="0"/>
                    <a:cs typeface="Arial" panose="020B0604020202020204" pitchFamily="34" charset="0"/>
                  </a:rPr>
                  <a:t>35</a:t>
                </a:r>
                <a:r>
                  <a:rPr lang="en-US" sz="2400" dirty="0">
                    <a:latin typeface="UTM Avo" panose="02040603050506020204" pitchFamily="18" charset="0"/>
                    <a:cs typeface="Arial" panose="020B0604020202020204" pitchFamily="34" charset="0"/>
                  </a:rPr>
                  <a:t>Cl </a:t>
                </a:r>
                <a:r>
                  <a:rPr lang="en-US" sz="2400" dirty="0" err="1">
                    <a:latin typeface="UTM Avo" panose="02040603050506020204" pitchFamily="18" charset="0"/>
                    <a:cs typeface="Arial" panose="020B0604020202020204" pitchFamily="34" charset="0"/>
                  </a:rPr>
                  <a:t>là</a:t>
                </a:r>
                <a:r>
                  <a:rPr lang="en-US" sz="2400" dirty="0">
                    <a:latin typeface="UTM Avo" panose="02040603050506020204" pitchFamily="18" charset="0"/>
                    <a:cs typeface="Arial" panose="020B0604020202020204" pitchFamily="34" charset="0"/>
                  </a:rPr>
                  <a:t> </a:t>
                </a:r>
                <a:r>
                  <a:rPr lang="vi-VN" sz="2400" dirty="0">
                    <a:latin typeface="UTM Avo" panose="02040603050506020204" pitchFamily="18" charset="0"/>
                    <a:cs typeface="Arial" panose="020B0604020202020204" pitchFamily="34" charset="0"/>
                  </a:rPr>
                  <a:t>77,5%</a:t>
                </a:r>
                <a:r>
                  <a:rPr lang="en-US" sz="2400" dirty="0">
                    <a:latin typeface="UTM Avo" panose="02040603050506020204" pitchFamily="18" charset="0"/>
                    <a:cs typeface="Arial" panose="020B0604020202020204" pitchFamily="34" charset="0"/>
                  </a:rPr>
                  <a:t>.</a:t>
                </a:r>
                <a:endParaRPr lang="vi-VN" sz="2400" dirty="0">
                  <a:latin typeface="UTM Avo" panose="02040603050506020204" pitchFamily="18" charset="0"/>
                  <a:cs typeface="Arial" panose="020B0604020202020204" pitchFamily="34" charset="0"/>
                </a:endParaRPr>
              </a:p>
              <a:p>
                <a:pPr lvl="1">
                  <a:lnSpc>
                    <a:spcPct val="150000"/>
                  </a:lnSpc>
                </a:pPr>
                <a:r>
                  <a:rPr lang="en-US" sz="2400" dirty="0" err="1">
                    <a:latin typeface="UTM Avo" panose="02040603050506020204" pitchFamily="18" charset="0"/>
                    <a:cs typeface="Arial" panose="020B0604020202020204" pitchFamily="34" charset="0"/>
                  </a:rPr>
                  <a:t>Phần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trăm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số</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của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đồng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vị</a:t>
                </a:r>
                <a:r>
                  <a:rPr lang="en-US" sz="2400" dirty="0">
                    <a:latin typeface="UTM Avo" panose="02040603050506020204" pitchFamily="18" charset="0"/>
                    <a:cs typeface="Arial" panose="020B0604020202020204" pitchFamily="34" charset="0"/>
                  </a:rPr>
                  <a:t> </a:t>
                </a:r>
                <a:r>
                  <a:rPr lang="en-US" sz="2400" baseline="30000" dirty="0">
                    <a:latin typeface="UTM Avo" panose="02040603050506020204" pitchFamily="18" charset="0"/>
                    <a:cs typeface="Arial" panose="020B0604020202020204" pitchFamily="34" charset="0"/>
                  </a:rPr>
                  <a:t>37</a:t>
                </a:r>
                <a:r>
                  <a:rPr lang="en-US" sz="2400" dirty="0">
                    <a:latin typeface="UTM Avo" panose="02040603050506020204" pitchFamily="18" charset="0"/>
                    <a:cs typeface="Arial" panose="020B0604020202020204" pitchFamily="34" charset="0"/>
                  </a:rPr>
                  <a:t>Cl </a:t>
                </a:r>
                <a:r>
                  <a:rPr lang="vi-VN" sz="2400" dirty="0">
                    <a:latin typeface="UTM Avo" panose="02040603050506020204" pitchFamily="18" charset="0"/>
                    <a:cs typeface="Arial" panose="020B0604020202020204" pitchFamily="34" charset="0"/>
                  </a:rPr>
                  <a:t>22,5%</a:t>
                </a:r>
                <a:r>
                  <a:rPr lang="en-US" sz="2400" dirty="0">
                    <a:latin typeface="UTM Avo" panose="02040603050506020204" pitchFamily="18" charset="0"/>
                    <a:cs typeface="Arial" panose="020B0604020202020204" pitchFamily="34" charset="0"/>
                  </a:rPr>
                  <a:t>.</a:t>
                </a:r>
                <a:endParaRPr lang="vi-VN" sz="2400" dirty="0">
                  <a:latin typeface="UTM Avo" panose="02040603050506020204" pitchFamily="18" charset="0"/>
                  <a:cs typeface="Arial" panose="020B0604020202020204" pitchFamily="34" charset="0"/>
                </a:endParaRPr>
              </a:p>
              <a:p>
                <a:pPr lvl="1">
                  <a:lnSpc>
                    <a:spcPct val="150000"/>
                  </a:lnSpc>
                </a:pPr>
                <a:endParaRPr lang="en-US" sz="2000" dirty="0">
                  <a:latin typeface="UTM Avo" panose="02040603050506020204" pitchFamily="18"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6F27B3B2-20CD-B08F-FE67-74999AEB69F2}"/>
                  </a:ext>
                </a:extLst>
              </p:cNvPr>
              <p:cNvSpPr txBox="1">
                <a:spLocks noRot="1" noChangeAspect="1" noMove="1" noResize="1" noEditPoints="1" noAdjustHandles="1" noChangeArrowheads="1" noChangeShapeType="1" noTextEdit="1"/>
              </p:cNvSpPr>
              <p:nvPr/>
            </p:nvSpPr>
            <p:spPr>
              <a:xfrm>
                <a:off x="294373" y="1757946"/>
                <a:ext cx="11063438" cy="4795415"/>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4890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A619A5-34BC-2206-FB7F-DF284F690CA6}"/>
              </a:ext>
            </a:extLst>
          </p:cNvPr>
          <p:cNvSpPr txBox="1"/>
          <p:nvPr/>
        </p:nvSpPr>
        <p:spPr>
          <a:xfrm>
            <a:off x="554522" y="1902297"/>
            <a:ext cx="5795478" cy="400110"/>
          </a:xfrm>
          <a:prstGeom prst="rect">
            <a:avLst/>
          </a:prstGeom>
          <a:noFill/>
        </p:spPr>
        <p:txBody>
          <a:bodyPr wrap="square">
            <a:spAutoFit/>
          </a:bodyPr>
          <a:lstStyle/>
          <a:p>
            <a:r>
              <a:rPr lang="en-US" sz="2000" b="1" dirty="0">
                <a:solidFill>
                  <a:srgbClr val="1879BE"/>
                </a:solidFill>
                <a:latin typeface="UTM Avo" panose="02040603050506020204" pitchFamily="18" charset="0"/>
              </a:rPr>
              <a:t>LỊCH SỬ VỀ CÁC NGUYÊN TỐ HOÁ HỌC</a:t>
            </a:r>
            <a:endParaRPr lang="en-US" sz="2000" dirty="0">
              <a:solidFill>
                <a:srgbClr val="1879BE"/>
              </a:solidFill>
              <a:latin typeface="UTM Avo" panose="02040603050506020204" pitchFamily="18" charset="0"/>
            </a:endParaRPr>
          </a:p>
        </p:txBody>
      </p:sp>
      <p:sp>
        <p:nvSpPr>
          <p:cNvPr id="4" name="TextBox 3">
            <a:extLst>
              <a:ext uri="{FF2B5EF4-FFF2-40B4-BE49-F238E27FC236}">
                <a16:creationId xmlns:a16="http://schemas.microsoft.com/office/drawing/2014/main" id="{3620DF45-DB66-E040-6AD4-0405B899A67F}"/>
              </a:ext>
            </a:extLst>
          </p:cNvPr>
          <p:cNvSpPr txBox="1"/>
          <p:nvPr/>
        </p:nvSpPr>
        <p:spPr>
          <a:xfrm>
            <a:off x="576178" y="2241010"/>
            <a:ext cx="8682122" cy="3728328"/>
          </a:xfrm>
          <a:prstGeom prst="rect">
            <a:avLst/>
          </a:prstGeom>
          <a:noFill/>
        </p:spPr>
        <p:txBody>
          <a:bodyPr wrap="square">
            <a:spAutoFit/>
          </a:bodyPr>
          <a:lstStyle/>
          <a:p>
            <a:pPr marR="307" algn="just">
              <a:lnSpc>
                <a:spcPct val="150000"/>
              </a:lnSpc>
            </a:pPr>
            <a:r>
              <a:rPr lang="vi-VN" sz="2000" dirty="0">
                <a:latin typeface="UTM Avo" panose="02040603050506020204" pitchFamily="18" charset="0"/>
              </a:rPr>
              <a:t>Đồng được cho là nguyên tố hoá học đầu tiên được con người khai thác và sử dụng từ thời cổ đại, khoảng 9 000 năm trước Công nguyên. Tiếp theo đó là chì, khoảng 7 000 năm; vàng là 6 000 năm; bạc và sắt là 5 000 năm trước Công nguyên. Các nguyên tố như: carbon (trong than củi), thiếc, lưu huỳnh, thuỷ ngân, kẽm, arsenic, antimony và bismuth cũng được con người sử dụng từ hàng nghìn năm trước Công nguyên.</a:t>
            </a:r>
          </a:p>
          <a:p>
            <a:pPr marR="307" algn="just">
              <a:lnSpc>
                <a:spcPct val="150000"/>
              </a:lnSpc>
            </a:pPr>
            <a:endParaRPr lang="vi-VN" sz="2000" dirty="0">
              <a:latin typeface="Myriad Pro"/>
            </a:endParaRPr>
          </a:p>
        </p:txBody>
      </p:sp>
      <p:pic>
        <p:nvPicPr>
          <p:cNvPr id="6" name="Picture 5">
            <a:extLst>
              <a:ext uri="{FF2B5EF4-FFF2-40B4-BE49-F238E27FC236}">
                <a16:creationId xmlns:a16="http://schemas.microsoft.com/office/drawing/2014/main" id="{3E54EC1B-8753-C85A-9C6F-E3C5C7EA3E41}"/>
              </a:ext>
            </a:extLst>
          </p:cNvPr>
          <p:cNvPicPr>
            <a:picLocks noChangeAspect="1"/>
          </p:cNvPicPr>
          <p:nvPr/>
        </p:nvPicPr>
        <p:blipFill>
          <a:blip r:embed="rId3"/>
          <a:stretch>
            <a:fillRect/>
          </a:stretch>
        </p:blipFill>
        <p:spPr>
          <a:xfrm>
            <a:off x="9281026" y="2258366"/>
            <a:ext cx="2545348" cy="2827401"/>
          </a:xfrm>
          <a:prstGeom prst="rect">
            <a:avLst/>
          </a:prstGeom>
        </p:spPr>
      </p:pic>
    </p:spTree>
    <p:extLst>
      <p:ext uri="{BB962C8B-B14F-4D97-AF65-F5344CB8AC3E}">
        <p14:creationId xmlns:p14="http://schemas.microsoft.com/office/powerpoint/2010/main" val="60963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A619A5-34BC-2206-FB7F-DF284F690CA6}"/>
              </a:ext>
            </a:extLst>
          </p:cNvPr>
          <p:cNvSpPr txBox="1"/>
          <p:nvPr/>
        </p:nvSpPr>
        <p:spPr>
          <a:xfrm>
            <a:off x="554522" y="1902297"/>
            <a:ext cx="5795478" cy="400110"/>
          </a:xfrm>
          <a:prstGeom prst="rect">
            <a:avLst/>
          </a:prstGeom>
          <a:noFill/>
        </p:spPr>
        <p:txBody>
          <a:bodyPr wrap="square">
            <a:spAutoFit/>
          </a:bodyPr>
          <a:lstStyle/>
          <a:p>
            <a:r>
              <a:rPr lang="en-US" sz="2000" b="1" dirty="0">
                <a:solidFill>
                  <a:srgbClr val="1879BE"/>
                </a:solidFill>
                <a:latin typeface="UTM Avo" panose="02040603050506020204" pitchFamily="18" charset="0"/>
              </a:rPr>
              <a:t>LỊCH SỬ VỀ CÁC NGUYÊN TỐ HOÁ HỌC</a:t>
            </a:r>
            <a:endParaRPr lang="en-US" sz="2000" dirty="0">
              <a:solidFill>
                <a:srgbClr val="1879BE"/>
              </a:solidFill>
              <a:latin typeface="UTM Avo" panose="02040603050506020204" pitchFamily="18" charset="0"/>
            </a:endParaRPr>
          </a:p>
        </p:txBody>
      </p:sp>
      <p:sp>
        <p:nvSpPr>
          <p:cNvPr id="4" name="TextBox 3">
            <a:extLst>
              <a:ext uri="{FF2B5EF4-FFF2-40B4-BE49-F238E27FC236}">
                <a16:creationId xmlns:a16="http://schemas.microsoft.com/office/drawing/2014/main" id="{3620DF45-DB66-E040-6AD4-0405B899A67F}"/>
              </a:ext>
            </a:extLst>
          </p:cNvPr>
          <p:cNvSpPr txBox="1"/>
          <p:nvPr/>
        </p:nvSpPr>
        <p:spPr>
          <a:xfrm>
            <a:off x="576178" y="2241010"/>
            <a:ext cx="8682122" cy="4043479"/>
          </a:xfrm>
          <a:prstGeom prst="rect">
            <a:avLst/>
          </a:prstGeom>
          <a:noFill/>
        </p:spPr>
        <p:txBody>
          <a:bodyPr wrap="square">
            <a:spAutoFit/>
          </a:bodyPr>
          <a:lstStyle/>
          <a:p>
            <a:pPr marR="307" algn="just">
              <a:lnSpc>
                <a:spcPct val="130000"/>
              </a:lnSpc>
            </a:pPr>
            <a:r>
              <a:rPr lang="vi-VN" sz="2000" dirty="0">
                <a:latin typeface="UTM Avo" panose="02040603050506020204" pitchFamily="18" charset="0"/>
              </a:rPr>
              <a:t>Thời kì tiếp theo được đánh dấu bởi các nhà giả kim thuật  với ước mơ chế tạo “hòn đá phù thuỷ”, có thể biến chì,  sắt, thuỷ ngân hay đồng thành vàng. Issac Newton  (I-sắc Niu-tơn), nhà khoa học người Anh, bên cạnh các công trình lừng danh về vật lí cũng đã từng dành thời gian cho ước mơ này. Kể từ sau thời cổ đại, phosphorus là nguyên tố đầu tiên được phát hiện (năm 1669), tiếp theo là cobalt và platinum (năm 1735),... Các nguyên tố quan trọng thường gặp cũng lần lượt được tìm ra, như hydrogen – nguyên tố mà đơn chất của nó ở thể khí đầu tiên được biết đến (năm 1766), tiếp theo là oxygen (năm 1771) và nitrogen (năm 1772).</a:t>
            </a:r>
          </a:p>
        </p:txBody>
      </p:sp>
      <p:pic>
        <p:nvPicPr>
          <p:cNvPr id="6" name="Picture 5">
            <a:extLst>
              <a:ext uri="{FF2B5EF4-FFF2-40B4-BE49-F238E27FC236}">
                <a16:creationId xmlns:a16="http://schemas.microsoft.com/office/drawing/2014/main" id="{3E54EC1B-8753-C85A-9C6F-E3C5C7EA3E41}"/>
              </a:ext>
            </a:extLst>
          </p:cNvPr>
          <p:cNvPicPr>
            <a:picLocks noChangeAspect="1"/>
          </p:cNvPicPr>
          <p:nvPr/>
        </p:nvPicPr>
        <p:blipFill>
          <a:blip r:embed="rId3"/>
          <a:stretch>
            <a:fillRect/>
          </a:stretch>
        </p:blipFill>
        <p:spPr>
          <a:xfrm>
            <a:off x="9281026" y="2258366"/>
            <a:ext cx="2545348" cy="2827401"/>
          </a:xfrm>
          <a:prstGeom prst="rect">
            <a:avLst/>
          </a:prstGeom>
        </p:spPr>
      </p:pic>
    </p:spTree>
    <p:extLst>
      <p:ext uri="{BB962C8B-B14F-4D97-AF65-F5344CB8AC3E}">
        <p14:creationId xmlns:p14="http://schemas.microsoft.com/office/powerpoint/2010/main" val="28034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A619A5-34BC-2206-FB7F-DF284F690CA6}"/>
              </a:ext>
            </a:extLst>
          </p:cNvPr>
          <p:cNvSpPr txBox="1"/>
          <p:nvPr/>
        </p:nvSpPr>
        <p:spPr>
          <a:xfrm>
            <a:off x="554522" y="1902297"/>
            <a:ext cx="5795478" cy="400110"/>
          </a:xfrm>
          <a:prstGeom prst="rect">
            <a:avLst/>
          </a:prstGeom>
          <a:noFill/>
        </p:spPr>
        <p:txBody>
          <a:bodyPr wrap="square">
            <a:spAutoFit/>
          </a:bodyPr>
          <a:lstStyle/>
          <a:p>
            <a:r>
              <a:rPr lang="en-US" sz="2000" b="1" dirty="0">
                <a:solidFill>
                  <a:srgbClr val="1879BE"/>
                </a:solidFill>
                <a:latin typeface="UTM Avo" panose="02040603050506020204" pitchFamily="18" charset="0"/>
              </a:rPr>
              <a:t>LỊCH SỬ VỀ CÁC NGUYÊN TỐ HOÁ HỌC</a:t>
            </a:r>
            <a:endParaRPr lang="en-US" sz="2000" dirty="0">
              <a:solidFill>
                <a:srgbClr val="1879BE"/>
              </a:solidFill>
              <a:latin typeface="UTM Avo" panose="02040603050506020204" pitchFamily="18" charset="0"/>
            </a:endParaRPr>
          </a:p>
        </p:txBody>
      </p:sp>
      <p:sp>
        <p:nvSpPr>
          <p:cNvPr id="4" name="TextBox 3">
            <a:extLst>
              <a:ext uri="{FF2B5EF4-FFF2-40B4-BE49-F238E27FC236}">
                <a16:creationId xmlns:a16="http://schemas.microsoft.com/office/drawing/2014/main" id="{3620DF45-DB66-E040-6AD4-0405B899A67F}"/>
              </a:ext>
            </a:extLst>
          </p:cNvPr>
          <p:cNvSpPr txBox="1"/>
          <p:nvPr/>
        </p:nvSpPr>
        <p:spPr>
          <a:xfrm>
            <a:off x="576178" y="2241010"/>
            <a:ext cx="8682122" cy="2796984"/>
          </a:xfrm>
          <a:prstGeom prst="rect">
            <a:avLst/>
          </a:prstGeom>
          <a:noFill/>
        </p:spPr>
        <p:txBody>
          <a:bodyPr wrap="square">
            <a:spAutoFit/>
          </a:bodyPr>
          <a:lstStyle/>
          <a:p>
            <a:pPr marR="307" algn="just">
              <a:lnSpc>
                <a:spcPct val="150000"/>
              </a:lnSpc>
            </a:pPr>
            <a:r>
              <a:rPr lang="vi-VN" sz="2000" dirty="0">
                <a:latin typeface="UTM Avo" panose="02040603050506020204" pitchFamily="18" charset="0"/>
              </a:rPr>
              <a:t>Nguyên tố “trẻ nhất”, oganesson (Og) là một nguyên tố hoá học mà hạt nhân nguyên tử có 118 proton. Og được tổng hợp lần đầu tiên vào năm 2002 tại Viện Liên hiệp Nghiên cứu Hạt nhân Dubna (Nga), bởi một nhóm các nhà khoa học Nga và Mỹ. Nguyên tử này kém bền đến mức kể từ khi được tổng hợp cho đến năm 2005, chỉ có năm nguyên tử Og được xác nhận.</a:t>
            </a:r>
          </a:p>
        </p:txBody>
      </p:sp>
      <p:pic>
        <p:nvPicPr>
          <p:cNvPr id="6" name="Picture 5">
            <a:extLst>
              <a:ext uri="{FF2B5EF4-FFF2-40B4-BE49-F238E27FC236}">
                <a16:creationId xmlns:a16="http://schemas.microsoft.com/office/drawing/2014/main" id="{3E54EC1B-8753-C85A-9C6F-E3C5C7EA3E41}"/>
              </a:ext>
            </a:extLst>
          </p:cNvPr>
          <p:cNvPicPr>
            <a:picLocks noChangeAspect="1"/>
          </p:cNvPicPr>
          <p:nvPr/>
        </p:nvPicPr>
        <p:blipFill>
          <a:blip r:embed="rId3"/>
          <a:stretch>
            <a:fillRect/>
          </a:stretch>
        </p:blipFill>
        <p:spPr>
          <a:xfrm>
            <a:off x="9281026" y="2258366"/>
            <a:ext cx="2545348" cy="2827401"/>
          </a:xfrm>
          <a:prstGeom prst="rect">
            <a:avLst/>
          </a:prstGeom>
        </p:spPr>
      </p:pic>
    </p:spTree>
    <p:extLst>
      <p:ext uri="{BB962C8B-B14F-4D97-AF65-F5344CB8AC3E}">
        <p14:creationId xmlns:p14="http://schemas.microsoft.com/office/powerpoint/2010/main" val="122365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41C824-01CF-5247-3758-6A932EC758D8}"/>
              </a:ext>
            </a:extLst>
          </p:cNvPr>
          <p:cNvGrpSpPr/>
          <p:nvPr/>
        </p:nvGrpSpPr>
        <p:grpSpPr>
          <a:xfrm>
            <a:off x="4943541" y="3149600"/>
            <a:ext cx="2736543" cy="1558939"/>
            <a:chOff x="309542" y="967667"/>
            <a:chExt cx="2878585" cy="1558939"/>
          </a:xfrm>
        </p:grpSpPr>
        <p:pic>
          <p:nvPicPr>
            <p:cNvPr id="3" name="Picture 2">
              <a:hlinkClick r:id="rId3"/>
              <a:extLst>
                <a:ext uri="{FF2B5EF4-FFF2-40B4-BE49-F238E27FC236}">
                  <a16:creationId xmlns:a16="http://schemas.microsoft.com/office/drawing/2014/main" id="{DC0B08EA-7F1D-2A45-108A-8DB8E60F3D0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240C25F1-BB79-C5AA-2C42-043947324257}"/>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94604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D227E-D2CB-187C-E096-EEBC3B4E9D83}"/>
              </a:ext>
            </a:extLst>
          </p:cNvPr>
          <p:cNvSpPr txBox="1"/>
          <p:nvPr/>
        </p:nvSpPr>
        <p:spPr>
          <a:xfrm>
            <a:off x="508000" y="1787849"/>
            <a:ext cx="11099800" cy="2783839"/>
          </a:xfrm>
          <a:prstGeom prst="rect">
            <a:avLst/>
          </a:prstGeom>
          <a:noFill/>
        </p:spPr>
        <p:txBody>
          <a:bodyPr wrap="square">
            <a:spAutoFit/>
          </a:bodyPr>
          <a:lstStyle/>
          <a:p>
            <a:pPr marL="228611" indent="-228611">
              <a:lnSpc>
                <a:spcPct val="150000"/>
              </a:lnSpc>
              <a:buFont typeface="Arial" panose="020B0604020202020204" pitchFamily="34" charset="0"/>
              <a:buChar char="•"/>
            </a:pPr>
            <a:r>
              <a:rPr lang="vi-VN" sz="2400" dirty="0">
                <a:latin typeface="UTM Avo" panose="02040603050506020204" pitchFamily="18" charset="0"/>
                <a:cs typeface="Arial" panose="020B0604020202020204" pitchFamily="34" charset="0"/>
              </a:rPr>
              <a:t> Các nguyên tử của cùng một nguyên tố hoá học có số neutron khác nhau là đồng vị của nhau.</a:t>
            </a:r>
          </a:p>
          <a:p>
            <a:pPr marL="228611" indent="-228611">
              <a:lnSpc>
                <a:spcPct val="150000"/>
              </a:lnSpc>
              <a:buFont typeface="Arial" panose="020B0604020202020204" pitchFamily="34" charset="0"/>
              <a:buChar char="•"/>
            </a:pPr>
            <a:r>
              <a:rPr lang="vi-VN" sz="2400" dirty="0">
                <a:latin typeface="UTM Avo" panose="02040603050506020204" pitchFamily="18" charset="0"/>
                <a:cs typeface="Arial" panose="020B0604020202020204" pitchFamily="34" charset="0"/>
              </a:rPr>
              <a:t> Nguyên tử khối của nguyên tố hoá học có nhiều đồng vị là nguyên tử khối trung bình của các đồng vị, có tính đến tỉ lệ số nguyên tử các đồng vị tương ứng.</a:t>
            </a:r>
          </a:p>
        </p:txBody>
      </p:sp>
    </p:spTree>
    <p:extLst>
      <p:ext uri="{BB962C8B-B14F-4D97-AF65-F5344CB8AC3E}">
        <p14:creationId xmlns:p14="http://schemas.microsoft.com/office/powerpoint/2010/main" val="146460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6B8AFAC-7ED3-58B9-172E-C70F2B47F9BB}"/>
              </a:ext>
            </a:extLst>
          </p:cNvPr>
          <p:cNvGrpSpPr/>
          <p:nvPr/>
        </p:nvGrpSpPr>
        <p:grpSpPr>
          <a:xfrm>
            <a:off x="4943541" y="3149600"/>
            <a:ext cx="2736543" cy="1558939"/>
            <a:chOff x="309542" y="967667"/>
            <a:chExt cx="2878585" cy="1558939"/>
          </a:xfrm>
        </p:grpSpPr>
        <p:pic>
          <p:nvPicPr>
            <p:cNvPr id="3" name="Picture 2">
              <a:hlinkClick r:id="rId3"/>
              <a:extLst>
                <a:ext uri="{FF2B5EF4-FFF2-40B4-BE49-F238E27FC236}">
                  <a16:creationId xmlns:a16="http://schemas.microsoft.com/office/drawing/2014/main" id="{65ED37C0-6F92-67D4-6945-D99202DE6B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7" name="TextBox 6">
              <a:extLst>
                <a:ext uri="{FF2B5EF4-FFF2-40B4-BE49-F238E27FC236}">
                  <a16:creationId xmlns:a16="http://schemas.microsoft.com/office/drawing/2014/main" id="{D46722F5-F8FB-1823-F0A2-E60698BB0DB6}"/>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5453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A332E9-48B4-4F40-E5EF-1AF2CAAEF6A5}"/>
              </a:ext>
            </a:extLst>
          </p:cNvPr>
          <p:cNvSpPr/>
          <p:nvPr/>
        </p:nvSpPr>
        <p:spPr>
          <a:xfrm>
            <a:off x="680748" y="1717554"/>
            <a:ext cx="10881304" cy="1683987"/>
          </a:xfrm>
          <a:prstGeom prst="rect">
            <a:avLst/>
          </a:prstGeom>
        </p:spPr>
        <p:txBody>
          <a:bodyPr wrap="square">
            <a:spAutoFit/>
          </a:bodyPr>
          <a:lstStyle/>
          <a:p>
            <a:pPr algn="just">
              <a:lnSpc>
                <a:spcPct val="150000"/>
              </a:lnSpc>
            </a:pPr>
            <a:r>
              <a:rPr lang="en-US" sz="2400" b="1" dirty="0">
                <a:solidFill>
                  <a:srgbClr val="FF0000"/>
                </a:solidFill>
                <a:latin typeface="UTM Avo" panose="02040603050506020204" pitchFamily="18" charset="0"/>
                <a:cs typeface="Arial" panose="020B0604020202020204" pitchFamily="34" charset="0"/>
              </a:rPr>
              <a:t>Bài 3: </a:t>
            </a:r>
            <a:r>
              <a:rPr lang="en-US" sz="2400" dirty="0">
                <a:latin typeface="UTM Avo" panose="02040603050506020204" pitchFamily="18" charset="0"/>
                <a:ea typeface="Calibri" panose="020F0502020204030204" pitchFamily="34" charset="0"/>
                <a:cs typeface="Arial" panose="020B0604020202020204" pitchFamily="34" charset="0"/>
              </a:rPr>
              <a:t>Trong </a:t>
            </a:r>
            <a:r>
              <a:rPr lang="en-US" sz="2400" dirty="0" err="1">
                <a:latin typeface="UTM Avo" panose="02040603050506020204" pitchFamily="18" charset="0"/>
                <a:ea typeface="Calibri" panose="020F0502020204030204" pitchFamily="34" charset="0"/>
                <a:cs typeface="Arial" panose="020B0604020202020204" pitchFamily="34" charset="0"/>
              </a:rPr>
              <a:t>tự</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nhiên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đồng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có</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hai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đồng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vị</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bền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baseline="30000" dirty="0">
                <a:latin typeface="UTM Avo" panose="02040603050506020204" pitchFamily="18" charset="0"/>
                <a:ea typeface="Calibri" panose="020F0502020204030204" pitchFamily="34" charset="0"/>
                <a:cs typeface="Arial" panose="020B0604020202020204" pitchFamily="34" charset="0"/>
              </a:rPr>
              <a:t>63</a:t>
            </a:r>
            <a:r>
              <a:rPr lang="en-US" sz="2400" dirty="0">
                <a:latin typeface="UTM Avo" panose="02040603050506020204" pitchFamily="18" charset="0"/>
                <a:ea typeface="Calibri" panose="020F0502020204030204" pitchFamily="34" charset="0"/>
                <a:cs typeface="Arial" panose="020B0604020202020204" pitchFamily="34" charset="0"/>
              </a:rPr>
              <a:t>Cu </a:t>
            </a:r>
            <a:r>
              <a:rPr lang="en-US" sz="2400" dirty="0" err="1">
                <a:latin typeface="UTM Avo" panose="02040603050506020204" pitchFamily="18" charset="0"/>
                <a:ea typeface="Calibri" panose="020F0502020204030204" pitchFamily="34" charset="0"/>
                <a:cs typeface="Arial" panose="020B0604020202020204" pitchFamily="34" charset="0"/>
              </a:rPr>
              <a:t>và</a:t>
            </a:r>
            <a:r>
              <a:rPr lang="en-US" sz="2400" dirty="0">
                <a:latin typeface="UTM Avo" panose="02040603050506020204" pitchFamily="18" charset="0"/>
                <a:ea typeface="Calibri" panose="020F0502020204030204" pitchFamily="34" charset="0"/>
                <a:cs typeface="Arial" panose="020B0604020202020204" pitchFamily="34" charset="0"/>
              </a:rPr>
              <a:t> </a:t>
            </a:r>
            <a:r>
              <a:rPr lang="vi-VN" sz="2400" baseline="30000" dirty="0">
                <a:latin typeface="UTM Avo" panose="02040603050506020204" pitchFamily="18" charset="0"/>
                <a:ea typeface="Calibri" panose="020F0502020204030204" pitchFamily="34" charset="0"/>
                <a:cs typeface="Arial" panose="020B0604020202020204" pitchFamily="34" charset="0"/>
              </a:rPr>
              <a:t>65</a:t>
            </a:r>
            <a:r>
              <a:rPr lang="vi-VN" sz="2400" dirty="0">
                <a:latin typeface="UTM Avo" panose="02040603050506020204" pitchFamily="18" charset="0"/>
                <a:ea typeface="Calibri" panose="020F0502020204030204" pitchFamily="34" charset="0"/>
                <a:cs typeface="Arial" panose="020B0604020202020204" pitchFamily="34" charset="0"/>
              </a:rPr>
              <a:t>Cu. Nguyên tử khối trung bình của đồng là 63,54. Tính số mol mỗi loại đồng vị có trong 6,354 gam đồng.</a:t>
            </a:r>
            <a:endParaRPr lang="en-US" sz="2400" dirty="0">
              <a:latin typeface="UTM Avo" panose="02040603050506020204" pitchFamily="18"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7B8894B-495F-95CB-4536-42F01B85EA92}"/>
              </a:ext>
            </a:extLst>
          </p:cNvPr>
          <p:cNvPicPr>
            <a:picLocks noChangeAspect="1"/>
          </p:cNvPicPr>
          <p:nvPr/>
        </p:nvPicPr>
        <p:blipFill>
          <a:blip r:embed="rId3"/>
          <a:stretch>
            <a:fillRect/>
          </a:stretch>
        </p:blipFill>
        <p:spPr>
          <a:xfrm>
            <a:off x="3912266" y="3685674"/>
            <a:ext cx="4354021" cy="2162497"/>
          </a:xfrm>
          <a:prstGeom prst="rect">
            <a:avLst/>
          </a:prstGeom>
        </p:spPr>
      </p:pic>
    </p:spTree>
    <p:extLst>
      <p:ext uri="{BB962C8B-B14F-4D97-AF65-F5344CB8AC3E}">
        <p14:creationId xmlns:p14="http://schemas.microsoft.com/office/powerpoint/2010/main" val="328105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2192000" cy="6858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210009" y="5876009"/>
            <a:ext cx="981995" cy="98199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 y="4"/>
            <a:ext cx="981995" cy="981995"/>
          </a:xfrm>
          <a:prstGeom prst="rect">
            <a:avLst/>
          </a:prstGeom>
        </p:spPr>
      </p:pic>
      <p:sp>
        <p:nvSpPr>
          <p:cNvPr id="10" name="Title 1">
            <a:extLst>
              <a:ext uri="{FF2B5EF4-FFF2-40B4-BE49-F238E27FC236}">
                <a16:creationId xmlns:a16="http://schemas.microsoft.com/office/drawing/2014/main" id="{4155D75E-91F1-6602-31B2-44B6A95D893E}"/>
              </a:ext>
            </a:extLst>
          </p:cNvPr>
          <p:cNvSpPr txBox="1">
            <a:spLocks/>
          </p:cNvSpPr>
          <p:nvPr/>
        </p:nvSpPr>
        <p:spPr>
          <a:xfrm>
            <a:off x="744586" y="838039"/>
            <a:ext cx="10702826" cy="1325563"/>
          </a:xfrm>
          <a:prstGeom prst="rect">
            <a:avLst/>
          </a:prstGeom>
        </p:spPr>
        <p:txBody>
          <a:bodyPr vert="horz" lIns="91413" tIns="45707" rIns="91413" bIns="45707"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dirty="0">
                <a:ln>
                  <a:noFill/>
                </a:ln>
                <a:solidFill>
                  <a:srgbClr val="FFFF00"/>
                </a:solidFill>
                <a:effectLst/>
                <a:uLnTx/>
                <a:uFillTx/>
                <a:latin typeface="UTM Avo" panose="02040603050506020204" pitchFamily="18" charset="0"/>
                <a:ea typeface="+mj-ea"/>
                <a:cs typeface="Arial" panose="020B0604020202020204" pitchFamily="34" charset="0"/>
              </a:rPr>
              <a:t>HÀNH TINH ÁNH SÁNG</a:t>
            </a:r>
          </a:p>
        </p:txBody>
      </p:sp>
      <p:pic>
        <p:nvPicPr>
          <p:cNvPr id="12" name="Picture 8">
            <a:extLst>
              <a:ext uri="{FF2B5EF4-FFF2-40B4-BE49-F238E27FC236}">
                <a16:creationId xmlns:a16="http://schemas.microsoft.com/office/drawing/2014/main" id="{F4443F75-C093-CD75-588A-5D1FBAE0D2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09919" y="2377826"/>
            <a:ext cx="4172167" cy="4114800"/>
          </a:xfrm>
          <a:prstGeom prst="rect">
            <a:avLst/>
          </a:prstGeom>
        </p:spPr>
      </p:pic>
      <p:pic>
        <p:nvPicPr>
          <p:cNvPr id="13" name="Picture 2">
            <a:extLst>
              <a:ext uri="{FF2B5EF4-FFF2-40B4-BE49-F238E27FC236}">
                <a16:creationId xmlns:a16="http://schemas.microsoft.com/office/drawing/2014/main" id="{272CCC5C-AFA3-AC63-D108-25813ED5DD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3734" y="4911141"/>
            <a:ext cx="3484318" cy="1946863"/>
          </a:xfrm>
          <a:prstGeom prst="rect">
            <a:avLst/>
          </a:prstGeom>
        </p:spPr>
      </p:pic>
      <p:pic>
        <p:nvPicPr>
          <p:cNvPr id="14" name="Picture 4">
            <a:extLst>
              <a:ext uri="{FF2B5EF4-FFF2-40B4-BE49-F238E27FC236}">
                <a16:creationId xmlns:a16="http://schemas.microsoft.com/office/drawing/2014/main" id="{AB65A397-588B-F8EA-1695-FF83FC04FF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407674" y="5796479"/>
            <a:ext cx="2784327" cy="1061525"/>
          </a:xfrm>
          <a:prstGeom prst="rect">
            <a:avLst/>
          </a:prstGeom>
        </p:spPr>
      </p:pic>
      <p:pic>
        <p:nvPicPr>
          <p:cNvPr id="15" name="Picture 7">
            <a:extLst>
              <a:ext uri="{FF2B5EF4-FFF2-40B4-BE49-F238E27FC236}">
                <a16:creationId xmlns:a16="http://schemas.microsoft.com/office/drawing/2014/main" id="{C39BCBAA-B24D-E1DF-2D9B-5D412AB1CD1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758258" y="2623127"/>
            <a:ext cx="2942744" cy="2461204"/>
          </a:xfrm>
          <a:prstGeom prst="rect">
            <a:avLst/>
          </a:prstGeom>
        </p:spPr>
      </p:pic>
      <p:pic>
        <p:nvPicPr>
          <p:cNvPr id="16" name="Picture 7">
            <a:extLst>
              <a:ext uri="{FF2B5EF4-FFF2-40B4-BE49-F238E27FC236}">
                <a16:creationId xmlns:a16="http://schemas.microsoft.com/office/drawing/2014/main" id="{984D3F28-C4C9-4E2C-FCE5-AFC71F6FF6F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473339" y="2498932"/>
            <a:ext cx="2942744" cy="2461204"/>
          </a:xfrm>
          <a:prstGeom prst="rect">
            <a:avLst/>
          </a:prstGeom>
        </p:spPr>
      </p:pic>
      <p:pic>
        <p:nvPicPr>
          <p:cNvPr id="4" name="Picture 3">
            <a:extLst>
              <a:ext uri="{FF2B5EF4-FFF2-40B4-BE49-F238E27FC236}">
                <a16:creationId xmlns:a16="http://schemas.microsoft.com/office/drawing/2014/main" id="{2D0CC00B-50D7-F26E-77D8-B5A64BA2521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63334" y="0"/>
            <a:ext cx="828666" cy="924025"/>
          </a:xfrm>
          <a:prstGeom prst="rect">
            <a:avLst/>
          </a:prstGeom>
          <a:solidFill>
            <a:schemeClr val="bg1"/>
          </a:solidFill>
        </p:spPr>
      </p:pic>
    </p:spTree>
    <p:extLst>
      <p:ext uri="{BB962C8B-B14F-4D97-AF65-F5344CB8AC3E}">
        <p14:creationId xmlns:p14="http://schemas.microsoft.com/office/powerpoint/2010/main" val="213050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8" presetClass="emph" presetSubtype="0" repeatCount="indefinite" fill="hold" nodeType="withEffect">
                                  <p:stCondLst>
                                    <p:cond delay="0"/>
                                  </p:stCondLst>
                                  <p:childTnLst>
                                    <p:animRot by="21600000">
                                      <p:cBhvr>
                                        <p:cTn id="9" dur="5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C5A5BC5-902B-24B2-1961-31693A2D0828}"/>
                  </a:ext>
                </a:extLst>
              </p:cNvPr>
              <p:cNvSpPr txBox="1"/>
              <p:nvPr/>
            </p:nvSpPr>
            <p:spPr>
              <a:xfrm>
                <a:off x="1761421" y="1728159"/>
                <a:ext cx="8984955" cy="4838569"/>
              </a:xfrm>
              <a:prstGeom prst="rect">
                <a:avLst/>
              </a:prstGeom>
              <a:noFill/>
            </p:spPr>
            <p:txBody>
              <a:bodyPr wrap="square">
                <a:spAutoFit/>
              </a:bodyPr>
              <a:lstStyle/>
              <a:p>
                <a:pPr>
                  <a:lnSpc>
                    <a:spcPct val="150000"/>
                  </a:lnSpc>
                </a:pPr>
                <a:r>
                  <a:rPr lang="en-US" sz="2400" dirty="0">
                    <a:latin typeface="UTM Avo" panose="02040603050506020204" pitchFamily="18" charset="0"/>
                    <a:ea typeface="Calibri" panose="020F0502020204030204" pitchFamily="34" charset="0"/>
                    <a:cs typeface="Arial" panose="020B0604020202020204" pitchFamily="34" charset="0"/>
                  </a:rPr>
                  <a:t>Gọi %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mol</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của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baseline="30000" dirty="0">
                    <a:latin typeface="UTM Avo" panose="02040603050506020204" pitchFamily="18" charset="0"/>
                    <a:ea typeface="Calibri" panose="020F0502020204030204" pitchFamily="34" charset="0"/>
                    <a:cs typeface="Arial" panose="020B0604020202020204" pitchFamily="34" charset="0"/>
                  </a:rPr>
                  <a:t>63</a:t>
                </a:r>
                <a:r>
                  <a:rPr lang="en-US" sz="2400" dirty="0">
                    <a:latin typeface="UTM Avo" panose="02040603050506020204" pitchFamily="18" charset="0"/>
                    <a:ea typeface="Calibri" panose="020F0502020204030204" pitchFamily="34" charset="0"/>
                    <a:cs typeface="Arial" panose="020B0604020202020204" pitchFamily="34" charset="0"/>
                  </a:rPr>
                  <a:t>Cu </a:t>
                </a:r>
                <a:r>
                  <a:rPr lang="en-US" sz="2400" dirty="0" err="1">
                    <a:latin typeface="UTM Avo" panose="02040603050506020204" pitchFamily="18" charset="0"/>
                    <a:ea typeface="Calibri" panose="020F0502020204030204" pitchFamily="34" charset="0"/>
                    <a:cs typeface="Arial" panose="020B0604020202020204" pitchFamily="34" charset="0"/>
                  </a:rPr>
                  <a:t>và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baseline="30000" dirty="0">
                    <a:latin typeface="UTM Avo" panose="02040603050506020204" pitchFamily="18" charset="0"/>
                    <a:ea typeface="Calibri" panose="020F0502020204030204" pitchFamily="34" charset="0"/>
                    <a:cs typeface="Arial" panose="020B0604020202020204" pitchFamily="34" charset="0"/>
                  </a:rPr>
                  <a:t>65</a:t>
                </a:r>
                <a:r>
                  <a:rPr lang="en-US" sz="2400" dirty="0">
                    <a:latin typeface="UTM Avo" panose="02040603050506020204" pitchFamily="18" charset="0"/>
                    <a:ea typeface="Calibri" panose="020F0502020204030204" pitchFamily="34" charset="0"/>
                    <a:cs typeface="Arial" panose="020B0604020202020204" pitchFamily="34" charset="0"/>
                  </a:rPr>
                  <a:t>Cu </a:t>
                </a:r>
                <a:r>
                  <a:rPr lang="en-US" sz="2400" dirty="0" err="1">
                    <a:latin typeface="UTM Avo" panose="02040603050506020204" pitchFamily="18" charset="0"/>
                    <a:ea typeface="Calibri" panose="020F0502020204030204" pitchFamily="34" charset="0"/>
                    <a:cs typeface="Arial" panose="020B0604020202020204" pitchFamily="34" charset="0"/>
                  </a:rPr>
                  <a:t>lần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lượt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a </a:t>
                </a:r>
                <a:r>
                  <a:rPr lang="en-US" sz="2400" dirty="0" err="1">
                    <a:latin typeface="UTM Avo" panose="02040603050506020204" pitchFamily="18" charset="0"/>
                    <a:ea typeface="Calibri" panose="020F0502020204030204" pitchFamily="34" charset="0"/>
                    <a:cs typeface="Arial" panose="020B0604020202020204" pitchFamily="34" charset="0"/>
                  </a:rPr>
                  <a:t>và</a:t>
                </a:r>
                <a:r>
                  <a:rPr lang="en-US" sz="2400" dirty="0">
                    <a:latin typeface="UTM Avo" panose="02040603050506020204" pitchFamily="18" charset="0"/>
                    <a:ea typeface="Calibri" panose="020F0502020204030204" pitchFamily="34" charset="0"/>
                    <a:cs typeface="Arial" panose="020B0604020202020204" pitchFamily="34" charset="0"/>
                  </a:rPr>
                  <a:t> b.</a:t>
                </a:r>
              </a:p>
              <a:p>
                <a:pPr>
                  <a:lnSpc>
                    <a:spcPct val="150000"/>
                  </a:lnSpc>
                </a:pPr>
                <a:r>
                  <a:rPr lang="en-US" sz="2400" dirty="0">
                    <a:latin typeface="UTM Avo" panose="02040603050506020204" pitchFamily="18" charset="0"/>
                    <a:ea typeface="Calibri" panose="020F0502020204030204" pitchFamily="34" charset="0"/>
                    <a:cs typeface="Arial" panose="020B0604020202020204" pitchFamily="34" charset="0"/>
                  </a:rPr>
                  <a:t>Ta </a:t>
                </a:r>
                <a:r>
                  <a:rPr lang="en-US" sz="2400" dirty="0" err="1">
                    <a:latin typeface="UTM Avo" panose="02040603050506020204" pitchFamily="18" charset="0"/>
                    <a:ea typeface="Calibri" panose="020F0502020204030204" pitchFamily="34" charset="0"/>
                    <a:cs typeface="Arial" panose="020B0604020202020204" pitchFamily="34" charset="0"/>
                  </a:rPr>
                  <a:t>có</a:t>
                </a:r>
                <a:r>
                  <a:rPr lang="en-US" sz="2400" dirty="0">
                    <a:latin typeface="UTM Avo" panose="02040603050506020204" pitchFamily="18" charset="0"/>
                    <a:ea typeface="Calibri" panose="020F0502020204030204" pitchFamily="34" charset="0"/>
                    <a:cs typeface="Arial" panose="020B0604020202020204" pitchFamily="34" charset="0"/>
                  </a:rPr>
                  <a:t>: </a:t>
                </a:r>
                <a14:m>
                  <m:oMath xmlns:m="http://schemas.openxmlformats.org/officeDocument/2006/math">
                    <m:f>
                      <m:fPr>
                        <m:ctrlPr>
                          <a:rPr lang="en-US" sz="2400" i="1">
                            <a:latin typeface="Cambria Math" panose="02040503050406030204" pitchFamily="18" charset="0"/>
                            <a:ea typeface="Calibri" panose="020F0502020204030204" pitchFamily="34" charset="0"/>
                          </a:rPr>
                        </m:ctrlPr>
                      </m:fPr>
                      <m:num>
                        <m:r>
                          <m:rPr>
                            <m:nor/>
                          </m:rPr>
                          <a:rPr lang="en-US" sz="2400" i="0">
                            <a:latin typeface="UTM Avo" panose="02040603050506020204" pitchFamily="18" charset="0"/>
                            <a:ea typeface="Calibri" panose="020F0502020204030204" pitchFamily="34" charset="0"/>
                          </a:rPr>
                          <m:t>63</m:t>
                        </m:r>
                        <m:r>
                          <m:rPr>
                            <m:nor/>
                          </m:rPr>
                          <a:rPr lang="en-US" sz="2400" dirty="0">
                            <a:latin typeface="UTM Avo" panose="02040603050506020204" pitchFamily="18" charset="0"/>
                            <a:ea typeface="Calibri" panose="020F0502020204030204" pitchFamily="34" charset="0"/>
                            <a:cs typeface="Arial" panose="020B0604020202020204" pitchFamily="34" charset="0"/>
                          </a:rPr>
                          <m:t>a</m:t>
                        </m:r>
                        <m:r>
                          <a:rPr lang="en-US" sz="2400" b="0" i="1" dirty="0" smtClean="0">
                            <a:latin typeface="Cambria Math" panose="02040503050406030204" pitchFamily="18" charset="0"/>
                            <a:ea typeface="Calibri" panose="020F0502020204030204" pitchFamily="34" charset="0"/>
                            <a:cs typeface="Arial" panose="020B0604020202020204" pitchFamily="34" charset="0"/>
                          </a:rPr>
                          <m:t> </m:t>
                        </m:r>
                        <m:r>
                          <a:rPr lang="en-US" sz="2400" i="1">
                            <a:latin typeface="Cambria Math" panose="02040503050406030204" pitchFamily="18" charset="0"/>
                            <a:ea typeface="Calibri" panose="020F0502020204030204" pitchFamily="34" charset="0"/>
                          </a:rPr>
                          <m:t>+</m:t>
                        </m:r>
                        <m:r>
                          <a:rPr lang="en-US" sz="2400" b="0" i="1" smtClean="0">
                            <a:latin typeface="Cambria Math" panose="02040503050406030204" pitchFamily="18" charset="0"/>
                            <a:ea typeface="Calibri" panose="020F0502020204030204" pitchFamily="34" charset="0"/>
                          </a:rPr>
                          <m:t> </m:t>
                        </m:r>
                        <m:r>
                          <m:rPr>
                            <m:nor/>
                          </m:rPr>
                          <a:rPr lang="en-US" sz="2400" i="0">
                            <a:latin typeface="UTM Avo" panose="02040603050506020204" pitchFamily="18" charset="0"/>
                            <a:ea typeface="Calibri" panose="020F0502020204030204" pitchFamily="34" charset="0"/>
                          </a:rPr>
                          <m:t>65</m:t>
                        </m:r>
                        <m:r>
                          <m:rPr>
                            <m:nor/>
                          </m:rPr>
                          <a:rPr lang="en-US" sz="2400" dirty="0">
                            <a:latin typeface="UTM Avo" panose="02040603050506020204" pitchFamily="18" charset="0"/>
                            <a:ea typeface="Calibri" panose="020F0502020204030204" pitchFamily="34" charset="0"/>
                            <a:cs typeface="Arial" panose="020B0604020202020204" pitchFamily="34" charset="0"/>
                          </a:rPr>
                          <m:t>b</m:t>
                        </m:r>
                      </m:num>
                      <m:den>
                        <m:r>
                          <m:rPr>
                            <m:nor/>
                          </m:rPr>
                          <a:rPr lang="en-US" sz="2400" dirty="0">
                            <a:latin typeface="UTM Avo" panose="02040603050506020204" pitchFamily="18" charset="0"/>
                            <a:ea typeface="Calibri" panose="020F0502020204030204" pitchFamily="34" charset="0"/>
                            <a:cs typeface="Arial" panose="020B0604020202020204" pitchFamily="34" charset="0"/>
                          </a:rPr>
                          <m:t>a</m:t>
                        </m:r>
                        <m:r>
                          <a:rPr lang="en-US" sz="2400" b="0" i="1" dirty="0" smtClean="0">
                            <a:latin typeface="Cambria Math" panose="02040503050406030204" pitchFamily="18" charset="0"/>
                            <a:ea typeface="Calibri" panose="020F0502020204030204" pitchFamily="34" charset="0"/>
                            <a:cs typeface="Arial" panose="020B0604020202020204" pitchFamily="34" charset="0"/>
                          </a:rPr>
                          <m:t> </m:t>
                        </m:r>
                        <m:r>
                          <a:rPr lang="en-US" sz="2400" i="1">
                            <a:latin typeface="Cambria Math" panose="02040503050406030204" pitchFamily="18" charset="0"/>
                            <a:ea typeface="Calibri" panose="020F0502020204030204" pitchFamily="34" charset="0"/>
                          </a:rPr>
                          <m:t>+</m:t>
                        </m:r>
                        <m:r>
                          <m:rPr>
                            <m:nor/>
                          </m:rPr>
                          <a:rPr lang="en-US" sz="2400" b="0" i="0" smtClean="0">
                            <a:latin typeface="Cambria Math" panose="02040503050406030204" pitchFamily="18" charset="0"/>
                            <a:ea typeface="Calibri" panose="020F0502020204030204" pitchFamily="34" charset="0"/>
                          </a:rPr>
                          <m:t> </m:t>
                        </m:r>
                        <m:r>
                          <m:rPr>
                            <m:nor/>
                          </m:rPr>
                          <a:rPr lang="en-US" sz="2400" dirty="0">
                            <a:latin typeface="UTM Avo" panose="02040603050506020204" pitchFamily="18" charset="0"/>
                            <a:ea typeface="Calibri" panose="020F0502020204030204" pitchFamily="34" charset="0"/>
                            <a:cs typeface="Arial" panose="020B0604020202020204" pitchFamily="34" charset="0"/>
                          </a:rPr>
                          <m:t>b</m:t>
                        </m:r>
                      </m:den>
                    </m:f>
                    <m:r>
                      <a:rPr lang="en-US" sz="2400" i="1">
                        <a:latin typeface="Cambria Math" panose="02040503050406030204" pitchFamily="18" charset="0"/>
                        <a:ea typeface="Calibri" panose="020F0502020204030204" pitchFamily="34" charset="0"/>
                      </a:rPr>
                      <m:t>=</m:t>
                    </m:r>
                    <m:r>
                      <m:rPr>
                        <m:nor/>
                      </m:rPr>
                      <a:rPr lang="en-US" sz="2400" i="0">
                        <a:latin typeface="UTM Avo" panose="02040603050506020204" pitchFamily="18" charset="0"/>
                        <a:ea typeface="Calibri" panose="020F0502020204030204" pitchFamily="34" charset="0"/>
                      </a:rPr>
                      <m:t>63,54</m:t>
                    </m:r>
                    <m:r>
                      <a:rPr lang="en-US" sz="2400" i="1">
                        <a:latin typeface="Cambria Math" panose="02040503050406030204" pitchFamily="18" charset="0"/>
                        <a:ea typeface="Calibri" panose="020F0502020204030204" pitchFamily="34" charset="0"/>
                      </a:rPr>
                      <m:t>=&gt;</m:t>
                    </m:r>
                    <m:r>
                      <m:rPr>
                        <m:nor/>
                      </m:rPr>
                      <a:rPr lang="en-US" sz="2400" i="0">
                        <a:latin typeface="UTM Avo" panose="02040603050506020204" pitchFamily="18" charset="0"/>
                        <a:ea typeface="Calibri" panose="020F0502020204030204" pitchFamily="34" charset="0"/>
                      </a:rPr>
                      <m:t>63</m:t>
                    </m:r>
                    <m:r>
                      <m:rPr>
                        <m:nor/>
                      </m:rPr>
                      <a:rPr lang="en-US" sz="2400" dirty="0">
                        <a:latin typeface="UTM Avo" panose="02040603050506020204" pitchFamily="18" charset="0"/>
                        <a:ea typeface="Calibri" panose="020F0502020204030204" pitchFamily="34" charset="0"/>
                        <a:cs typeface="Arial" panose="020B0604020202020204" pitchFamily="34" charset="0"/>
                      </a:rPr>
                      <m:t>a</m:t>
                    </m:r>
                    <m:r>
                      <a:rPr lang="en-US" sz="2400" i="1">
                        <a:latin typeface="Cambria Math" panose="02040503050406030204" pitchFamily="18" charset="0"/>
                        <a:ea typeface="Calibri" panose="020F0502020204030204" pitchFamily="34" charset="0"/>
                      </a:rPr>
                      <m:t>+</m:t>
                    </m:r>
                    <m:r>
                      <m:rPr>
                        <m:nor/>
                      </m:rPr>
                      <a:rPr lang="en-US" sz="2400" i="0">
                        <a:latin typeface="UTM Avo" panose="02040603050506020204" pitchFamily="18" charset="0"/>
                        <a:ea typeface="Calibri" panose="020F0502020204030204" pitchFamily="34" charset="0"/>
                      </a:rPr>
                      <m:t>65</m:t>
                    </m:r>
                    <m:r>
                      <m:rPr>
                        <m:nor/>
                      </m:rPr>
                      <a:rPr lang="en-US" sz="2400" dirty="0">
                        <a:latin typeface="UTM Avo" panose="02040603050506020204" pitchFamily="18" charset="0"/>
                        <a:ea typeface="Calibri" panose="020F0502020204030204" pitchFamily="34" charset="0"/>
                        <a:cs typeface="Arial" panose="020B0604020202020204" pitchFamily="34" charset="0"/>
                      </a:rPr>
                      <m:t>b</m:t>
                    </m:r>
                    <m:r>
                      <a:rPr lang="en-US" sz="2400" i="1">
                        <a:latin typeface="Cambria Math" panose="02040503050406030204" pitchFamily="18" charset="0"/>
                        <a:ea typeface="Calibri" panose="020F0502020204030204" pitchFamily="34" charset="0"/>
                      </a:rPr>
                      <m:t>=</m:t>
                    </m:r>
                    <m:r>
                      <m:rPr>
                        <m:nor/>
                      </m:rPr>
                      <a:rPr lang="en-US" sz="2400" i="0">
                        <a:latin typeface="UTM Avo" panose="02040603050506020204" pitchFamily="18" charset="0"/>
                        <a:ea typeface="Calibri" panose="020F0502020204030204" pitchFamily="34" charset="0"/>
                      </a:rPr>
                      <m:t>63,54</m:t>
                    </m:r>
                    <m:r>
                      <a:rPr lang="en-US" sz="2400" i="1">
                        <a:latin typeface="Cambria Math" panose="02040503050406030204" pitchFamily="18" charset="0"/>
                        <a:ea typeface="Calibri" panose="020F0502020204030204" pitchFamily="34" charset="0"/>
                      </a:rPr>
                      <m:t> </m:t>
                    </m:r>
                    <m:d>
                      <m:dPr>
                        <m:ctrlPr>
                          <a:rPr lang="en-US" sz="2400" i="1">
                            <a:latin typeface="Cambria Math" panose="02040503050406030204" pitchFamily="18" charset="0"/>
                            <a:ea typeface="Calibri" panose="020F0502020204030204" pitchFamily="34" charset="0"/>
                          </a:rPr>
                        </m:ctrlPr>
                      </m:dPr>
                      <m:e>
                        <m:r>
                          <m:rPr>
                            <m:nor/>
                          </m:rPr>
                          <a:rPr lang="en-US" sz="2400" dirty="0">
                            <a:latin typeface="UTM Avo" panose="02040603050506020204" pitchFamily="18" charset="0"/>
                            <a:ea typeface="Calibri" panose="020F0502020204030204" pitchFamily="34" charset="0"/>
                            <a:cs typeface="Arial" panose="020B0604020202020204" pitchFamily="34" charset="0"/>
                          </a:rPr>
                          <m:t>a</m:t>
                        </m:r>
                        <m:r>
                          <a:rPr lang="en-US" sz="2400" i="1">
                            <a:latin typeface="Cambria Math" panose="02040503050406030204" pitchFamily="18" charset="0"/>
                            <a:ea typeface="Calibri" panose="020F0502020204030204" pitchFamily="34" charset="0"/>
                          </a:rPr>
                          <m:t>+</m:t>
                        </m:r>
                        <m:r>
                          <m:rPr>
                            <m:nor/>
                          </m:rPr>
                          <a:rPr lang="en-US" sz="2400" dirty="0">
                            <a:latin typeface="UTM Avo" panose="02040603050506020204" pitchFamily="18" charset="0"/>
                            <a:ea typeface="Calibri" panose="020F0502020204030204" pitchFamily="34" charset="0"/>
                            <a:cs typeface="Arial" panose="020B0604020202020204" pitchFamily="34" charset="0"/>
                          </a:rPr>
                          <m:t>b</m:t>
                        </m:r>
                      </m:e>
                    </m:d>
                  </m:oMath>
                </a14:m>
                <a:r>
                  <a:rPr lang="en-US" sz="2400" dirty="0">
                    <a:latin typeface="UTM Avo" panose="02040603050506020204" pitchFamily="18" charset="0"/>
                    <a:ea typeface="Calibri" panose="020F0502020204030204" pitchFamily="34" charset="0"/>
                    <a:cs typeface="Arial" panose="020B0604020202020204" pitchFamily="34" charset="0"/>
                  </a:rPr>
                  <a:t> (*)</a:t>
                </a:r>
              </a:p>
              <a:p>
                <a:pPr>
                  <a:lnSpc>
                    <a:spcPct val="150000"/>
                  </a:lnSpc>
                </a:pPr>
                <a:r>
                  <a:rPr lang="en-US" sz="2400" dirty="0" err="1">
                    <a:latin typeface="UTM Avo" panose="02040603050506020204" pitchFamily="18" charset="0"/>
                    <a:ea typeface="Calibri" panose="020F0502020204030204" pitchFamily="34" charset="0"/>
                    <a:cs typeface="Arial" panose="020B0604020202020204" pitchFamily="34" charset="0"/>
                  </a:rPr>
                  <a:t>Mặt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khác</a:t>
                </a:r>
                <a:r>
                  <a:rPr lang="en-US" sz="2400" dirty="0">
                    <a:latin typeface="UTM Avo" panose="02040603050506020204" pitchFamily="18" charset="0"/>
                    <a:ea typeface="Calibri" panose="020F0502020204030204" pitchFamily="34" charset="0"/>
                    <a:cs typeface="Arial" panose="020B0604020202020204" pitchFamily="34" charset="0"/>
                  </a:rPr>
                  <a:t>: a + b =100 (**)</a:t>
                </a:r>
              </a:p>
              <a:p>
                <a:pPr>
                  <a:lnSpc>
                    <a:spcPct val="150000"/>
                  </a:lnSpc>
                </a:pPr>
                <a:r>
                  <a:rPr lang="en-US" sz="2400" dirty="0">
                    <a:latin typeface="UTM Avo" panose="02040603050506020204" pitchFamily="18" charset="0"/>
                    <a:ea typeface="Calibri" panose="020F0502020204030204" pitchFamily="34" charset="0"/>
                    <a:cs typeface="Arial" panose="020B0604020202020204" pitchFamily="34" charset="0"/>
                  </a:rPr>
                  <a:t>Giải </a:t>
                </a:r>
                <a:r>
                  <a:rPr lang="en-US" sz="2400" dirty="0" err="1">
                    <a:latin typeface="UTM Avo" panose="02040603050506020204" pitchFamily="18" charset="0"/>
                    <a:ea typeface="Calibri" panose="020F0502020204030204" pitchFamily="34" charset="0"/>
                    <a:cs typeface="Arial" panose="020B0604020202020204" pitchFamily="34" charset="0"/>
                  </a:rPr>
                  <a:t>hệ</a:t>
                </a:r>
                <a:r>
                  <a:rPr lang="en-US" sz="2400" dirty="0">
                    <a:latin typeface="UTM Avo" panose="02040603050506020204" pitchFamily="18" charset="0"/>
                    <a:ea typeface="Calibri" panose="020F0502020204030204" pitchFamily="34" charset="0"/>
                    <a:cs typeface="Arial" panose="020B0604020202020204" pitchFamily="34" charset="0"/>
                  </a:rPr>
                  <a:t> (*) </a:t>
                </a:r>
                <a:r>
                  <a:rPr lang="en-US" sz="2400" dirty="0" err="1">
                    <a:latin typeface="UTM Avo" panose="02040603050506020204" pitchFamily="18" charset="0"/>
                    <a:ea typeface="Calibri" panose="020F0502020204030204" pitchFamily="34" charset="0"/>
                    <a:cs typeface="Arial" panose="020B0604020202020204" pitchFamily="34" charset="0"/>
                  </a:rPr>
                  <a:t>và</a:t>
                </a:r>
                <a:r>
                  <a:rPr lang="en-US" sz="2400" dirty="0">
                    <a:latin typeface="UTM Avo" panose="02040603050506020204" pitchFamily="18" charset="0"/>
                    <a:ea typeface="Calibri" panose="020F0502020204030204" pitchFamily="34" charset="0"/>
                    <a:cs typeface="Arial" panose="020B0604020202020204" pitchFamily="34" charset="0"/>
                  </a:rPr>
                  <a:t> (**) </a:t>
                </a:r>
                <a:r>
                  <a:rPr lang="en-US" sz="2400" dirty="0" err="1">
                    <a:latin typeface="UTM Avo" panose="02040603050506020204" pitchFamily="18" charset="0"/>
                    <a:ea typeface="Calibri" panose="020F0502020204030204" pitchFamily="34" charset="0"/>
                    <a:cs typeface="Arial" panose="020B0604020202020204" pitchFamily="34" charset="0"/>
                  </a:rPr>
                  <a:t>được</a:t>
                </a:r>
                <a:r>
                  <a:rPr lang="en-US" sz="2400" dirty="0">
                    <a:latin typeface="UTM Avo" panose="02040603050506020204" pitchFamily="18" charset="0"/>
                    <a:ea typeface="Calibri" panose="020F0502020204030204" pitchFamily="34" charset="0"/>
                    <a:cs typeface="Arial" panose="020B0604020202020204" pitchFamily="34" charset="0"/>
                  </a:rPr>
                  <a:t> a = 73 %; b= 27 %. </a:t>
                </a:r>
              </a:p>
              <a:p>
                <a:pPr>
                  <a:lnSpc>
                    <a:spcPct val="150000"/>
                  </a:lnSpc>
                </a:pPr>
                <a:r>
                  <a:rPr lang="en-US" sz="2400" dirty="0">
                    <a:latin typeface="UTM Avo" panose="02040603050506020204" pitchFamily="18" charset="0"/>
                    <a:ea typeface="Calibri" panose="020F0502020204030204" pitchFamily="34" charset="0"/>
                    <a:cs typeface="Arial" panose="020B0604020202020204" pitchFamily="34" charset="0"/>
                  </a:rPr>
                  <a:t>Số mol </a:t>
                </a:r>
                <a:r>
                  <a:rPr lang="en-US" sz="2400" dirty="0" err="1">
                    <a:latin typeface="UTM Avo" panose="02040603050506020204" pitchFamily="18" charset="0"/>
                    <a:ea typeface="Calibri" panose="020F0502020204030204" pitchFamily="34" charset="0"/>
                    <a:cs typeface="Arial" panose="020B0604020202020204" pitchFamily="34" charset="0"/>
                  </a:rPr>
                  <a:t>đồng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trong</a:t>
                </a:r>
                <a:r>
                  <a:rPr lang="en-US" sz="2400" dirty="0">
                    <a:latin typeface="UTM Avo" panose="02040603050506020204" pitchFamily="18" charset="0"/>
                    <a:ea typeface="Calibri" panose="020F0502020204030204" pitchFamily="34" charset="0"/>
                    <a:cs typeface="Arial" panose="020B0604020202020204" pitchFamily="34" charset="0"/>
                  </a:rPr>
                  <a:t> 6,354 gam </a:t>
                </a:r>
                <a:r>
                  <a:rPr lang="en-US" sz="2400" dirty="0" err="1">
                    <a:latin typeface="UTM Avo" panose="02040603050506020204" pitchFamily="18" charset="0"/>
                    <a:ea typeface="Calibri" panose="020F0502020204030204" pitchFamily="34" charset="0"/>
                    <a:cs typeface="Arial" panose="020B0604020202020204" pitchFamily="34" charset="0"/>
                  </a:rPr>
                  <a:t>đồng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0,1 mol.</a:t>
                </a:r>
              </a:p>
              <a:p>
                <a:pPr>
                  <a:lnSpc>
                    <a:spcPct val="150000"/>
                  </a:lnSpc>
                </a:pPr>
                <a:r>
                  <a:rPr lang="en-US" sz="2400" dirty="0" err="1">
                    <a:latin typeface="UTM Avo" panose="02040603050506020204" pitchFamily="18" charset="0"/>
                    <a:ea typeface="Calibri" panose="020F0502020204030204" pitchFamily="34" charset="0"/>
                    <a:cs typeface="Arial" panose="020B0604020202020204" pitchFamily="34" charset="0"/>
                  </a:rPr>
                  <a:t>Từ</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đây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tính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được</a:t>
                </a:r>
                <a:r>
                  <a:rPr lang="en-US" sz="2400" dirty="0">
                    <a:latin typeface="UTM Avo" panose="02040603050506020204" pitchFamily="18" charset="0"/>
                    <a:ea typeface="Calibri" panose="020F0502020204030204" pitchFamily="34" charset="0"/>
                    <a:cs typeface="Arial" panose="020B0604020202020204" pitchFamily="34" charset="0"/>
                  </a:rPr>
                  <a:t>: </a:t>
                </a:r>
              </a:p>
              <a:p>
                <a:pPr marL="381019" indent="-381019">
                  <a:lnSpc>
                    <a:spcPct val="150000"/>
                  </a:lnSpc>
                  <a:buFont typeface="Arial" panose="020B0604020202020204" pitchFamily="34" charset="0"/>
                  <a:buChar char="•"/>
                </a:pP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mol </a:t>
                </a:r>
                <a:r>
                  <a:rPr lang="en-US" sz="2400" baseline="30000" dirty="0">
                    <a:latin typeface="UTM Avo" panose="02040603050506020204" pitchFamily="18" charset="0"/>
                    <a:ea typeface="Calibri" panose="020F0502020204030204" pitchFamily="34" charset="0"/>
                    <a:cs typeface="Arial" panose="020B0604020202020204" pitchFamily="34" charset="0"/>
                  </a:rPr>
                  <a:t>63</a:t>
                </a:r>
                <a:r>
                  <a:rPr lang="en-US" sz="2400" dirty="0">
                    <a:latin typeface="UTM Avo" panose="02040603050506020204" pitchFamily="18" charset="0"/>
                    <a:ea typeface="Calibri" panose="020F0502020204030204" pitchFamily="34" charset="0"/>
                    <a:cs typeface="Arial" panose="020B0604020202020204" pitchFamily="34" charset="0"/>
                  </a:rPr>
                  <a:t>Cu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0,073 mol.</a:t>
                </a:r>
                <a:endParaRPr lang="vi-VN" sz="2400" dirty="0">
                  <a:latin typeface="Arial" panose="020B0604020202020204" pitchFamily="34" charset="0"/>
                  <a:ea typeface="Calibri" panose="020F0502020204030204" pitchFamily="34" charset="0"/>
                  <a:cs typeface="Arial" panose="020B0604020202020204" pitchFamily="34" charset="0"/>
                </a:endParaRPr>
              </a:p>
              <a:p>
                <a:pPr marL="381019" indent="-381019">
                  <a:lnSpc>
                    <a:spcPct val="150000"/>
                  </a:lnSpc>
                  <a:buFont typeface="Arial" panose="020B0604020202020204" pitchFamily="34" charset="0"/>
                  <a:buChar char="•"/>
                </a:pP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mol </a:t>
                </a:r>
                <a:r>
                  <a:rPr lang="en-US" sz="2400" baseline="30000" dirty="0">
                    <a:latin typeface="UTM Avo" panose="02040603050506020204" pitchFamily="18" charset="0"/>
                    <a:ea typeface="Calibri" panose="020F0502020204030204" pitchFamily="34" charset="0"/>
                    <a:cs typeface="Arial" panose="020B0604020202020204" pitchFamily="34" charset="0"/>
                  </a:rPr>
                  <a:t>65</a:t>
                </a:r>
                <a:r>
                  <a:rPr lang="en-US" sz="2400" dirty="0">
                    <a:latin typeface="UTM Avo" panose="02040603050506020204" pitchFamily="18" charset="0"/>
                    <a:ea typeface="Calibri" panose="020F0502020204030204" pitchFamily="34" charset="0"/>
                    <a:cs typeface="Arial" panose="020B0604020202020204" pitchFamily="34" charset="0"/>
                  </a:rPr>
                  <a:t>Cu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0,027 mol.</a:t>
                </a:r>
              </a:p>
            </p:txBody>
          </p:sp>
        </mc:Choice>
        <mc:Fallback xmlns="">
          <p:sp>
            <p:nvSpPr>
              <p:cNvPr id="4" name="TextBox 3">
                <a:extLst>
                  <a:ext uri="{FF2B5EF4-FFF2-40B4-BE49-F238E27FC236}">
                    <a16:creationId xmlns:a16="http://schemas.microsoft.com/office/drawing/2014/main" id="{9C5A5BC5-902B-24B2-1961-31693A2D0828}"/>
                  </a:ext>
                </a:extLst>
              </p:cNvPr>
              <p:cNvSpPr txBox="1">
                <a:spLocks noRot="1" noChangeAspect="1" noMove="1" noResize="1" noEditPoints="1" noAdjustHandles="1" noChangeArrowheads="1" noChangeShapeType="1" noTextEdit="1"/>
              </p:cNvSpPr>
              <p:nvPr/>
            </p:nvSpPr>
            <p:spPr>
              <a:xfrm>
                <a:off x="1761421" y="1728159"/>
                <a:ext cx="8984955" cy="4838569"/>
              </a:xfrm>
              <a:prstGeom prst="rect">
                <a:avLst/>
              </a:prstGeom>
              <a:blipFill>
                <a:blip r:embed="rId3"/>
                <a:stretch>
                  <a:fillRect l="-1085" b="-1889"/>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224310B0-89B4-F466-217D-5B6BF12CE109}"/>
              </a:ext>
            </a:extLst>
          </p:cNvPr>
          <p:cNvSpPr/>
          <p:nvPr/>
        </p:nvSpPr>
        <p:spPr>
          <a:xfrm>
            <a:off x="680748" y="1717554"/>
            <a:ext cx="10881304" cy="573234"/>
          </a:xfrm>
          <a:prstGeom prst="rect">
            <a:avLst/>
          </a:prstGeom>
        </p:spPr>
        <p:txBody>
          <a:bodyPr wrap="square">
            <a:spAutoFit/>
          </a:bodyPr>
          <a:lstStyle/>
          <a:p>
            <a:pPr algn="just">
              <a:lnSpc>
                <a:spcPct val="150000"/>
              </a:lnSpc>
            </a:pPr>
            <a:r>
              <a:rPr lang="en-US" sz="2400" b="1" dirty="0">
                <a:solidFill>
                  <a:srgbClr val="FF0000"/>
                </a:solidFill>
                <a:latin typeface="UTM Avo" panose="02040603050506020204" pitchFamily="18" charset="0"/>
                <a:cs typeface="Arial" panose="020B0604020202020204" pitchFamily="34" charset="0"/>
              </a:rPr>
              <a:t>Bài 3:</a:t>
            </a:r>
            <a:endParaRPr lang="en-US" sz="2400" dirty="0">
              <a:latin typeface="UTM Avo" panose="0204060305050602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4388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F05BA63-A664-3673-917F-2238212938C3}"/>
              </a:ext>
            </a:extLst>
          </p:cNvPr>
          <p:cNvGrpSpPr/>
          <p:nvPr/>
        </p:nvGrpSpPr>
        <p:grpSpPr>
          <a:xfrm>
            <a:off x="4877732" y="3101741"/>
            <a:ext cx="2736543" cy="1558939"/>
            <a:chOff x="309542" y="967667"/>
            <a:chExt cx="2878585" cy="1558939"/>
          </a:xfrm>
        </p:grpSpPr>
        <p:pic>
          <p:nvPicPr>
            <p:cNvPr id="5" name="Picture 4">
              <a:hlinkClick r:id="rId3"/>
              <a:extLst>
                <a:ext uri="{FF2B5EF4-FFF2-40B4-BE49-F238E27FC236}">
                  <a16:creationId xmlns:a16="http://schemas.microsoft.com/office/drawing/2014/main" id="{9731A24C-E597-E012-BDEE-A9A6715CE16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6" name="TextBox 5">
              <a:extLst>
                <a:ext uri="{FF2B5EF4-FFF2-40B4-BE49-F238E27FC236}">
                  <a16:creationId xmlns:a16="http://schemas.microsoft.com/office/drawing/2014/main" id="{9334CD61-EB92-0562-F01C-84DB2531F73B}"/>
                </a:ext>
              </a:extLst>
            </p:cNvPr>
            <p:cNvSpPr txBox="1"/>
            <p:nvPr/>
          </p:nvSpPr>
          <p:spPr>
            <a:xfrm>
              <a:off x="309542" y="967667"/>
              <a:ext cx="28785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Ấn</a:t>
              </a:r>
              <a:r>
                <a:rPr kumimoji="0" lang="en-US" sz="18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18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để</a:t>
              </a:r>
              <a:r>
                <a:rPr kumimoji="0" lang="en-US" sz="18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18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đến</a:t>
              </a:r>
              <a:r>
                <a:rPr kumimoji="0" lang="en-US" sz="18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18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trang</a:t>
              </a:r>
              <a:r>
                <a:rPr kumimoji="0" lang="en-US" sz="18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18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sách</a:t>
              </a:r>
              <a:endParaRPr kumimoji="0" lang="en-US" sz="18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572212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6F0689-BF87-9104-ADDD-8EB5429627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12792" y="4402556"/>
            <a:ext cx="1993431" cy="1993431"/>
          </a:xfrm>
          <a:prstGeom prst="rect">
            <a:avLst/>
          </a:prstGeom>
          <a:ln>
            <a:noFill/>
          </a:ln>
          <a:effectLst>
            <a:outerShdw blurRad="190500" algn="tl" rotWithShape="0">
              <a:srgbClr val="000000">
                <a:alpha val="70000"/>
              </a:srgbClr>
            </a:outerShdw>
          </a:effec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05AED6B-30F0-FE1A-E3CE-F75E81A807E5}"/>
                  </a:ext>
                </a:extLst>
              </p:cNvPr>
              <p:cNvSpPr txBox="1"/>
              <p:nvPr/>
            </p:nvSpPr>
            <p:spPr>
              <a:xfrm>
                <a:off x="567890" y="1731545"/>
                <a:ext cx="11069053" cy="2636940"/>
              </a:xfrm>
              <a:prstGeom prst="rect">
                <a:avLst/>
              </a:prstGeom>
              <a:noFill/>
            </p:spPr>
            <p:txBody>
              <a:bodyPr wrap="square" rtlCol="0">
                <a:spAutoFit/>
              </a:bodyPr>
              <a:lstStyle/>
              <a:p>
                <a:pPr algn="just">
                  <a:lnSpc>
                    <a:spcPct val="150000"/>
                  </a:lnSpc>
                </a:pPr>
                <a:r>
                  <a:rPr lang="en-US" sz="2400" b="1" dirty="0">
                    <a:solidFill>
                      <a:srgbClr val="FF0000"/>
                    </a:solidFill>
                    <a:latin typeface="UTM Avo" panose="02040603050506020204" pitchFamily="18" charset="0"/>
                    <a:cs typeface="Arial" panose="020B0604020202020204" pitchFamily="34" charset="0"/>
                  </a:rPr>
                  <a:t>Câu </a:t>
                </a:r>
                <a:r>
                  <a:rPr lang="en-US" sz="2400" b="1" dirty="0" err="1">
                    <a:solidFill>
                      <a:srgbClr val="FF0000"/>
                    </a:solidFill>
                    <a:latin typeface="UTM Avo" panose="02040603050506020204" pitchFamily="18" charset="0"/>
                    <a:cs typeface="Arial" panose="020B0604020202020204" pitchFamily="34" charset="0"/>
                  </a:rPr>
                  <a:t>hỏi</a:t>
                </a:r>
                <a:r>
                  <a:rPr lang="en-US" sz="2400" b="1" dirty="0">
                    <a:solidFill>
                      <a:srgbClr val="FF0000"/>
                    </a:solidFill>
                    <a:latin typeface="UTM Avo" panose="02040603050506020204" pitchFamily="18" charset="0"/>
                    <a:cs typeface="Arial" panose="020B0604020202020204" pitchFamily="34" charset="0"/>
                  </a:rPr>
                  <a:t> </a:t>
                </a:r>
                <a:r>
                  <a:rPr lang="en-US" sz="2400" b="1" dirty="0" err="1">
                    <a:solidFill>
                      <a:srgbClr val="FF0000"/>
                    </a:solidFill>
                    <a:latin typeface="UTM Avo" panose="02040603050506020204" pitchFamily="18" charset="0"/>
                    <a:cs typeface="Arial" panose="020B0604020202020204" pitchFamily="34" charset="0"/>
                  </a:rPr>
                  <a:t>vận</a:t>
                </a:r>
                <a:r>
                  <a:rPr lang="en-US" sz="2400" b="1" dirty="0">
                    <a:solidFill>
                      <a:srgbClr val="FF0000"/>
                    </a:solidFill>
                    <a:latin typeface="UTM Avo" panose="02040603050506020204" pitchFamily="18" charset="0"/>
                    <a:cs typeface="Arial" panose="020B0604020202020204" pitchFamily="34" charset="0"/>
                  </a:rPr>
                  <a:t> </a:t>
                </a:r>
                <a:r>
                  <a:rPr lang="en-US" sz="2400" b="1" dirty="0" err="1">
                    <a:solidFill>
                      <a:srgbClr val="FF0000"/>
                    </a:solidFill>
                    <a:latin typeface="UTM Avo" panose="02040603050506020204" pitchFamily="18" charset="0"/>
                    <a:cs typeface="Arial" panose="020B0604020202020204" pitchFamily="34" charset="0"/>
                  </a:rPr>
                  <a:t>dụng</a:t>
                </a:r>
                <a:r>
                  <a:rPr lang="en-US" sz="2400" b="1" dirty="0">
                    <a:solidFill>
                      <a:srgbClr val="FF0000"/>
                    </a:solidFill>
                    <a:latin typeface="UTM Avo" panose="02040603050506020204" pitchFamily="18" charset="0"/>
                    <a:cs typeface="Arial" panose="020B0604020202020204" pitchFamily="34" charset="0"/>
                  </a:rPr>
                  <a:t> 1: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tố</a:t>
                </a:r>
                <a:r>
                  <a:rPr lang="en-US" sz="2400" dirty="0">
                    <a:latin typeface="UTM Avo" panose="02040603050506020204" pitchFamily="18" charset="0"/>
                    <a:cs typeface="Arial" panose="020B0604020202020204" pitchFamily="34" charset="0"/>
                  </a:rPr>
                  <a:t> oxygen </a:t>
                </a:r>
                <a:r>
                  <a:rPr lang="en-US" sz="2400" dirty="0" err="1">
                    <a:latin typeface="UTM Avo" panose="02040603050506020204" pitchFamily="18" charset="0"/>
                    <a:cs typeface="Arial" panose="020B0604020202020204" pitchFamily="34" charset="0"/>
                  </a:rPr>
                  <a:t>có</a:t>
                </a:r>
                <a:r>
                  <a:rPr lang="en-US" sz="2400" dirty="0">
                    <a:latin typeface="UTM Avo" panose="02040603050506020204" pitchFamily="18" charset="0"/>
                    <a:cs typeface="Arial" panose="020B0604020202020204" pitchFamily="34" charset="0"/>
                  </a:rPr>
                  <a:t> 17 </a:t>
                </a:r>
                <a:r>
                  <a:rPr lang="en-US" sz="2400" dirty="0" err="1">
                    <a:latin typeface="UTM Avo" panose="02040603050506020204" pitchFamily="18" charset="0"/>
                    <a:cs typeface="Arial" panose="020B0604020202020204" pitchFamily="34" charset="0"/>
                  </a:rPr>
                  <a:t>đồng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vị</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bắt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đầu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từ</a:t>
                </a:r>
                <a:r>
                  <a:rPr lang="en-US" sz="2400" dirty="0">
                    <a:latin typeface="UTM Avo" panose="02040603050506020204" pitchFamily="18" charset="0"/>
                    <a:cs typeface="Arial" panose="020B0604020202020204" pitchFamily="34" charset="0"/>
                  </a:rPr>
                  <a:t> </a:t>
                </a:r>
                <a14:m>
                  <m:oMath xmlns:m="http://schemas.openxmlformats.org/officeDocument/2006/math">
                    <m:sPre>
                      <m:sPrePr>
                        <m:ctrlPr>
                          <a:rPr lang="en-US" sz="2400" i="1">
                            <a:latin typeface="Cambria Math" panose="02040503050406030204" pitchFamily="18" charset="0"/>
                            <a:cs typeface="Arial" panose="020B0604020202020204" pitchFamily="34" charset="0"/>
                          </a:rPr>
                        </m:ctrlPr>
                      </m:sPrePr>
                      <m:sub>
                        <m:r>
                          <a:rPr lang="en-US" sz="2400" i="1">
                            <a:latin typeface="Cambria Math" panose="02040503050406030204" pitchFamily="18" charset="0"/>
                            <a:cs typeface="Arial" panose="020B0604020202020204" pitchFamily="34" charset="0"/>
                          </a:rPr>
                          <m:t>8</m:t>
                        </m:r>
                      </m:sub>
                      <m:sup>
                        <m:r>
                          <a:rPr lang="en-US" sz="2400" i="1">
                            <a:latin typeface="Cambria Math" panose="02040503050406030204" pitchFamily="18" charset="0"/>
                          </a:rPr>
                          <m:t>12</m:t>
                        </m:r>
                      </m:sup>
                      <m:e>
                        <m:r>
                          <m:rPr>
                            <m:nor/>
                          </m:rPr>
                          <a:rPr lang="en-US" sz="2400">
                            <a:solidFill>
                              <a:srgbClr val="000000"/>
                            </a:solidFill>
                            <a:latin typeface="UTM Avo" panose="02040603050506020204" pitchFamily="18" charset="0"/>
                            <a:ea typeface="Calibri" panose="020F0502020204030204" pitchFamily="34" charset="0"/>
                          </a:rPr>
                          <m:t>O</m:t>
                        </m:r>
                      </m:e>
                    </m:sPre>
                  </m:oMath>
                </a14:m>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kết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thúc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là</a:t>
                </a:r>
                <a:r>
                  <a:rPr lang="en-US" sz="2400" dirty="0">
                    <a:latin typeface="UTM Avo" panose="02040603050506020204" pitchFamily="18" charset="0"/>
                    <a:cs typeface="Arial" panose="020B0604020202020204" pitchFamily="34" charset="0"/>
                  </a:rPr>
                  <a:t> </a:t>
                </a:r>
                <a14:m>
                  <m:oMath xmlns:m="http://schemas.openxmlformats.org/officeDocument/2006/math">
                    <m:sPre>
                      <m:sPrePr>
                        <m:ctrlPr>
                          <a:rPr lang="en-US" sz="2400" i="1">
                            <a:latin typeface="Cambria Math" panose="02040503050406030204" pitchFamily="18" charset="0"/>
                            <a:cs typeface="Arial" panose="020B0604020202020204" pitchFamily="34" charset="0"/>
                          </a:rPr>
                        </m:ctrlPr>
                      </m:sPrePr>
                      <m:sub>
                        <m:r>
                          <a:rPr lang="en-US" sz="2400" i="1">
                            <a:latin typeface="Cambria Math" panose="02040503050406030204" pitchFamily="18" charset="0"/>
                            <a:cs typeface="Arial" panose="020B0604020202020204" pitchFamily="34" charset="0"/>
                          </a:rPr>
                          <m:t>8</m:t>
                        </m:r>
                      </m:sub>
                      <m:sup>
                        <m:r>
                          <a:rPr lang="en-US" sz="2400" i="1">
                            <a:latin typeface="Cambria Math" panose="02040503050406030204" pitchFamily="18" charset="0"/>
                            <a:cs typeface="Arial" panose="020B0604020202020204" pitchFamily="34" charset="0"/>
                          </a:rPr>
                          <m:t>28</m:t>
                        </m:r>
                      </m:sup>
                      <m:e>
                        <m:r>
                          <m:rPr>
                            <m:nor/>
                          </m:rPr>
                          <a:rPr lang="en-US" sz="2400">
                            <a:solidFill>
                              <a:srgbClr val="000000"/>
                            </a:solidFill>
                            <a:latin typeface="UTM Avo" panose="02040603050506020204" pitchFamily="18" charset="0"/>
                            <a:ea typeface="Calibri" panose="020F0502020204030204" pitchFamily="34" charset="0"/>
                          </a:rPr>
                          <m:t>O</m:t>
                        </m:r>
                      </m:e>
                    </m:sPre>
                  </m:oMath>
                </a14:m>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Các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đồng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vị</a:t>
                </a:r>
                <a:r>
                  <a:rPr lang="en-US" sz="2400" dirty="0">
                    <a:latin typeface="UTM Avo" panose="02040603050506020204" pitchFamily="18" charset="0"/>
                    <a:cs typeface="Arial" panose="020B0604020202020204" pitchFamily="34" charset="0"/>
                  </a:rPr>
                  <a:t> oxygen </a:t>
                </a:r>
                <a:r>
                  <a:rPr lang="en-US" sz="2400" dirty="0" err="1">
                    <a:latin typeface="UTM Avo" panose="02040603050506020204" pitchFamily="18" charset="0"/>
                    <a:cs typeface="Arial" panose="020B0604020202020204" pitchFamily="34" charset="0"/>
                  </a:rPr>
                  <a:t>có</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tỉ</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lệ</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giữa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số</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hạt</a:t>
                </a:r>
                <a:r>
                  <a:rPr lang="en-US" sz="2400" dirty="0">
                    <a:latin typeface="UTM Avo" panose="02040603050506020204" pitchFamily="18" charset="0"/>
                    <a:cs typeface="Arial" panose="020B0604020202020204" pitchFamily="34" charset="0"/>
                  </a:rPr>
                  <a:t> neutron (N) </a:t>
                </a:r>
                <a:r>
                  <a:rPr lang="en-US" sz="2400" dirty="0" err="1">
                    <a:latin typeface="UTM Avo" panose="02040603050506020204" pitchFamily="18" charset="0"/>
                    <a:cs typeface="Arial" panose="020B0604020202020204" pitchFamily="34" charset="0"/>
                  </a:rPr>
                  <a:t>và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số</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hiệu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thỏa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mãn</a:t>
                </a:r>
                <a:r>
                  <a:rPr lang="en-US" sz="2400" dirty="0">
                    <a:latin typeface="UTM Avo" panose="02040603050506020204" pitchFamily="18" charset="0"/>
                    <a:cs typeface="Arial" panose="020B0604020202020204" pitchFamily="34" charset="0"/>
                  </a:rPr>
                  <a:t> </a:t>
                </a:r>
                <a14:m>
                  <m:oMath xmlns:m="http://schemas.openxmlformats.org/officeDocument/2006/math">
                    <m:r>
                      <m:rPr>
                        <m:nor/>
                      </m:rPr>
                      <a:rPr lang="en-US" sz="2400" i="0">
                        <a:latin typeface="UTM Avo" panose="02040603050506020204" pitchFamily="18" charset="0"/>
                        <a:cs typeface="Arial" panose="020B0604020202020204" pitchFamily="34" charset="0"/>
                      </a:rPr>
                      <m:t>1</m:t>
                    </m:r>
                    <m:r>
                      <a:rPr lang="en-US" sz="2400">
                        <a:latin typeface="Cambria Math" panose="02040503050406030204" pitchFamily="18" charset="0"/>
                        <a:ea typeface="Cambria Math" panose="02040503050406030204" pitchFamily="18" charset="0"/>
                        <a:cs typeface="Arial" panose="020B0604020202020204" pitchFamily="34" charset="0"/>
                      </a:rPr>
                      <m:t>≤</m:t>
                    </m:r>
                    <m:f>
                      <m:fPr>
                        <m:ctrlPr>
                          <a:rPr lang="en-US" sz="2400" i="1">
                            <a:latin typeface="Cambria Math" panose="02040503050406030204" pitchFamily="18" charset="0"/>
                            <a:ea typeface="Cambria Math" panose="02040503050406030204" pitchFamily="18" charset="0"/>
                            <a:cs typeface="Arial" panose="020B0604020202020204" pitchFamily="34" charset="0"/>
                          </a:rPr>
                        </m:ctrlPr>
                      </m:fPr>
                      <m:num>
                        <m:r>
                          <m:rPr>
                            <m:nor/>
                          </m:rPr>
                          <a:rPr lang="en-US" sz="2400" i="0">
                            <a:latin typeface="UTM Avo" panose="02040603050506020204" pitchFamily="18" charset="0"/>
                            <a:ea typeface="Cambria Math" panose="02040503050406030204" pitchFamily="18" charset="0"/>
                            <a:cs typeface="Arial" panose="020B0604020202020204" pitchFamily="34" charset="0"/>
                          </a:rPr>
                          <m:t>N</m:t>
                        </m:r>
                      </m:num>
                      <m:den>
                        <m:r>
                          <m:rPr>
                            <m:nor/>
                          </m:rPr>
                          <a:rPr lang="en-US" sz="2400" i="0">
                            <a:latin typeface="UTM Avo" panose="02040603050506020204" pitchFamily="18" charset="0"/>
                            <a:ea typeface="Cambria Math" panose="02040503050406030204" pitchFamily="18" charset="0"/>
                            <a:cs typeface="Arial" panose="020B0604020202020204" pitchFamily="34" charset="0"/>
                          </a:rPr>
                          <m:t>Z</m:t>
                        </m:r>
                      </m:den>
                    </m:f>
                    <m:r>
                      <a:rPr lang="en-US" sz="2400">
                        <a:latin typeface="Cambria Math" panose="02040503050406030204" pitchFamily="18" charset="0"/>
                        <a:ea typeface="Cambria Math" panose="02040503050406030204" pitchFamily="18" charset="0"/>
                        <a:cs typeface="Arial" panose="020B0604020202020204" pitchFamily="34" charset="0"/>
                      </a:rPr>
                      <m:t>≤</m:t>
                    </m:r>
                    <m:r>
                      <m:rPr>
                        <m:nor/>
                      </m:rPr>
                      <a:rPr lang="en-US" sz="2400" i="0">
                        <a:latin typeface="UTM Avo" panose="02040603050506020204" pitchFamily="18" charset="0"/>
                        <a:ea typeface="Cambria Math" panose="02040503050406030204" pitchFamily="18" charset="0"/>
                        <a:cs typeface="Arial" panose="020B0604020202020204" pitchFamily="34" charset="0"/>
                      </a:rPr>
                      <m:t>1,25</m:t>
                    </m:r>
                  </m:oMath>
                </a14:m>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thì</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bền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vững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Hỏi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trong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tự</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nhiên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thường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gặp</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những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đồng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vị</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nào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của</a:t>
                </a:r>
                <a:r>
                  <a:rPr lang="en-US" sz="2400" dirty="0">
                    <a:latin typeface="UTM Avo" panose="02040603050506020204" pitchFamily="18" charset="0"/>
                    <a:cs typeface="Arial" panose="020B0604020202020204" pitchFamily="34" charset="0"/>
                  </a:rPr>
                  <a:t> oxygen?</a:t>
                </a:r>
              </a:p>
            </p:txBody>
          </p:sp>
        </mc:Choice>
        <mc:Fallback xmlns="">
          <p:sp>
            <p:nvSpPr>
              <p:cNvPr id="3" name="TextBox 2">
                <a:extLst>
                  <a:ext uri="{FF2B5EF4-FFF2-40B4-BE49-F238E27FC236}">
                    <a16:creationId xmlns:a16="http://schemas.microsoft.com/office/drawing/2014/main" id="{105AED6B-30F0-FE1A-E3CE-F75E81A807E5}"/>
                  </a:ext>
                </a:extLst>
              </p:cNvPr>
              <p:cNvSpPr txBox="1">
                <a:spLocks noRot="1" noChangeAspect="1" noMove="1" noResize="1" noEditPoints="1" noAdjustHandles="1" noChangeArrowheads="1" noChangeShapeType="1" noTextEdit="1"/>
              </p:cNvSpPr>
              <p:nvPr/>
            </p:nvSpPr>
            <p:spPr>
              <a:xfrm>
                <a:off x="567890" y="1731545"/>
                <a:ext cx="11069053" cy="2636940"/>
              </a:xfrm>
              <a:prstGeom prst="rect">
                <a:avLst/>
              </a:prstGeom>
              <a:blipFill>
                <a:blip r:embed="rId4"/>
                <a:stretch>
                  <a:fillRect l="-826" r="-1707" b="-43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6EDB93CD-EC55-08B6-02E1-FD568D14D93E}"/>
                  </a:ext>
                </a:extLst>
              </p:cNvPr>
              <p:cNvSpPr/>
              <p:nvPr/>
            </p:nvSpPr>
            <p:spPr>
              <a:xfrm>
                <a:off x="2958557" y="4889210"/>
                <a:ext cx="7766293" cy="1314591"/>
              </a:xfrm>
              <a:prstGeom prst="rect">
                <a:avLst/>
              </a:prstGeom>
              <a:solidFill>
                <a:schemeClr val="accent2">
                  <a:lumMod val="20000"/>
                  <a:lumOff val="80000"/>
                </a:schemeClr>
              </a:solidFill>
            </p:spPr>
            <p:txBody>
              <a:bodyPr wrap="none">
                <a:spAutoFit/>
              </a:bodyPr>
              <a:lstStyle/>
              <a:p>
                <a:pPr marL="495325" indent="-495325">
                  <a:lnSpc>
                    <a:spcPct val="150000"/>
                  </a:lnSpc>
                  <a:spcBef>
                    <a:spcPts val="400"/>
                  </a:spcBef>
                  <a:spcAft>
                    <a:spcPts val="533"/>
                  </a:spcAft>
                  <a:buFont typeface="Wingdings" panose="05000000000000000000" pitchFamily="2" charset="2"/>
                  <a:buChar char="Ø"/>
                </a:pP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Trong</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tự</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nhiên</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thường</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gặp</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các</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đồng</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vị</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bền</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là</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p>
              <a:p>
                <a:pPr algn="ctr">
                  <a:lnSpc>
                    <a:spcPct val="150000"/>
                  </a:lnSpc>
                  <a:spcBef>
                    <a:spcPts val="400"/>
                  </a:spcBef>
                  <a:spcAft>
                    <a:spcPts val="533"/>
                  </a:spcAft>
                </a:pPr>
                <a14:m>
                  <m:oMath xmlns:m="http://schemas.openxmlformats.org/officeDocument/2006/math">
                    <m:sPre>
                      <m:sPrePr>
                        <m:ctrlPr>
                          <a:rPr lang="en-US" sz="2400" i="1">
                            <a:solidFill>
                              <a:srgbClr val="000000"/>
                            </a:solidFill>
                            <a:latin typeface="Cambria Math" panose="02040503050406030204" pitchFamily="18" charset="0"/>
                            <a:ea typeface="Calibri" panose="020F0502020204030204" pitchFamily="34" charset="0"/>
                          </a:rPr>
                        </m:ctrlPr>
                      </m:sPrePr>
                      <m:sub>
                        <m:r>
                          <a:rPr lang="en-US" sz="2400" i="1">
                            <a:solidFill>
                              <a:srgbClr val="000000"/>
                            </a:solidFill>
                            <a:latin typeface="Cambria Math" panose="02040503050406030204" pitchFamily="18" charset="0"/>
                            <a:ea typeface="Calibri" panose="020F0502020204030204" pitchFamily="34" charset="0"/>
                          </a:rPr>
                          <m:t>8</m:t>
                        </m:r>
                      </m:sub>
                      <m:sup>
                        <m:r>
                          <a:rPr lang="en-US" sz="2400" i="1">
                            <a:solidFill>
                              <a:srgbClr val="000000"/>
                            </a:solidFill>
                            <a:latin typeface="Cambria Math" panose="02040503050406030204" pitchFamily="18" charset="0"/>
                            <a:ea typeface="Calibri" panose="020F0502020204030204" pitchFamily="34" charset="0"/>
                          </a:rPr>
                          <m:t>16</m:t>
                        </m:r>
                      </m:sup>
                      <m:e>
                        <m:r>
                          <m:rPr>
                            <m:nor/>
                          </m:rPr>
                          <a:rPr lang="en-US" sz="2400" i="0">
                            <a:solidFill>
                              <a:srgbClr val="000000"/>
                            </a:solidFill>
                            <a:latin typeface="UTM Avo" panose="02040603050506020204" pitchFamily="18" charset="0"/>
                            <a:ea typeface="Calibri" panose="020F0502020204030204" pitchFamily="34" charset="0"/>
                          </a:rPr>
                          <m:t>O</m:t>
                        </m:r>
                      </m:e>
                    </m:sPre>
                  </m:oMath>
                </a14:m>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14:m>
                  <m:oMath xmlns:m="http://schemas.openxmlformats.org/officeDocument/2006/math">
                    <m:sPre>
                      <m:sPrePr>
                        <m:ctrlPr>
                          <a:rPr lang="en-US" sz="2400" i="1" smtClean="0">
                            <a:solidFill>
                              <a:srgbClr val="000000"/>
                            </a:solidFill>
                            <a:latin typeface="Cambria Math" panose="02040503050406030204" pitchFamily="18" charset="0"/>
                            <a:ea typeface="Calibri" panose="020F0502020204030204" pitchFamily="34" charset="0"/>
                          </a:rPr>
                        </m:ctrlPr>
                      </m:sPrePr>
                      <m:sub>
                        <m:r>
                          <a:rPr lang="en-US" sz="2400" i="1">
                            <a:solidFill>
                              <a:srgbClr val="000000"/>
                            </a:solidFill>
                            <a:latin typeface="Cambria Math" panose="02040503050406030204" pitchFamily="18" charset="0"/>
                            <a:ea typeface="Calibri" panose="020F0502020204030204" pitchFamily="34" charset="0"/>
                          </a:rPr>
                          <m:t>8</m:t>
                        </m:r>
                      </m:sub>
                      <m:sup>
                        <m:r>
                          <a:rPr lang="en-US" sz="2400" i="1">
                            <a:solidFill>
                              <a:srgbClr val="000000"/>
                            </a:solidFill>
                            <a:latin typeface="Cambria Math" panose="02040503050406030204" pitchFamily="18" charset="0"/>
                            <a:ea typeface="Calibri" panose="020F0502020204030204" pitchFamily="34" charset="0"/>
                          </a:rPr>
                          <m:t>17</m:t>
                        </m:r>
                      </m:sup>
                      <m:e>
                        <m:r>
                          <m:rPr>
                            <m:nor/>
                          </m:rPr>
                          <a:rPr lang="en-US" sz="2400">
                            <a:solidFill>
                              <a:srgbClr val="000000"/>
                            </a:solidFill>
                            <a:latin typeface="UTM Avo" panose="02040603050506020204" pitchFamily="18" charset="0"/>
                            <a:ea typeface="Calibri" panose="020F0502020204030204" pitchFamily="34" charset="0"/>
                          </a:rPr>
                          <m:t>O</m:t>
                        </m:r>
                      </m:e>
                    </m:sPre>
                  </m:oMath>
                </a14:m>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 </a:t>
                </a:r>
                <a14:m>
                  <m:oMath xmlns:m="http://schemas.openxmlformats.org/officeDocument/2006/math">
                    <m:sPre>
                      <m:sPrePr>
                        <m:ctrlPr>
                          <a:rPr lang="en-US" sz="2400" i="1">
                            <a:solidFill>
                              <a:srgbClr val="000000"/>
                            </a:solidFill>
                            <a:latin typeface="Cambria Math" panose="02040503050406030204" pitchFamily="18" charset="0"/>
                            <a:ea typeface="Calibri" panose="020F0502020204030204" pitchFamily="34" charset="0"/>
                          </a:rPr>
                        </m:ctrlPr>
                      </m:sPrePr>
                      <m:sub>
                        <m:r>
                          <a:rPr lang="en-US" sz="2400" i="1">
                            <a:solidFill>
                              <a:srgbClr val="000000"/>
                            </a:solidFill>
                            <a:latin typeface="Cambria Math" panose="02040503050406030204" pitchFamily="18" charset="0"/>
                            <a:ea typeface="Calibri" panose="020F0502020204030204" pitchFamily="34" charset="0"/>
                          </a:rPr>
                          <m:t>8</m:t>
                        </m:r>
                      </m:sub>
                      <m:sup>
                        <m:r>
                          <a:rPr lang="en-US" sz="2400" i="1">
                            <a:solidFill>
                              <a:srgbClr val="000000"/>
                            </a:solidFill>
                            <a:latin typeface="Cambria Math" panose="02040503050406030204" pitchFamily="18" charset="0"/>
                            <a:ea typeface="Calibri" panose="020F0502020204030204" pitchFamily="34" charset="0"/>
                          </a:rPr>
                          <m:t>18</m:t>
                        </m:r>
                      </m:sup>
                      <m:e>
                        <m:r>
                          <m:rPr>
                            <m:nor/>
                          </m:rPr>
                          <a:rPr lang="en-US" sz="2400">
                            <a:solidFill>
                              <a:srgbClr val="000000"/>
                            </a:solidFill>
                            <a:latin typeface="UTM Avo" panose="02040603050506020204" pitchFamily="18" charset="0"/>
                            <a:ea typeface="Calibri" panose="020F0502020204030204" pitchFamily="34" charset="0"/>
                          </a:rPr>
                          <m:t>O</m:t>
                        </m:r>
                      </m:e>
                    </m:sPre>
                  </m:oMath>
                </a14:m>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a:t>
                </a:r>
                <a:endParaRPr lang="en-US" sz="2400"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4" name="Rectangle 3">
                <a:extLst>
                  <a:ext uri="{FF2B5EF4-FFF2-40B4-BE49-F238E27FC236}">
                    <a16:creationId xmlns:a16="http://schemas.microsoft.com/office/drawing/2014/main" id="{6EDB93CD-EC55-08B6-02E1-FD568D14D93E}"/>
                  </a:ext>
                </a:extLst>
              </p:cNvPr>
              <p:cNvSpPr>
                <a:spLocks noRot="1" noChangeAspect="1" noMove="1" noResize="1" noEditPoints="1" noAdjustHandles="1" noChangeArrowheads="1" noChangeShapeType="1" noTextEdit="1"/>
              </p:cNvSpPr>
              <p:nvPr/>
            </p:nvSpPr>
            <p:spPr>
              <a:xfrm>
                <a:off x="2958557" y="4889210"/>
                <a:ext cx="7766293" cy="1314591"/>
              </a:xfrm>
              <a:prstGeom prst="rect">
                <a:avLst/>
              </a:prstGeom>
              <a:blipFill>
                <a:blip r:embed="rId5"/>
                <a:stretch>
                  <a:fillRect l="-1020" r="-314" b="-4630"/>
                </a:stretch>
              </a:blipFill>
            </p:spPr>
            <p:txBody>
              <a:bodyPr/>
              <a:lstStyle/>
              <a:p>
                <a:r>
                  <a:rPr lang="en-US">
                    <a:noFill/>
                  </a:rPr>
                  <a:t> </a:t>
                </a:r>
              </a:p>
            </p:txBody>
          </p:sp>
        </mc:Fallback>
      </mc:AlternateContent>
    </p:spTree>
    <p:extLst>
      <p:ext uri="{BB962C8B-B14F-4D97-AF65-F5344CB8AC3E}">
        <p14:creationId xmlns:p14="http://schemas.microsoft.com/office/powerpoint/2010/main" val="282799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F974A0C-0D67-A57D-5D4D-81C6FD2A71FE}"/>
              </a:ext>
            </a:extLst>
          </p:cNvPr>
          <p:cNvSpPr txBox="1"/>
          <p:nvPr/>
        </p:nvSpPr>
        <p:spPr>
          <a:xfrm>
            <a:off x="653983" y="1734420"/>
            <a:ext cx="10828956" cy="1121846"/>
          </a:xfrm>
          <a:prstGeom prst="rect">
            <a:avLst/>
          </a:prstGeom>
          <a:noFill/>
        </p:spPr>
        <p:txBody>
          <a:bodyPr wrap="square" rtlCol="0">
            <a:spAutoFit/>
          </a:bodyPr>
          <a:lstStyle/>
          <a:p>
            <a:pPr algn="just">
              <a:lnSpc>
                <a:spcPct val="150000"/>
              </a:lnSpc>
            </a:pPr>
            <a:r>
              <a:rPr lang="en-US" sz="2400" b="1" dirty="0" err="1">
                <a:solidFill>
                  <a:srgbClr val="FF0000"/>
                </a:solidFill>
                <a:latin typeface="UTM Avo" panose="02040603050506020204" pitchFamily="18" charset="0"/>
                <a:cs typeface="Arial" panose="020B0604020202020204" pitchFamily="34" charset="0"/>
              </a:rPr>
              <a:t>Câu</a:t>
            </a:r>
            <a:r>
              <a:rPr lang="en-US" sz="2400" b="1" dirty="0">
                <a:solidFill>
                  <a:srgbClr val="FF0000"/>
                </a:solidFill>
                <a:latin typeface="UTM Avo" panose="02040603050506020204" pitchFamily="18" charset="0"/>
                <a:cs typeface="Arial" panose="020B0604020202020204" pitchFamily="34" charset="0"/>
              </a:rPr>
              <a:t> 2: </a:t>
            </a:r>
            <a:r>
              <a:rPr lang="en-US" sz="2400" dirty="0" err="1">
                <a:latin typeface="UTM Avo" panose="02040603050506020204" pitchFamily="18" charset="0"/>
                <a:cs typeface="Arial" panose="020B0604020202020204" pitchFamily="34" charset="0"/>
              </a:rPr>
              <a:t>Em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hãy</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tìm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hiểu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đồng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vị</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nào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của</a:t>
            </a:r>
            <a:r>
              <a:rPr lang="en-US" sz="2400" dirty="0">
                <a:latin typeface="UTM Avo" panose="02040603050506020204" pitchFamily="18" charset="0"/>
                <a:cs typeface="Arial" panose="020B0604020202020204" pitchFamily="34" charset="0"/>
              </a:rPr>
              <a:t> oxygen </a:t>
            </a:r>
            <a:r>
              <a:rPr lang="en-US" sz="2400" dirty="0" err="1">
                <a:latin typeface="UTM Avo" panose="02040603050506020204" pitchFamily="18" charset="0"/>
                <a:cs typeface="Arial" panose="020B0604020202020204" pitchFamily="34" charset="0"/>
              </a:rPr>
              <a:t>chiếm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tỉ</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lệ</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lớn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nhất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trong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tự</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nhiên</a:t>
            </a:r>
            <a:r>
              <a:rPr lang="en-US" sz="2400" dirty="0">
                <a:latin typeface="UTM Avo" panose="02040603050506020204" pitchFamily="18" charset="0"/>
                <a:cs typeface="Arial" panose="020B0604020202020204" pitchFamily="34" charset="0"/>
              </a:rPr>
              <a:t>.</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29D0788-EDE3-E0A5-5990-74608BB57FCD}"/>
                  </a:ext>
                </a:extLst>
              </p:cNvPr>
              <p:cNvSpPr/>
              <p:nvPr/>
            </p:nvSpPr>
            <p:spPr>
              <a:xfrm>
                <a:off x="653983" y="3193262"/>
                <a:ext cx="5403979" cy="471476"/>
              </a:xfrm>
              <a:prstGeom prst="rect">
                <a:avLst/>
              </a:prstGeom>
            </p:spPr>
            <p:txBody>
              <a:bodyPr wrap="none">
                <a:spAutoFit/>
              </a:bodyPr>
              <a:lstStyle/>
              <a:p>
                <a:pPr marL="381019" indent="-381019" algn="ctr">
                  <a:buFont typeface="Wingdings" panose="05000000000000000000" pitchFamily="2" charset="2"/>
                  <a:buChar char="Ø"/>
                </a:pP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Nguyên</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tố</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14:m>
                  <m:oMath xmlns:m="http://schemas.openxmlformats.org/officeDocument/2006/math">
                    <m:sPre>
                      <m:sPrePr>
                        <m:ctrlPr>
                          <a:rPr lang="en-US" sz="2400" i="1">
                            <a:solidFill>
                              <a:srgbClr val="000000"/>
                            </a:solidFill>
                            <a:latin typeface="Cambria Math" panose="02040503050406030204" pitchFamily="18" charset="0"/>
                          </a:rPr>
                        </m:ctrlPr>
                      </m:sPrePr>
                      <m:sub>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8</m:t>
                        </m:r>
                      </m:sub>
                      <m:sup>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16</m:t>
                        </m:r>
                      </m:sup>
                      <m:e>
                        <m:r>
                          <m:rPr>
                            <m:nor/>
                          </m:rPr>
                          <a:rPr lang="en-US" sz="2400">
                            <a:solidFill>
                              <a:srgbClr val="000000"/>
                            </a:solidFill>
                            <a:latin typeface="UTM Avo" panose="02040603050506020204" pitchFamily="18" charset="0"/>
                            <a:ea typeface="Calibri" panose="020F0502020204030204" pitchFamily="34" charset="0"/>
                          </a:rPr>
                          <m:t>O</m:t>
                        </m:r>
                      </m:e>
                    </m:sPre>
                  </m:oMath>
                </a14:m>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là</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phổ</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biến</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nhất</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a:t>
                </a:r>
                <a:endParaRPr lang="en-US" sz="2400" dirty="0">
                  <a:latin typeface="UTM Avo" panose="02040603050506020204" pitchFamily="18" charset="0"/>
                  <a:cs typeface="Arial" panose="020B0604020202020204" pitchFamily="34" charset="0"/>
                </a:endParaRPr>
              </a:p>
            </p:txBody>
          </p:sp>
        </mc:Choice>
        <mc:Fallback xmlns="">
          <p:sp>
            <p:nvSpPr>
              <p:cNvPr id="6" name="Rectangle 5">
                <a:extLst>
                  <a:ext uri="{FF2B5EF4-FFF2-40B4-BE49-F238E27FC236}">
                    <a16:creationId xmlns:a16="http://schemas.microsoft.com/office/drawing/2014/main" id="{429D0788-EDE3-E0A5-5990-74608BB57FCD}"/>
                  </a:ext>
                </a:extLst>
              </p:cNvPr>
              <p:cNvSpPr>
                <a:spLocks noRot="1" noChangeAspect="1" noMove="1" noResize="1" noEditPoints="1" noAdjustHandles="1" noChangeArrowheads="1" noChangeShapeType="1" noTextEdit="1"/>
              </p:cNvSpPr>
              <p:nvPr/>
            </p:nvSpPr>
            <p:spPr>
              <a:xfrm>
                <a:off x="653983" y="3193262"/>
                <a:ext cx="5403979" cy="471476"/>
              </a:xfrm>
              <a:prstGeom prst="rect">
                <a:avLst/>
              </a:prstGeom>
              <a:blipFill>
                <a:blip r:embed="rId3"/>
                <a:stretch>
                  <a:fillRect l="-1015" t="-10390" r="-1240" b="-27273"/>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816ED82D-E624-C64B-9DD1-1EBDAD00D6C8}"/>
              </a:ext>
            </a:extLst>
          </p:cNvPr>
          <p:cNvPicPr>
            <a:picLocks noChangeAspect="1"/>
          </p:cNvPicPr>
          <p:nvPr/>
        </p:nvPicPr>
        <p:blipFill>
          <a:blip r:embed="rId4"/>
          <a:stretch>
            <a:fillRect/>
          </a:stretch>
        </p:blipFill>
        <p:spPr>
          <a:xfrm>
            <a:off x="6729887" y="3079832"/>
            <a:ext cx="4569341" cy="2566447"/>
          </a:xfrm>
          <a:prstGeom prst="rect">
            <a:avLst/>
          </a:prstGeom>
        </p:spPr>
      </p:pic>
    </p:spTree>
    <p:extLst>
      <p:ext uri="{BB962C8B-B14F-4D97-AF65-F5344CB8AC3E}">
        <p14:creationId xmlns:p14="http://schemas.microsoft.com/office/powerpoint/2010/main" val="288055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0AFCAF-BB2F-3CD3-98FD-0B29AC5056F0}"/>
              </a:ext>
            </a:extLst>
          </p:cNvPr>
          <p:cNvSpPr txBox="1"/>
          <p:nvPr/>
        </p:nvSpPr>
        <p:spPr>
          <a:xfrm>
            <a:off x="633603" y="1766503"/>
            <a:ext cx="6919080" cy="1675843"/>
          </a:xfrm>
          <a:prstGeom prst="rect">
            <a:avLst/>
          </a:prstGeom>
          <a:noFill/>
        </p:spPr>
        <p:txBody>
          <a:bodyPr wrap="square" rtlCol="0">
            <a:spAutoFit/>
          </a:bodyPr>
          <a:lstStyle/>
          <a:p>
            <a:pPr>
              <a:lnSpc>
                <a:spcPct val="150000"/>
              </a:lnSpc>
            </a:pPr>
            <a:r>
              <a:rPr lang="vi-VN" sz="2400" b="1" dirty="0">
                <a:solidFill>
                  <a:srgbClr val="FF0000"/>
                </a:solidFill>
                <a:latin typeface="UTM Avo" panose="02040603050506020204" pitchFamily="18" charset="0"/>
                <a:cs typeface="Arial" panose="020B0604020202020204" pitchFamily="34" charset="0"/>
              </a:rPr>
              <a:t>Bài 4: </a:t>
            </a:r>
          </a:p>
          <a:p>
            <a:pPr marL="495325" indent="-495325">
              <a:lnSpc>
                <a:spcPct val="150000"/>
              </a:lnSpc>
              <a:buFont typeface="+mj-lt"/>
              <a:buAutoNum type="alphaLcParenR"/>
            </a:pPr>
            <a:r>
              <a:rPr lang="vi-VN" sz="2400" dirty="0">
                <a:latin typeface="UTM Avo" panose="02040603050506020204" pitchFamily="18" charset="0"/>
                <a:cs typeface="Arial" panose="020B0604020202020204" pitchFamily="34" charset="0"/>
              </a:rPr>
              <a:t>Neon có bao nhiêu đồng vị bền?</a:t>
            </a:r>
          </a:p>
          <a:p>
            <a:pPr marL="495325" indent="-495325">
              <a:lnSpc>
                <a:spcPct val="150000"/>
              </a:lnSpc>
              <a:buFont typeface="+mj-lt"/>
              <a:buAutoNum type="alphaLcParenR"/>
            </a:pPr>
            <a:r>
              <a:rPr lang="vi-VN" sz="2400" dirty="0">
                <a:latin typeface="UTM Avo" panose="02040603050506020204" pitchFamily="18" charset="0"/>
                <a:cs typeface="Arial" panose="020B0604020202020204" pitchFamily="34" charset="0"/>
              </a:rPr>
              <a:t>Tính nguyên tử khối trung bình của neon.</a:t>
            </a:r>
            <a:endParaRPr lang="en-US" sz="2400" dirty="0">
              <a:latin typeface="UTM Avo" panose="02040603050506020204" pitchFamily="18" charset="0"/>
              <a:cs typeface="Arial" panose="020B0604020202020204" pitchFamily="34" charset="0"/>
            </a:endParaRPr>
          </a:p>
        </p:txBody>
      </p:sp>
      <p:pic>
        <p:nvPicPr>
          <p:cNvPr id="3" name="Picture 2" descr="Chart&#10;&#10;Description automatically generated with medium confidence">
            <a:extLst>
              <a:ext uri="{FF2B5EF4-FFF2-40B4-BE49-F238E27FC236}">
                <a16:creationId xmlns:a16="http://schemas.microsoft.com/office/drawing/2014/main" id="{970C0B3F-85C8-2389-EF83-704B1A82C602}"/>
              </a:ext>
            </a:extLst>
          </p:cNvPr>
          <p:cNvPicPr>
            <a:picLocks noChangeAspect="1"/>
          </p:cNvPicPr>
          <p:nvPr/>
        </p:nvPicPr>
        <p:blipFill rotWithShape="1">
          <a:blip r:embed="rId3">
            <a:extLst>
              <a:ext uri="{28A0092B-C50C-407E-A947-70E740481C1C}">
                <a14:useLocalDpi xmlns:a14="http://schemas.microsoft.com/office/drawing/2010/main" val="0"/>
              </a:ext>
            </a:extLst>
          </a:blip>
          <a:srcRect l="48415" t="27230" r="11974" b="18318"/>
          <a:stretch/>
        </p:blipFill>
        <p:spPr>
          <a:xfrm>
            <a:off x="7632833" y="1950589"/>
            <a:ext cx="4114533" cy="3017324"/>
          </a:xfrm>
          <a:prstGeom prst="rect">
            <a:avLst/>
          </a:prstGeom>
        </p:spPr>
      </p:pic>
    </p:spTree>
    <p:extLst>
      <p:ext uri="{BB962C8B-B14F-4D97-AF65-F5344CB8AC3E}">
        <p14:creationId xmlns:p14="http://schemas.microsoft.com/office/powerpoint/2010/main" val="73138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C19153-D30E-C69C-4F83-13AF6BFFFE18}"/>
              </a:ext>
            </a:extLst>
          </p:cNvPr>
          <p:cNvSpPr/>
          <p:nvPr/>
        </p:nvSpPr>
        <p:spPr>
          <a:xfrm>
            <a:off x="615147" y="1787894"/>
            <a:ext cx="11243177" cy="3466077"/>
          </a:xfrm>
          <a:prstGeom prst="rect">
            <a:avLst/>
          </a:prstGeom>
        </p:spPr>
        <p:txBody>
          <a:bodyPr wrap="square">
            <a:spAutoFit/>
          </a:bodyPr>
          <a:lstStyle/>
          <a:p>
            <a:pPr algn="just">
              <a:lnSpc>
                <a:spcPct val="150000"/>
              </a:lnSpc>
              <a:spcAft>
                <a:spcPts val="533"/>
              </a:spcAft>
            </a:pPr>
            <a:r>
              <a:rPr lang="en-US" sz="2400" b="1" dirty="0" err="1">
                <a:solidFill>
                  <a:srgbClr val="FF0000"/>
                </a:solidFill>
                <a:latin typeface="UTM Avo" panose="02040603050506020204" pitchFamily="18" charset="0"/>
                <a:ea typeface="Calibri" panose="020F0502020204030204" pitchFamily="34" charset="0"/>
                <a:cs typeface="Arial" panose="020B0604020202020204" pitchFamily="34" charset="0"/>
              </a:rPr>
              <a:t>Câu</a:t>
            </a: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FF0000"/>
                </a:solidFill>
                <a:latin typeface="UTM Avo" panose="02040603050506020204" pitchFamily="18" charset="0"/>
                <a:ea typeface="Calibri" panose="020F0502020204030204" pitchFamily="34" charset="0"/>
                <a:cs typeface="Arial" panose="020B0604020202020204" pitchFamily="34" charset="0"/>
              </a:rPr>
              <a:t>trả</a:t>
            </a: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FF0000"/>
                </a:solidFill>
                <a:latin typeface="UTM Avo" panose="02040603050506020204" pitchFamily="18" charset="0"/>
                <a:ea typeface="Calibri" panose="020F0502020204030204" pitchFamily="34" charset="0"/>
                <a:cs typeface="Arial" panose="020B0604020202020204" pitchFamily="34" charset="0"/>
              </a:rPr>
              <a:t>lời</a:t>
            </a: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a:t>
            </a:r>
          </a:p>
          <a:p>
            <a:pPr algn="just">
              <a:lnSpc>
                <a:spcPct val="150000"/>
              </a:lnSpc>
              <a:spcAft>
                <a:spcPts val="533"/>
              </a:spcAft>
            </a:pPr>
            <a:r>
              <a:rPr lang="en-US" sz="2400" dirty="0">
                <a:latin typeface="UTM Avo" panose="02040603050506020204" pitchFamily="18" charset="0"/>
                <a:ea typeface="Calibri" panose="020F0502020204030204" pitchFamily="34" charset="0"/>
                <a:cs typeface="Arial" panose="020B0604020202020204" pitchFamily="34" charset="0"/>
              </a:rPr>
              <a:t>a, </a:t>
            </a:r>
            <a:r>
              <a:rPr lang="en-US" sz="2400" dirty="0" err="1">
                <a:latin typeface="UTM Avo" panose="02040603050506020204" pitchFamily="18" charset="0"/>
                <a:ea typeface="Calibri" panose="020F0502020204030204" pitchFamily="34" charset="0"/>
                <a:cs typeface="Arial" panose="020B0604020202020204" pitchFamily="34" charset="0"/>
              </a:rPr>
              <a:t>Trên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phổ</a:t>
            </a:r>
            <a:r>
              <a:rPr lang="en-US" sz="2400" dirty="0">
                <a:latin typeface="UTM Avo" panose="02040603050506020204" pitchFamily="18" charset="0"/>
                <a:ea typeface="Calibri" panose="020F0502020204030204" pitchFamily="34" charset="0"/>
                <a:cs typeface="Arial" panose="020B0604020202020204" pitchFamily="34" charset="0"/>
              </a:rPr>
              <a:t> MS </a:t>
            </a:r>
            <a:r>
              <a:rPr lang="en-US" sz="2400" dirty="0" err="1">
                <a:latin typeface="UTM Avo" panose="02040603050506020204" pitchFamily="18" charset="0"/>
                <a:ea typeface="Calibri" panose="020F0502020204030204" pitchFamily="34" charset="0"/>
                <a:cs typeface="Arial" panose="020B0604020202020204" pitchFamily="34" charset="0"/>
              </a:rPr>
              <a:t>chỉ</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xuất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hiện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vạch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với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tổng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100%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nguyên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tử</a:t>
            </a:r>
            <a:r>
              <a:rPr lang="en-US" sz="2400" dirty="0">
                <a:latin typeface="UTM Avo" panose="02040603050506020204" pitchFamily="18" charset="0"/>
                <a:ea typeface="Calibri" panose="020F0502020204030204" pitchFamily="34" charset="0"/>
                <a:cs typeface="Arial" panose="020B0604020202020204" pitchFamily="34" charset="0"/>
              </a:rPr>
              <a:t> Ne </a:t>
            </a:r>
            <a:r>
              <a:rPr lang="en-US" sz="2400" dirty="0" err="1">
                <a:latin typeface="UTM Avo" panose="02040603050506020204" pitchFamily="18" charset="0"/>
                <a:ea typeface="Calibri" panose="020F0502020204030204" pitchFamily="34" charset="0"/>
                <a:cs typeface="Arial" panose="020B0604020202020204" pitchFamily="34" charset="0"/>
              </a:rPr>
              <a:t>có</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đồng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vị</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bền</a:t>
            </a:r>
            <a:r>
              <a:rPr lang="en-US" sz="2400" dirty="0">
                <a:latin typeface="UTM Avo" panose="02040603050506020204" pitchFamily="18" charset="0"/>
                <a:ea typeface="Calibri" panose="020F0502020204030204" pitchFamily="34" charset="0"/>
                <a:cs typeface="Arial" panose="020B0604020202020204" pitchFamily="34" charset="0"/>
              </a:rPr>
              <a:t>.</a:t>
            </a:r>
          </a:p>
          <a:p>
            <a:pPr algn="just">
              <a:lnSpc>
                <a:spcPct val="150000"/>
              </a:lnSpc>
              <a:spcAft>
                <a:spcPts val="533"/>
              </a:spcAft>
            </a:pPr>
            <a:r>
              <a:rPr lang="en-US" sz="2400" dirty="0">
                <a:latin typeface="UTM Avo" panose="02040603050506020204" pitchFamily="18" charset="0"/>
                <a:ea typeface="Calibri" panose="020F0502020204030204" pitchFamily="34" charset="0"/>
                <a:cs typeface="Arial" panose="020B0604020202020204" pitchFamily="34" charset="0"/>
              </a:rPr>
              <a:t>b, Do </a:t>
            </a:r>
            <a:r>
              <a:rPr lang="en-US" sz="2400" dirty="0" err="1">
                <a:latin typeface="UTM Avo" panose="02040603050506020204" pitchFamily="18" charset="0"/>
                <a:ea typeface="Calibri" panose="020F0502020204030204" pitchFamily="34" charset="0"/>
                <a:cs typeface="Arial" panose="020B0604020202020204" pitchFamily="34" charset="0"/>
              </a:rPr>
              <a:t>điện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tích</a:t>
            </a:r>
            <a:r>
              <a:rPr lang="en-US" sz="2400" dirty="0">
                <a:latin typeface="UTM Avo" panose="02040603050506020204" pitchFamily="18" charset="0"/>
                <a:ea typeface="Calibri" panose="020F0502020204030204" pitchFamily="34" charset="0"/>
                <a:cs typeface="Arial" panose="020B0604020202020204" pitchFamily="34" charset="0"/>
              </a:rPr>
              <a:t> z </a:t>
            </a:r>
            <a:r>
              <a:rPr lang="en-US" sz="2400" dirty="0" err="1">
                <a:latin typeface="UTM Avo" panose="02040603050506020204" pitchFamily="18" charset="0"/>
                <a:ea typeface="Calibri" panose="020F0502020204030204" pitchFamily="34" charset="0"/>
                <a:cs typeface="Arial" panose="020B0604020202020204" pitchFamily="34" charset="0"/>
              </a:rPr>
              <a:t>của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các</a:t>
            </a:r>
            <a:r>
              <a:rPr lang="en-US" sz="2400" dirty="0">
                <a:latin typeface="UTM Avo" panose="02040603050506020204" pitchFamily="18" charset="0"/>
                <a:ea typeface="Calibri" panose="020F0502020204030204" pitchFamily="34" charset="0"/>
                <a:cs typeface="Arial" panose="020B0604020202020204" pitchFamily="34" charset="0"/>
              </a:rPr>
              <a:t> ion </a:t>
            </a:r>
            <a:r>
              <a:rPr lang="en-US" sz="2400" dirty="0" err="1">
                <a:latin typeface="UTM Avo" panose="02040603050506020204" pitchFamily="18" charset="0"/>
                <a:ea typeface="Calibri" panose="020F0502020204030204" pitchFamily="34" charset="0"/>
                <a:cs typeface="Arial" panose="020B0604020202020204" pitchFamily="34" charset="0"/>
              </a:rPr>
              <a:t>đều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bằng</a:t>
            </a:r>
            <a:r>
              <a:rPr lang="en-US" sz="2400" dirty="0">
                <a:latin typeface="UTM Avo" panose="02040603050506020204" pitchFamily="18" charset="0"/>
                <a:ea typeface="Calibri" panose="020F0502020204030204" pitchFamily="34" charset="0"/>
                <a:cs typeface="Arial" panose="020B0604020202020204" pitchFamily="34" charset="0"/>
              </a:rPr>
              <a:t> 1+ </a:t>
            </a:r>
            <a:r>
              <a:rPr lang="en-US" sz="2400" dirty="0" err="1">
                <a:latin typeface="UTM Avo" panose="02040603050506020204" pitchFamily="18" charset="0"/>
                <a:ea typeface="Calibri" panose="020F0502020204030204" pitchFamily="34" charset="0"/>
                <a:cs typeface="Arial" panose="020B0604020202020204" pitchFamily="34" charset="0"/>
              </a:rPr>
              <a:t>nên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nguyên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tử</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khối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các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đồng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vị</a:t>
            </a:r>
            <a:r>
              <a:rPr lang="en-US" sz="2400" dirty="0">
                <a:latin typeface="UTM Avo" panose="02040603050506020204" pitchFamily="18" charset="0"/>
                <a:ea typeface="Calibri" panose="020F0502020204030204" pitchFamily="34" charset="0"/>
                <a:cs typeface="Arial" panose="020B0604020202020204" pitchFamily="34" charset="0"/>
              </a:rPr>
              <a:t> Ne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20, 21, 22. </a:t>
            </a:r>
            <a:r>
              <a:rPr lang="en-US" sz="2400" dirty="0" err="1">
                <a:latin typeface="UTM Avo" panose="02040603050506020204" pitchFamily="18" charset="0"/>
                <a:ea typeface="Calibri" panose="020F0502020204030204" pitchFamily="34" charset="0"/>
                <a:cs typeface="Arial" panose="020B0604020202020204" pitchFamily="34" charset="0"/>
              </a:rPr>
              <a:t>Từ</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đó</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tính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được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nguyên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tử</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khối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trung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bình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của</a:t>
            </a:r>
            <a:r>
              <a:rPr lang="en-US" sz="2400" dirty="0">
                <a:latin typeface="UTM Avo" panose="02040603050506020204" pitchFamily="18" charset="0"/>
                <a:ea typeface="Calibri" panose="020F0502020204030204" pitchFamily="34" charset="0"/>
                <a:cs typeface="Arial" panose="020B0604020202020204" pitchFamily="34" charset="0"/>
              </a:rPr>
              <a:t> Ne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20,18 </a:t>
            </a:r>
            <a:r>
              <a:rPr lang="en-US" sz="2400" dirty="0" err="1">
                <a:latin typeface="UTM Avo" panose="02040603050506020204" pitchFamily="18" charset="0"/>
                <a:ea typeface="Calibri" panose="020F0502020204030204" pitchFamily="34" charset="0"/>
                <a:cs typeface="Arial" panose="020B0604020202020204" pitchFamily="34" charset="0"/>
              </a:rPr>
              <a:t>amu</a:t>
            </a:r>
            <a:r>
              <a:rPr lang="en-US" sz="2400" dirty="0">
                <a:latin typeface="UTM Avo" panose="02040603050506020204" pitchFamily="18"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78202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A0D7408-0359-3A10-B800-FE1260E9B6BB}"/>
              </a:ext>
            </a:extLst>
          </p:cNvPr>
          <p:cNvGrpSpPr/>
          <p:nvPr/>
        </p:nvGrpSpPr>
        <p:grpSpPr>
          <a:xfrm>
            <a:off x="4943541" y="3149600"/>
            <a:ext cx="2736543" cy="1558939"/>
            <a:chOff x="309542" y="967667"/>
            <a:chExt cx="2878585" cy="1558939"/>
          </a:xfrm>
        </p:grpSpPr>
        <p:pic>
          <p:nvPicPr>
            <p:cNvPr id="3" name="Picture 2">
              <a:hlinkClick r:id="rId3"/>
              <a:extLst>
                <a:ext uri="{FF2B5EF4-FFF2-40B4-BE49-F238E27FC236}">
                  <a16:creationId xmlns:a16="http://schemas.microsoft.com/office/drawing/2014/main" id="{C3744527-3066-39E6-ECB5-249855028B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75928BA0-534C-1ECD-F6A6-38ECA3C29823}"/>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2343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oogle Shape;2907;p52">
            <a:extLst>
              <a:ext uri="{FF2B5EF4-FFF2-40B4-BE49-F238E27FC236}">
                <a16:creationId xmlns:a16="http://schemas.microsoft.com/office/drawing/2014/main" id="{E20276B7-261D-A2DC-0E4D-59B6E42D7F51}"/>
              </a:ext>
            </a:extLst>
          </p:cNvPr>
          <p:cNvGrpSpPr/>
          <p:nvPr/>
        </p:nvGrpSpPr>
        <p:grpSpPr>
          <a:xfrm>
            <a:off x="2314493" y="2482873"/>
            <a:ext cx="465071" cy="622715"/>
            <a:chOff x="3601939" y="4161192"/>
            <a:chExt cx="275178" cy="388912"/>
          </a:xfrm>
        </p:grpSpPr>
        <p:sp>
          <p:nvSpPr>
            <p:cNvPr id="3" name="Google Shape;2908;p52">
              <a:extLst>
                <a:ext uri="{FF2B5EF4-FFF2-40B4-BE49-F238E27FC236}">
                  <a16:creationId xmlns:a16="http://schemas.microsoft.com/office/drawing/2014/main" id="{8CED00B4-ACD3-7074-25DD-1B71BC4E0B13}"/>
                </a:ext>
              </a:extLst>
            </p:cNvPr>
            <p:cNvSpPr/>
            <p:nvPr/>
          </p:nvSpPr>
          <p:spPr>
            <a:xfrm>
              <a:off x="3601939" y="4161192"/>
              <a:ext cx="195546" cy="388912"/>
            </a:xfrm>
            <a:custGeom>
              <a:avLst/>
              <a:gdLst/>
              <a:ahLst/>
              <a:cxnLst/>
              <a:rect l="l" t="t" r="r" b="b"/>
              <a:pathLst>
                <a:path w="7443" h="14803" extrusionOk="0">
                  <a:moveTo>
                    <a:pt x="3725" y="0"/>
                  </a:moveTo>
                  <a:cubicBezTo>
                    <a:pt x="2608" y="0"/>
                    <a:pt x="1714" y="916"/>
                    <a:pt x="1734" y="2033"/>
                  </a:cubicBezTo>
                  <a:lnTo>
                    <a:pt x="1734" y="8580"/>
                  </a:lnTo>
                  <a:cubicBezTo>
                    <a:pt x="521" y="9440"/>
                    <a:pt x="0" y="10994"/>
                    <a:pt x="458" y="12416"/>
                  </a:cubicBezTo>
                  <a:cubicBezTo>
                    <a:pt x="909" y="13838"/>
                    <a:pt x="2227" y="14802"/>
                    <a:pt x="3725" y="14802"/>
                  </a:cubicBezTo>
                  <a:cubicBezTo>
                    <a:pt x="5216" y="14802"/>
                    <a:pt x="6534" y="13838"/>
                    <a:pt x="6992" y="12416"/>
                  </a:cubicBezTo>
                  <a:cubicBezTo>
                    <a:pt x="7443" y="10994"/>
                    <a:pt x="6930" y="9440"/>
                    <a:pt x="5709" y="8580"/>
                  </a:cubicBezTo>
                  <a:lnTo>
                    <a:pt x="5709" y="2033"/>
                  </a:lnTo>
                  <a:cubicBezTo>
                    <a:pt x="5737" y="916"/>
                    <a:pt x="4835" y="0"/>
                    <a:pt x="3725" y="0"/>
                  </a:cubicBezTo>
                  <a:close/>
                </a:path>
              </a:pathLst>
            </a:custGeom>
            <a:solidFill>
              <a:schemeClr val="l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4" name="Google Shape;2909;p52">
              <a:extLst>
                <a:ext uri="{FF2B5EF4-FFF2-40B4-BE49-F238E27FC236}">
                  <a16:creationId xmlns:a16="http://schemas.microsoft.com/office/drawing/2014/main" id="{3D0FC25A-9DA2-F527-E55F-1F2EF301F3CB}"/>
                </a:ext>
              </a:extLst>
            </p:cNvPr>
            <p:cNvSpPr/>
            <p:nvPr/>
          </p:nvSpPr>
          <p:spPr>
            <a:xfrm>
              <a:off x="3630182" y="4193980"/>
              <a:ext cx="128131" cy="324597"/>
            </a:xfrm>
            <a:custGeom>
              <a:avLst/>
              <a:gdLst/>
              <a:ahLst/>
              <a:cxnLst/>
              <a:rect l="l" t="t" r="r" b="b"/>
              <a:pathLst>
                <a:path w="4877" h="12355" extrusionOk="0">
                  <a:moveTo>
                    <a:pt x="2650" y="1"/>
                  </a:moveTo>
                  <a:cubicBezTo>
                    <a:pt x="2213" y="1"/>
                    <a:pt x="1866" y="348"/>
                    <a:pt x="1866" y="785"/>
                  </a:cubicBezTo>
                  <a:lnTo>
                    <a:pt x="1866" y="7950"/>
                  </a:lnTo>
                  <a:lnTo>
                    <a:pt x="1360" y="8310"/>
                  </a:lnTo>
                  <a:cubicBezTo>
                    <a:pt x="0" y="9274"/>
                    <a:pt x="146" y="11341"/>
                    <a:pt x="1624" y="12104"/>
                  </a:cubicBezTo>
                  <a:cubicBezTo>
                    <a:pt x="1957" y="12276"/>
                    <a:pt x="2305" y="12354"/>
                    <a:pt x="2643" y="12354"/>
                  </a:cubicBezTo>
                  <a:cubicBezTo>
                    <a:pt x="3811" y="12354"/>
                    <a:pt x="4871" y="11418"/>
                    <a:pt x="4877" y="10128"/>
                  </a:cubicBezTo>
                  <a:cubicBezTo>
                    <a:pt x="4870" y="9406"/>
                    <a:pt x="4523" y="8733"/>
                    <a:pt x="3933" y="8310"/>
                  </a:cubicBezTo>
                  <a:lnTo>
                    <a:pt x="3434" y="7950"/>
                  </a:lnTo>
                  <a:lnTo>
                    <a:pt x="3434" y="785"/>
                  </a:lnTo>
                  <a:cubicBezTo>
                    <a:pt x="3434" y="348"/>
                    <a:pt x="3080" y="1"/>
                    <a:pt x="2650" y="1"/>
                  </a:cubicBezTo>
                  <a:close/>
                </a:path>
              </a:pathLst>
            </a:custGeom>
            <a:solidFill>
              <a:schemeClr val="accent3"/>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5" name="Google Shape;2910;p52">
              <a:extLst>
                <a:ext uri="{FF2B5EF4-FFF2-40B4-BE49-F238E27FC236}">
                  <a16:creationId xmlns:a16="http://schemas.microsoft.com/office/drawing/2014/main" id="{E16CC032-D166-01F8-44A3-4DEE9F29E961}"/>
                </a:ext>
              </a:extLst>
            </p:cNvPr>
            <p:cNvSpPr/>
            <p:nvPr/>
          </p:nvSpPr>
          <p:spPr>
            <a:xfrm>
              <a:off x="3636383" y="4193980"/>
              <a:ext cx="63448" cy="324597"/>
            </a:xfrm>
            <a:custGeom>
              <a:avLst/>
              <a:gdLst/>
              <a:ahLst/>
              <a:cxnLst/>
              <a:rect l="l" t="t" r="r" b="b"/>
              <a:pathLst>
                <a:path w="2415" h="12355" extrusionOk="0">
                  <a:moveTo>
                    <a:pt x="2407" y="1"/>
                  </a:moveTo>
                  <a:cubicBezTo>
                    <a:pt x="1977" y="1"/>
                    <a:pt x="1630" y="354"/>
                    <a:pt x="1630" y="785"/>
                  </a:cubicBezTo>
                  <a:lnTo>
                    <a:pt x="1630" y="7950"/>
                  </a:lnTo>
                  <a:lnTo>
                    <a:pt x="1124" y="8310"/>
                  </a:lnTo>
                  <a:cubicBezTo>
                    <a:pt x="333" y="8872"/>
                    <a:pt x="0" y="9878"/>
                    <a:pt x="292" y="10800"/>
                  </a:cubicBezTo>
                  <a:cubicBezTo>
                    <a:pt x="590" y="11723"/>
                    <a:pt x="1443" y="12354"/>
                    <a:pt x="2414" y="12354"/>
                  </a:cubicBezTo>
                  <a:cubicBezTo>
                    <a:pt x="1714" y="12354"/>
                    <a:pt x="1145" y="11355"/>
                    <a:pt x="1138" y="10128"/>
                  </a:cubicBezTo>
                  <a:cubicBezTo>
                    <a:pt x="1138" y="9295"/>
                    <a:pt x="1492" y="8504"/>
                    <a:pt x="2116" y="7950"/>
                  </a:cubicBezTo>
                  <a:lnTo>
                    <a:pt x="2116" y="785"/>
                  </a:lnTo>
                  <a:cubicBezTo>
                    <a:pt x="2116" y="354"/>
                    <a:pt x="2164" y="1"/>
                    <a:pt x="2407" y="1"/>
                  </a:cubicBez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6" name="Google Shape;2911;p52">
              <a:extLst>
                <a:ext uri="{FF2B5EF4-FFF2-40B4-BE49-F238E27FC236}">
                  <a16:creationId xmlns:a16="http://schemas.microsoft.com/office/drawing/2014/main" id="{C987F913-C7B6-893C-73F4-0F7CE3C6A574}"/>
                </a:ext>
              </a:extLst>
            </p:cNvPr>
            <p:cNvSpPr/>
            <p:nvPr/>
          </p:nvSpPr>
          <p:spPr>
            <a:xfrm>
              <a:off x="3679207" y="4193980"/>
              <a:ext cx="41195" cy="89326"/>
            </a:xfrm>
            <a:custGeom>
              <a:avLst/>
              <a:gdLst/>
              <a:ahLst/>
              <a:cxnLst/>
              <a:rect l="l" t="t" r="r" b="b"/>
              <a:pathLst>
                <a:path w="1568" h="3400" extrusionOk="0">
                  <a:moveTo>
                    <a:pt x="784" y="1"/>
                  </a:moveTo>
                  <a:cubicBezTo>
                    <a:pt x="347" y="1"/>
                    <a:pt x="0" y="348"/>
                    <a:pt x="0" y="785"/>
                  </a:cubicBezTo>
                  <a:lnTo>
                    <a:pt x="0" y="3399"/>
                  </a:lnTo>
                  <a:lnTo>
                    <a:pt x="1568" y="3399"/>
                  </a:lnTo>
                  <a:lnTo>
                    <a:pt x="1568" y="785"/>
                  </a:lnTo>
                  <a:cubicBezTo>
                    <a:pt x="1568" y="348"/>
                    <a:pt x="1214" y="1"/>
                    <a:pt x="784" y="1"/>
                  </a:cubicBezTo>
                  <a:close/>
                </a:path>
              </a:pathLst>
            </a:custGeom>
            <a:solidFill>
              <a:schemeClr val="accent4"/>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7" name="Google Shape;2912;p52">
              <a:extLst>
                <a:ext uri="{FF2B5EF4-FFF2-40B4-BE49-F238E27FC236}">
                  <a16:creationId xmlns:a16="http://schemas.microsoft.com/office/drawing/2014/main" id="{F9ECE11D-794F-780F-6813-A4F5DFEF1FC1}"/>
                </a:ext>
              </a:extLst>
            </p:cNvPr>
            <p:cNvSpPr/>
            <p:nvPr/>
          </p:nvSpPr>
          <p:spPr>
            <a:xfrm>
              <a:off x="3679207" y="4368010"/>
              <a:ext cx="41195" cy="11875"/>
            </a:xfrm>
            <a:custGeom>
              <a:avLst/>
              <a:gdLst/>
              <a:ahLst/>
              <a:cxnLst/>
              <a:rect l="l" t="t" r="r" b="b"/>
              <a:pathLst>
                <a:path w="1568" h="452" extrusionOk="0">
                  <a:moveTo>
                    <a:pt x="0" y="1"/>
                  </a:moveTo>
                  <a:lnTo>
                    <a:pt x="0" y="452"/>
                  </a:lnTo>
                  <a:lnTo>
                    <a:pt x="1568" y="452"/>
                  </a:lnTo>
                  <a:lnTo>
                    <a:pt x="1568" y="1"/>
                  </a:ln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8" name="Google Shape;2913;p52">
              <a:extLst>
                <a:ext uri="{FF2B5EF4-FFF2-40B4-BE49-F238E27FC236}">
                  <a16:creationId xmlns:a16="http://schemas.microsoft.com/office/drawing/2014/main" id="{68D7C656-5A63-2635-8DA4-D87E1157440D}"/>
                </a:ext>
              </a:extLst>
            </p:cNvPr>
            <p:cNvSpPr/>
            <p:nvPr/>
          </p:nvSpPr>
          <p:spPr>
            <a:xfrm>
              <a:off x="3679207" y="4322637"/>
              <a:ext cx="41195" cy="12059"/>
            </a:xfrm>
            <a:custGeom>
              <a:avLst/>
              <a:gdLst/>
              <a:ahLst/>
              <a:cxnLst/>
              <a:rect l="l" t="t" r="r" b="b"/>
              <a:pathLst>
                <a:path w="1568" h="459" extrusionOk="0">
                  <a:moveTo>
                    <a:pt x="0" y="1"/>
                  </a:moveTo>
                  <a:lnTo>
                    <a:pt x="0" y="458"/>
                  </a:lnTo>
                  <a:lnTo>
                    <a:pt x="1568" y="458"/>
                  </a:lnTo>
                  <a:lnTo>
                    <a:pt x="1568" y="1"/>
                  </a:ln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9" name="Google Shape;2914;p52">
              <a:extLst>
                <a:ext uri="{FF2B5EF4-FFF2-40B4-BE49-F238E27FC236}">
                  <a16:creationId xmlns:a16="http://schemas.microsoft.com/office/drawing/2014/main" id="{327D346D-424F-60B6-706C-72671A192DB6}"/>
                </a:ext>
              </a:extLst>
            </p:cNvPr>
            <p:cNvSpPr/>
            <p:nvPr/>
          </p:nvSpPr>
          <p:spPr>
            <a:xfrm>
              <a:off x="3679207" y="4277448"/>
              <a:ext cx="41195" cy="11875"/>
            </a:xfrm>
            <a:custGeom>
              <a:avLst/>
              <a:gdLst/>
              <a:ahLst/>
              <a:cxnLst/>
              <a:rect l="l" t="t" r="r" b="b"/>
              <a:pathLst>
                <a:path w="1568" h="452" extrusionOk="0">
                  <a:moveTo>
                    <a:pt x="0" y="1"/>
                  </a:moveTo>
                  <a:lnTo>
                    <a:pt x="0" y="451"/>
                  </a:lnTo>
                  <a:lnTo>
                    <a:pt x="1568" y="451"/>
                  </a:lnTo>
                  <a:lnTo>
                    <a:pt x="1568" y="1"/>
                  </a:ln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10" name="Google Shape;2915;p52">
              <a:extLst>
                <a:ext uri="{FF2B5EF4-FFF2-40B4-BE49-F238E27FC236}">
                  <a16:creationId xmlns:a16="http://schemas.microsoft.com/office/drawing/2014/main" id="{58AFED09-DBB6-A152-6871-0AB3746F16D7}"/>
                </a:ext>
              </a:extLst>
            </p:cNvPr>
            <p:cNvSpPr/>
            <p:nvPr/>
          </p:nvSpPr>
          <p:spPr>
            <a:xfrm>
              <a:off x="3679207" y="4232076"/>
              <a:ext cx="41195" cy="11875"/>
            </a:xfrm>
            <a:custGeom>
              <a:avLst/>
              <a:gdLst/>
              <a:ahLst/>
              <a:cxnLst/>
              <a:rect l="l" t="t" r="r" b="b"/>
              <a:pathLst>
                <a:path w="1568" h="452" extrusionOk="0">
                  <a:moveTo>
                    <a:pt x="0" y="0"/>
                  </a:moveTo>
                  <a:lnTo>
                    <a:pt x="0" y="451"/>
                  </a:lnTo>
                  <a:lnTo>
                    <a:pt x="1568" y="451"/>
                  </a:lnTo>
                  <a:lnTo>
                    <a:pt x="1568" y="0"/>
                  </a:ln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11" name="Google Shape;2916;p52">
              <a:extLst>
                <a:ext uri="{FF2B5EF4-FFF2-40B4-BE49-F238E27FC236}">
                  <a16:creationId xmlns:a16="http://schemas.microsoft.com/office/drawing/2014/main" id="{C02DA90A-3D80-EAA2-D73D-F450418BCF59}"/>
                </a:ext>
              </a:extLst>
            </p:cNvPr>
            <p:cNvSpPr/>
            <p:nvPr/>
          </p:nvSpPr>
          <p:spPr>
            <a:xfrm>
              <a:off x="3811489" y="4211846"/>
              <a:ext cx="65629" cy="111921"/>
            </a:xfrm>
            <a:custGeom>
              <a:avLst/>
              <a:gdLst/>
              <a:ahLst/>
              <a:cxnLst/>
              <a:rect l="l" t="t" r="r" b="b"/>
              <a:pathLst>
                <a:path w="2498" h="4260" extrusionOk="0">
                  <a:moveTo>
                    <a:pt x="1243" y="0"/>
                  </a:moveTo>
                  <a:cubicBezTo>
                    <a:pt x="452" y="0"/>
                    <a:pt x="1" y="465"/>
                    <a:pt x="1" y="1270"/>
                  </a:cubicBezTo>
                  <a:lnTo>
                    <a:pt x="1" y="2990"/>
                  </a:lnTo>
                  <a:cubicBezTo>
                    <a:pt x="1" y="3427"/>
                    <a:pt x="119" y="3753"/>
                    <a:pt x="362" y="3968"/>
                  </a:cubicBezTo>
                  <a:cubicBezTo>
                    <a:pt x="577" y="4155"/>
                    <a:pt x="875" y="4259"/>
                    <a:pt x="1243" y="4259"/>
                  </a:cubicBezTo>
                  <a:cubicBezTo>
                    <a:pt x="1978" y="4259"/>
                    <a:pt x="2498" y="3836"/>
                    <a:pt x="2498" y="3226"/>
                  </a:cubicBezTo>
                  <a:cubicBezTo>
                    <a:pt x="2498" y="2990"/>
                    <a:pt x="2401" y="2941"/>
                    <a:pt x="2241" y="2941"/>
                  </a:cubicBezTo>
                  <a:cubicBezTo>
                    <a:pt x="2082" y="2941"/>
                    <a:pt x="1999" y="3004"/>
                    <a:pt x="1985" y="3122"/>
                  </a:cubicBezTo>
                  <a:cubicBezTo>
                    <a:pt x="1950" y="3385"/>
                    <a:pt x="1901" y="3788"/>
                    <a:pt x="1270" y="3788"/>
                  </a:cubicBezTo>
                  <a:cubicBezTo>
                    <a:pt x="757" y="3788"/>
                    <a:pt x="507" y="3531"/>
                    <a:pt x="507" y="2990"/>
                  </a:cubicBezTo>
                  <a:lnTo>
                    <a:pt x="507" y="1270"/>
                  </a:lnTo>
                  <a:cubicBezTo>
                    <a:pt x="507" y="736"/>
                    <a:pt x="757" y="465"/>
                    <a:pt x="1256" y="465"/>
                  </a:cubicBezTo>
                  <a:cubicBezTo>
                    <a:pt x="1832" y="465"/>
                    <a:pt x="1971" y="812"/>
                    <a:pt x="1985" y="1110"/>
                  </a:cubicBezTo>
                  <a:cubicBezTo>
                    <a:pt x="1992" y="1228"/>
                    <a:pt x="2082" y="1291"/>
                    <a:pt x="2241" y="1291"/>
                  </a:cubicBezTo>
                  <a:cubicBezTo>
                    <a:pt x="2401" y="1291"/>
                    <a:pt x="2498" y="1249"/>
                    <a:pt x="2498" y="1013"/>
                  </a:cubicBezTo>
                  <a:cubicBezTo>
                    <a:pt x="2498" y="417"/>
                    <a:pt x="1985" y="0"/>
                    <a:pt x="1243" y="0"/>
                  </a:cubicBezTo>
                  <a:close/>
                </a:path>
              </a:pathLst>
            </a:custGeom>
            <a:solidFill>
              <a:schemeClr val="dk1"/>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12" name="Google Shape;2917;p52">
              <a:extLst>
                <a:ext uri="{FF2B5EF4-FFF2-40B4-BE49-F238E27FC236}">
                  <a16:creationId xmlns:a16="http://schemas.microsoft.com/office/drawing/2014/main" id="{62CDBC6E-6BC6-E5E1-984E-FDC2E4E29A7C}"/>
                </a:ext>
              </a:extLst>
            </p:cNvPr>
            <p:cNvSpPr/>
            <p:nvPr/>
          </p:nvSpPr>
          <p:spPr>
            <a:xfrm>
              <a:off x="3774497" y="4175485"/>
              <a:ext cx="45241" cy="38936"/>
            </a:xfrm>
            <a:custGeom>
              <a:avLst/>
              <a:gdLst/>
              <a:ahLst/>
              <a:cxnLst/>
              <a:rect l="l" t="t" r="r" b="b"/>
              <a:pathLst>
                <a:path w="1722" h="1482" extrusionOk="0">
                  <a:moveTo>
                    <a:pt x="986" y="453"/>
                  </a:moveTo>
                  <a:cubicBezTo>
                    <a:pt x="1131" y="453"/>
                    <a:pt x="1270" y="566"/>
                    <a:pt x="1270" y="739"/>
                  </a:cubicBezTo>
                  <a:cubicBezTo>
                    <a:pt x="1270" y="899"/>
                    <a:pt x="1145" y="1031"/>
                    <a:pt x="986" y="1031"/>
                  </a:cubicBezTo>
                  <a:cubicBezTo>
                    <a:pt x="729" y="1031"/>
                    <a:pt x="604" y="719"/>
                    <a:pt x="785" y="538"/>
                  </a:cubicBezTo>
                  <a:cubicBezTo>
                    <a:pt x="843" y="480"/>
                    <a:pt x="915" y="453"/>
                    <a:pt x="986" y="453"/>
                  </a:cubicBezTo>
                  <a:close/>
                  <a:moveTo>
                    <a:pt x="983" y="1"/>
                  </a:moveTo>
                  <a:cubicBezTo>
                    <a:pt x="801" y="1"/>
                    <a:pt x="616" y="68"/>
                    <a:pt x="466" y="219"/>
                  </a:cubicBezTo>
                  <a:cubicBezTo>
                    <a:pt x="1" y="684"/>
                    <a:pt x="327" y="1482"/>
                    <a:pt x="986" y="1482"/>
                  </a:cubicBezTo>
                  <a:cubicBezTo>
                    <a:pt x="1395" y="1482"/>
                    <a:pt x="1721" y="1149"/>
                    <a:pt x="1721" y="739"/>
                  </a:cubicBezTo>
                  <a:cubicBezTo>
                    <a:pt x="1721" y="294"/>
                    <a:pt x="1360" y="1"/>
                    <a:pt x="983" y="1"/>
                  </a:cubicBezTo>
                  <a:close/>
                </a:path>
              </a:pathLst>
            </a:custGeom>
            <a:solidFill>
              <a:schemeClr val="dk1"/>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grpSp>
      <p:grpSp>
        <p:nvGrpSpPr>
          <p:cNvPr id="13" name="Google Shape;2918;p52">
            <a:extLst>
              <a:ext uri="{FF2B5EF4-FFF2-40B4-BE49-F238E27FC236}">
                <a16:creationId xmlns:a16="http://schemas.microsoft.com/office/drawing/2014/main" id="{368594D7-41FA-D214-E44D-2D4F9E7A474E}"/>
              </a:ext>
            </a:extLst>
          </p:cNvPr>
          <p:cNvGrpSpPr/>
          <p:nvPr/>
        </p:nvGrpSpPr>
        <p:grpSpPr>
          <a:xfrm>
            <a:off x="5890595" y="2449578"/>
            <a:ext cx="666582" cy="607537"/>
            <a:chOff x="5812588" y="2708991"/>
            <a:chExt cx="612637" cy="597721"/>
          </a:xfrm>
        </p:grpSpPr>
        <p:sp>
          <p:nvSpPr>
            <p:cNvPr id="14" name="Google Shape;2919;p52">
              <a:extLst>
                <a:ext uri="{FF2B5EF4-FFF2-40B4-BE49-F238E27FC236}">
                  <a16:creationId xmlns:a16="http://schemas.microsoft.com/office/drawing/2014/main" id="{FEE06AF3-6E23-CD1C-E6D0-2881BFFBD30E}"/>
                </a:ext>
              </a:extLst>
            </p:cNvPr>
            <p:cNvSpPr/>
            <p:nvPr/>
          </p:nvSpPr>
          <p:spPr>
            <a:xfrm>
              <a:off x="6287588" y="2932772"/>
              <a:ext cx="90301" cy="149811"/>
            </a:xfrm>
            <a:custGeom>
              <a:avLst/>
              <a:gdLst/>
              <a:ahLst/>
              <a:cxnLst/>
              <a:rect l="l" t="t" r="r" b="b"/>
              <a:pathLst>
                <a:path w="2101" h="3536" extrusionOk="0">
                  <a:moveTo>
                    <a:pt x="1784" y="1"/>
                  </a:moveTo>
                  <a:cubicBezTo>
                    <a:pt x="1732" y="1"/>
                    <a:pt x="1677" y="21"/>
                    <a:pt x="1628" y="70"/>
                  </a:cubicBezTo>
                  <a:lnTo>
                    <a:pt x="82" y="1616"/>
                  </a:lnTo>
                  <a:cubicBezTo>
                    <a:pt x="0" y="1698"/>
                    <a:pt x="0" y="1840"/>
                    <a:pt x="82" y="1928"/>
                  </a:cubicBezTo>
                  <a:lnTo>
                    <a:pt x="1628" y="3468"/>
                  </a:lnTo>
                  <a:cubicBezTo>
                    <a:pt x="1668" y="3508"/>
                    <a:pt x="1723" y="3535"/>
                    <a:pt x="1784" y="3535"/>
                  </a:cubicBezTo>
                  <a:cubicBezTo>
                    <a:pt x="1980" y="3535"/>
                    <a:pt x="2082" y="3298"/>
                    <a:pt x="1940" y="3156"/>
                  </a:cubicBezTo>
                  <a:lnTo>
                    <a:pt x="550" y="1772"/>
                  </a:lnTo>
                  <a:lnTo>
                    <a:pt x="1940" y="382"/>
                  </a:lnTo>
                  <a:cubicBezTo>
                    <a:pt x="2101" y="221"/>
                    <a:pt x="1955" y="1"/>
                    <a:pt x="1784" y="1"/>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grpSp>
          <p:nvGrpSpPr>
            <p:cNvPr id="15" name="Google Shape;2920;p52">
              <a:extLst>
                <a:ext uri="{FF2B5EF4-FFF2-40B4-BE49-F238E27FC236}">
                  <a16:creationId xmlns:a16="http://schemas.microsoft.com/office/drawing/2014/main" id="{28F06577-4D08-7B5B-FF4C-E4CF84088584}"/>
                </a:ext>
              </a:extLst>
            </p:cNvPr>
            <p:cNvGrpSpPr/>
            <p:nvPr/>
          </p:nvGrpSpPr>
          <p:grpSpPr>
            <a:xfrm>
              <a:off x="5812588" y="2708991"/>
              <a:ext cx="612637" cy="597721"/>
              <a:chOff x="5802038" y="2708991"/>
              <a:chExt cx="612637" cy="597721"/>
            </a:xfrm>
          </p:grpSpPr>
          <p:sp>
            <p:nvSpPr>
              <p:cNvPr id="16" name="Google Shape;2921;p52">
                <a:extLst>
                  <a:ext uri="{FF2B5EF4-FFF2-40B4-BE49-F238E27FC236}">
                    <a16:creationId xmlns:a16="http://schemas.microsoft.com/office/drawing/2014/main" id="{F0FBF80F-485D-FAD4-941E-BC3EF18EB9DF}"/>
                  </a:ext>
                </a:extLst>
              </p:cNvPr>
              <p:cNvSpPr/>
              <p:nvPr/>
            </p:nvSpPr>
            <p:spPr>
              <a:xfrm>
                <a:off x="5867927" y="3130497"/>
                <a:ext cx="116003" cy="111215"/>
              </a:xfrm>
              <a:custGeom>
                <a:avLst/>
                <a:gdLst/>
                <a:ahLst/>
                <a:cxnLst/>
                <a:rect l="l" t="t" r="r" b="b"/>
                <a:pathLst>
                  <a:path w="2699" h="2625" extrusionOk="0">
                    <a:moveTo>
                      <a:pt x="299" y="1"/>
                    </a:moveTo>
                    <a:cubicBezTo>
                      <a:pt x="0" y="1"/>
                      <a:pt x="0" y="441"/>
                      <a:pt x="299" y="441"/>
                    </a:cubicBezTo>
                    <a:lnTo>
                      <a:pt x="2258" y="441"/>
                    </a:lnTo>
                    <a:lnTo>
                      <a:pt x="2258" y="2401"/>
                    </a:lnTo>
                    <a:cubicBezTo>
                      <a:pt x="2258" y="2523"/>
                      <a:pt x="2353" y="2625"/>
                      <a:pt x="2475" y="2625"/>
                    </a:cubicBezTo>
                    <a:cubicBezTo>
                      <a:pt x="2597" y="2625"/>
                      <a:pt x="2699" y="2523"/>
                      <a:pt x="2699" y="2401"/>
                    </a:cubicBezTo>
                    <a:lnTo>
                      <a:pt x="2699" y="224"/>
                    </a:lnTo>
                    <a:cubicBezTo>
                      <a:pt x="2699" y="102"/>
                      <a:pt x="2597" y="1"/>
                      <a:pt x="2475" y="1"/>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17" name="Google Shape;2922;p52">
                <a:extLst>
                  <a:ext uri="{FF2B5EF4-FFF2-40B4-BE49-F238E27FC236}">
                    <a16:creationId xmlns:a16="http://schemas.microsoft.com/office/drawing/2014/main" id="{04E2EC29-E5AD-DC49-A5A5-ECA20A2795E9}"/>
                  </a:ext>
                </a:extLst>
              </p:cNvPr>
              <p:cNvSpPr/>
              <p:nvPr/>
            </p:nvSpPr>
            <p:spPr>
              <a:xfrm>
                <a:off x="6232788" y="2773939"/>
                <a:ext cx="116046" cy="111003"/>
              </a:xfrm>
              <a:custGeom>
                <a:avLst/>
                <a:gdLst/>
                <a:ahLst/>
                <a:cxnLst/>
                <a:rect l="l" t="t" r="r" b="b"/>
                <a:pathLst>
                  <a:path w="2700" h="2620" extrusionOk="0">
                    <a:moveTo>
                      <a:pt x="221" y="0"/>
                    </a:moveTo>
                    <a:cubicBezTo>
                      <a:pt x="111" y="0"/>
                      <a:pt x="1" y="73"/>
                      <a:pt x="1" y="219"/>
                    </a:cubicBezTo>
                    <a:lnTo>
                      <a:pt x="1" y="2402"/>
                    </a:lnTo>
                    <a:cubicBezTo>
                      <a:pt x="1" y="2524"/>
                      <a:pt x="102" y="2619"/>
                      <a:pt x="224" y="2619"/>
                    </a:cubicBezTo>
                    <a:lnTo>
                      <a:pt x="2408" y="2619"/>
                    </a:lnTo>
                    <a:cubicBezTo>
                      <a:pt x="2699" y="2619"/>
                      <a:pt x="2699" y="2179"/>
                      <a:pt x="2408" y="2179"/>
                    </a:cubicBezTo>
                    <a:lnTo>
                      <a:pt x="441" y="2179"/>
                    </a:lnTo>
                    <a:lnTo>
                      <a:pt x="441" y="219"/>
                    </a:lnTo>
                    <a:cubicBezTo>
                      <a:pt x="441" y="73"/>
                      <a:pt x="331" y="0"/>
                      <a:pt x="221" y="0"/>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18" name="Google Shape;2923;p52">
                <a:extLst>
                  <a:ext uri="{FF2B5EF4-FFF2-40B4-BE49-F238E27FC236}">
                    <a16:creationId xmlns:a16="http://schemas.microsoft.com/office/drawing/2014/main" id="{AA03509A-F69A-7EEE-C32F-ECFA1770AA96}"/>
                  </a:ext>
                </a:extLst>
              </p:cNvPr>
              <p:cNvSpPr/>
              <p:nvPr/>
            </p:nvSpPr>
            <p:spPr>
              <a:xfrm>
                <a:off x="6028588" y="2746062"/>
                <a:ext cx="159628" cy="84269"/>
              </a:xfrm>
              <a:custGeom>
                <a:avLst/>
                <a:gdLst/>
                <a:ahLst/>
                <a:cxnLst/>
                <a:rect l="l" t="t" r="r" b="b"/>
                <a:pathLst>
                  <a:path w="3714" h="1989" extrusionOk="0">
                    <a:moveTo>
                      <a:pt x="314" y="0"/>
                    </a:moveTo>
                    <a:cubicBezTo>
                      <a:pt x="145" y="0"/>
                      <a:pt x="0" y="221"/>
                      <a:pt x="161" y="382"/>
                    </a:cubicBezTo>
                    <a:lnTo>
                      <a:pt x="1700" y="1928"/>
                    </a:lnTo>
                    <a:cubicBezTo>
                      <a:pt x="1741" y="1969"/>
                      <a:pt x="1795" y="1989"/>
                      <a:pt x="1856" y="1989"/>
                    </a:cubicBezTo>
                    <a:cubicBezTo>
                      <a:pt x="1917" y="1989"/>
                      <a:pt x="1971" y="1969"/>
                      <a:pt x="2012" y="1928"/>
                    </a:cubicBezTo>
                    <a:lnTo>
                      <a:pt x="3558" y="382"/>
                    </a:lnTo>
                    <a:cubicBezTo>
                      <a:pt x="3714" y="221"/>
                      <a:pt x="3567" y="0"/>
                      <a:pt x="3399" y="0"/>
                    </a:cubicBezTo>
                    <a:cubicBezTo>
                      <a:pt x="3347" y="0"/>
                      <a:pt x="3294" y="21"/>
                      <a:pt x="3246" y="70"/>
                    </a:cubicBezTo>
                    <a:lnTo>
                      <a:pt x="1856" y="1460"/>
                    </a:lnTo>
                    <a:lnTo>
                      <a:pt x="466" y="70"/>
                    </a:lnTo>
                    <a:cubicBezTo>
                      <a:pt x="419" y="21"/>
                      <a:pt x="365" y="0"/>
                      <a:pt x="314" y="0"/>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19" name="Google Shape;2924;p52">
                <a:extLst>
                  <a:ext uri="{FF2B5EF4-FFF2-40B4-BE49-F238E27FC236}">
                    <a16:creationId xmlns:a16="http://schemas.microsoft.com/office/drawing/2014/main" id="{BCA5D9AE-1C3A-12B7-A6C2-8DE559B3FDFE}"/>
                  </a:ext>
                </a:extLst>
              </p:cNvPr>
              <p:cNvSpPr/>
              <p:nvPr/>
            </p:nvSpPr>
            <p:spPr>
              <a:xfrm>
                <a:off x="6028502" y="3185447"/>
                <a:ext cx="158854" cy="84142"/>
              </a:xfrm>
              <a:custGeom>
                <a:avLst/>
                <a:gdLst/>
                <a:ahLst/>
                <a:cxnLst/>
                <a:rect l="l" t="t" r="r" b="b"/>
                <a:pathLst>
                  <a:path w="3696" h="1986" extrusionOk="0">
                    <a:moveTo>
                      <a:pt x="1858" y="0"/>
                    </a:moveTo>
                    <a:cubicBezTo>
                      <a:pt x="1802" y="0"/>
                      <a:pt x="1746" y="23"/>
                      <a:pt x="1702" y="67"/>
                    </a:cubicBezTo>
                    <a:lnTo>
                      <a:pt x="163" y="1606"/>
                    </a:lnTo>
                    <a:cubicBezTo>
                      <a:pt x="1" y="1763"/>
                      <a:pt x="149" y="1984"/>
                      <a:pt x="322" y="1984"/>
                    </a:cubicBezTo>
                    <a:cubicBezTo>
                      <a:pt x="373" y="1984"/>
                      <a:pt x="427" y="1964"/>
                      <a:pt x="475" y="1918"/>
                    </a:cubicBezTo>
                    <a:lnTo>
                      <a:pt x="1858" y="528"/>
                    </a:lnTo>
                    <a:lnTo>
                      <a:pt x="3248" y="1918"/>
                    </a:lnTo>
                    <a:cubicBezTo>
                      <a:pt x="3289" y="1958"/>
                      <a:pt x="3343" y="1979"/>
                      <a:pt x="3404" y="1979"/>
                    </a:cubicBezTo>
                    <a:lnTo>
                      <a:pt x="3404" y="1985"/>
                    </a:lnTo>
                    <a:cubicBezTo>
                      <a:pt x="3601" y="1985"/>
                      <a:pt x="3696" y="1748"/>
                      <a:pt x="3560" y="1606"/>
                    </a:cubicBezTo>
                    <a:lnTo>
                      <a:pt x="2014" y="67"/>
                    </a:lnTo>
                    <a:cubicBezTo>
                      <a:pt x="1970" y="23"/>
                      <a:pt x="1914" y="0"/>
                      <a:pt x="1858" y="0"/>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0" name="Google Shape;2925;p52">
                <a:extLst>
                  <a:ext uri="{FF2B5EF4-FFF2-40B4-BE49-F238E27FC236}">
                    <a16:creationId xmlns:a16="http://schemas.microsoft.com/office/drawing/2014/main" id="{C43719CA-1C19-5DAB-7589-E29F4D32B54E}"/>
                  </a:ext>
                </a:extLst>
              </p:cNvPr>
              <p:cNvSpPr/>
              <p:nvPr/>
            </p:nvSpPr>
            <p:spPr>
              <a:xfrm>
                <a:off x="5839130" y="2932772"/>
                <a:ext cx="90301" cy="149811"/>
              </a:xfrm>
              <a:custGeom>
                <a:avLst/>
                <a:gdLst/>
                <a:ahLst/>
                <a:cxnLst/>
                <a:rect l="l" t="t" r="r" b="b"/>
                <a:pathLst>
                  <a:path w="2101" h="3536" extrusionOk="0">
                    <a:moveTo>
                      <a:pt x="314" y="1"/>
                    </a:moveTo>
                    <a:cubicBezTo>
                      <a:pt x="146" y="1"/>
                      <a:pt x="1" y="221"/>
                      <a:pt x="162" y="382"/>
                    </a:cubicBezTo>
                    <a:lnTo>
                      <a:pt x="1545" y="1772"/>
                    </a:lnTo>
                    <a:lnTo>
                      <a:pt x="155" y="3156"/>
                    </a:lnTo>
                    <a:cubicBezTo>
                      <a:pt x="19" y="3298"/>
                      <a:pt x="114" y="3535"/>
                      <a:pt x="311" y="3535"/>
                    </a:cubicBezTo>
                    <a:cubicBezTo>
                      <a:pt x="372" y="3535"/>
                      <a:pt x="426" y="3508"/>
                      <a:pt x="467" y="3468"/>
                    </a:cubicBezTo>
                    <a:lnTo>
                      <a:pt x="2013" y="1928"/>
                    </a:lnTo>
                    <a:cubicBezTo>
                      <a:pt x="2101" y="1840"/>
                      <a:pt x="2101" y="1698"/>
                      <a:pt x="2013" y="1616"/>
                    </a:cubicBezTo>
                    <a:lnTo>
                      <a:pt x="467" y="70"/>
                    </a:lnTo>
                    <a:cubicBezTo>
                      <a:pt x="419" y="21"/>
                      <a:pt x="366" y="1"/>
                      <a:pt x="314" y="1"/>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1" name="Google Shape;2926;p52">
                <a:extLst>
                  <a:ext uri="{FF2B5EF4-FFF2-40B4-BE49-F238E27FC236}">
                    <a16:creationId xmlns:a16="http://schemas.microsoft.com/office/drawing/2014/main" id="{396CBF77-3F9C-50CA-1AF0-148F5FDDD3A3}"/>
                  </a:ext>
                </a:extLst>
              </p:cNvPr>
              <p:cNvSpPr/>
              <p:nvPr/>
            </p:nvSpPr>
            <p:spPr>
              <a:xfrm>
                <a:off x="6232788" y="3130497"/>
                <a:ext cx="116046" cy="111215"/>
              </a:xfrm>
              <a:custGeom>
                <a:avLst/>
                <a:gdLst/>
                <a:ahLst/>
                <a:cxnLst/>
                <a:rect l="l" t="t" r="r" b="b"/>
                <a:pathLst>
                  <a:path w="2700" h="2625" extrusionOk="0">
                    <a:moveTo>
                      <a:pt x="224" y="1"/>
                    </a:moveTo>
                    <a:cubicBezTo>
                      <a:pt x="102" y="1"/>
                      <a:pt x="7" y="102"/>
                      <a:pt x="7" y="224"/>
                    </a:cubicBezTo>
                    <a:lnTo>
                      <a:pt x="7" y="2401"/>
                    </a:lnTo>
                    <a:cubicBezTo>
                      <a:pt x="1" y="2523"/>
                      <a:pt x="102" y="2625"/>
                      <a:pt x="224" y="2625"/>
                    </a:cubicBezTo>
                    <a:cubicBezTo>
                      <a:pt x="346" y="2625"/>
                      <a:pt x="448" y="2523"/>
                      <a:pt x="448" y="2401"/>
                    </a:cubicBezTo>
                    <a:lnTo>
                      <a:pt x="448" y="441"/>
                    </a:lnTo>
                    <a:lnTo>
                      <a:pt x="2408" y="441"/>
                    </a:lnTo>
                    <a:cubicBezTo>
                      <a:pt x="2699" y="441"/>
                      <a:pt x="2699" y="1"/>
                      <a:pt x="2408" y="1"/>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2" name="Google Shape;2927;p52">
                <a:extLst>
                  <a:ext uri="{FF2B5EF4-FFF2-40B4-BE49-F238E27FC236}">
                    <a16:creationId xmlns:a16="http://schemas.microsoft.com/office/drawing/2014/main" id="{3A93675A-864C-7292-A289-FF5698A24E70}"/>
                  </a:ext>
                </a:extLst>
              </p:cNvPr>
              <p:cNvSpPr/>
              <p:nvPr/>
            </p:nvSpPr>
            <p:spPr>
              <a:xfrm>
                <a:off x="5867927" y="2773939"/>
                <a:ext cx="116003" cy="111003"/>
              </a:xfrm>
              <a:custGeom>
                <a:avLst/>
                <a:gdLst/>
                <a:ahLst/>
                <a:cxnLst/>
                <a:rect l="l" t="t" r="r" b="b"/>
                <a:pathLst>
                  <a:path w="2699" h="2620" extrusionOk="0">
                    <a:moveTo>
                      <a:pt x="2478" y="0"/>
                    </a:moveTo>
                    <a:cubicBezTo>
                      <a:pt x="2368" y="0"/>
                      <a:pt x="2258" y="73"/>
                      <a:pt x="2258" y="219"/>
                    </a:cubicBezTo>
                    <a:lnTo>
                      <a:pt x="2258" y="2179"/>
                    </a:lnTo>
                    <a:lnTo>
                      <a:pt x="299" y="2179"/>
                    </a:lnTo>
                    <a:cubicBezTo>
                      <a:pt x="0" y="2179"/>
                      <a:pt x="0" y="2619"/>
                      <a:pt x="299" y="2619"/>
                    </a:cubicBezTo>
                    <a:lnTo>
                      <a:pt x="2475" y="2619"/>
                    </a:lnTo>
                    <a:cubicBezTo>
                      <a:pt x="2597" y="2619"/>
                      <a:pt x="2699" y="2524"/>
                      <a:pt x="2699" y="2402"/>
                    </a:cubicBezTo>
                    <a:lnTo>
                      <a:pt x="2699" y="219"/>
                    </a:lnTo>
                    <a:cubicBezTo>
                      <a:pt x="2699" y="73"/>
                      <a:pt x="2589" y="0"/>
                      <a:pt x="2478" y="0"/>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3" name="Google Shape;2928;p52">
                <a:extLst>
                  <a:ext uri="{FF2B5EF4-FFF2-40B4-BE49-F238E27FC236}">
                    <a16:creationId xmlns:a16="http://schemas.microsoft.com/office/drawing/2014/main" id="{A417A55D-4301-82F6-22A3-D938C95721B7}"/>
                  </a:ext>
                </a:extLst>
              </p:cNvPr>
              <p:cNvSpPr/>
              <p:nvPr/>
            </p:nvSpPr>
            <p:spPr>
              <a:xfrm>
                <a:off x="5802038" y="2708991"/>
                <a:ext cx="612637" cy="597721"/>
              </a:xfrm>
              <a:custGeom>
                <a:avLst/>
                <a:gdLst/>
                <a:ahLst/>
                <a:cxnLst/>
                <a:rect l="l" t="t" r="r" b="b"/>
                <a:pathLst>
                  <a:path w="14254" h="14108" extrusionOk="0">
                    <a:moveTo>
                      <a:pt x="7131" y="1"/>
                    </a:moveTo>
                    <a:cubicBezTo>
                      <a:pt x="7020" y="1"/>
                      <a:pt x="6910" y="74"/>
                      <a:pt x="6910" y="220"/>
                    </a:cubicBezTo>
                    <a:lnTo>
                      <a:pt x="6910" y="6519"/>
                    </a:lnTo>
                    <a:lnTo>
                      <a:pt x="2455" y="2064"/>
                    </a:lnTo>
                    <a:cubicBezTo>
                      <a:pt x="2406" y="2015"/>
                      <a:pt x="2351" y="1994"/>
                      <a:pt x="2299" y="1994"/>
                    </a:cubicBezTo>
                    <a:cubicBezTo>
                      <a:pt x="2128" y="1994"/>
                      <a:pt x="1982" y="2215"/>
                      <a:pt x="2143" y="2376"/>
                    </a:cubicBezTo>
                    <a:lnTo>
                      <a:pt x="6598" y="6831"/>
                    </a:lnTo>
                    <a:lnTo>
                      <a:pt x="292" y="6831"/>
                    </a:lnTo>
                    <a:cubicBezTo>
                      <a:pt x="1" y="6831"/>
                      <a:pt x="1" y="7271"/>
                      <a:pt x="292" y="7271"/>
                    </a:cubicBezTo>
                    <a:lnTo>
                      <a:pt x="6598" y="7271"/>
                    </a:lnTo>
                    <a:lnTo>
                      <a:pt x="2143" y="11726"/>
                    </a:lnTo>
                    <a:cubicBezTo>
                      <a:pt x="1982" y="11887"/>
                      <a:pt x="2128" y="12108"/>
                      <a:pt x="2299" y="12108"/>
                    </a:cubicBezTo>
                    <a:cubicBezTo>
                      <a:pt x="2351" y="12108"/>
                      <a:pt x="2406" y="12087"/>
                      <a:pt x="2455" y="12038"/>
                    </a:cubicBezTo>
                    <a:lnTo>
                      <a:pt x="6910" y="7583"/>
                    </a:lnTo>
                    <a:lnTo>
                      <a:pt x="6910" y="13889"/>
                    </a:lnTo>
                    <a:cubicBezTo>
                      <a:pt x="6910" y="14035"/>
                      <a:pt x="7020" y="14108"/>
                      <a:pt x="7131" y="14108"/>
                    </a:cubicBezTo>
                    <a:cubicBezTo>
                      <a:pt x="7241" y="14108"/>
                      <a:pt x="7351" y="14035"/>
                      <a:pt x="7351" y="13889"/>
                    </a:cubicBezTo>
                    <a:lnTo>
                      <a:pt x="7351" y="7583"/>
                    </a:lnTo>
                    <a:lnTo>
                      <a:pt x="11806" y="12038"/>
                    </a:lnTo>
                    <a:cubicBezTo>
                      <a:pt x="11853" y="12087"/>
                      <a:pt x="11907" y="12108"/>
                      <a:pt x="11958" y="12108"/>
                    </a:cubicBezTo>
                    <a:cubicBezTo>
                      <a:pt x="12127" y="12108"/>
                      <a:pt x="12274" y="11887"/>
                      <a:pt x="12118" y="11726"/>
                    </a:cubicBezTo>
                    <a:lnTo>
                      <a:pt x="7663" y="7271"/>
                    </a:lnTo>
                    <a:lnTo>
                      <a:pt x="13962" y="7271"/>
                    </a:lnTo>
                    <a:cubicBezTo>
                      <a:pt x="14254" y="7271"/>
                      <a:pt x="14254" y="6831"/>
                      <a:pt x="13962" y="6831"/>
                    </a:cubicBezTo>
                    <a:lnTo>
                      <a:pt x="7663" y="6831"/>
                    </a:lnTo>
                    <a:lnTo>
                      <a:pt x="12118" y="2376"/>
                    </a:lnTo>
                    <a:cubicBezTo>
                      <a:pt x="12274" y="2215"/>
                      <a:pt x="12127" y="1994"/>
                      <a:pt x="11958" y="1994"/>
                    </a:cubicBezTo>
                    <a:cubicBezTo>
                      <a:pt x="11907" y="1994"/>
                      <a:pt x="11853" y="2015"/>
                      <a:pt x="11806" y="2064"/>
                    </a:cubicBezTo>
                    <a:lnTo>
                      <a:pt x="7351" y="6519"/>
                    </a:lnTo>
                    <a:lnTo>
                      <a:pt x="7351" y="220"/>
                    </a:lnTo>
                    <a:cubicBezTo>
                      <a:pt x="7351" y="74"/>
                      <a:pt x="7241" y="1"/>
                      <a:pt x="7131" y="1"/>
                    </a:cubicBezTo>
                    <a:close/>
                  </a:path>
                </a:pathLst>
              </a:custGeom>
              <a:solidFill>
                <a:schemeClr val="accent1"/>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4" name="Google Shape;2929;p52">
                <a:extLst>
                  <a:ext uri="{FF2B5EF4-FFF2-40B4-BE49-F238E27FC236}">
                    <a16:creationId xmlns:a16="http://schemas.microsoft.com/office/drawing/2014/main" id="{F01D5F3D-F317-B3AC-D05D-EB49CBFF25E4}"/>
                  </a:ext>
                </a:extLst>
              </p:cNvPr>
              <p:cNvSpPr/>
              <p:nvPr/>
            </p:nvSpPr>
            <p:spPr>
              <a:xfrm>
                <a:off x="5965836" y="2867866"/>
                <a:ext cx="285043" cy="279922"/>
              </a:xfrm>
              <a:custGeom>
                <a:avLst/>
                <a:gdLst/>
                <a:ahLst/>
                <a:cxnLst/>
                <a:rect l="l" t="t" r="r" b="b"/>
                <a:pathLst>
                  <a:path w="6632" h="6607" extrusionOk="0">
                    <a:moveTo>
                      <a:pt x="3316" y="457"/>
                    </a:moveTo>
                    <a:lnTo>
                      <a:pt x="5330" y="1291"/>
                    </a:lnTo>
                    <a:lnTo>
                      <a:pt x="6164" y="3304"/>
                    </a:lnTo>
                    <a:lnTo>
                      <a:pt x="5330" y="5318"/>
                    </a:lnTo>
                    <a:lnTo>
                      <a:pt x="3316" y="6152"/>
                    </a:lnTo>
                    <a:lnTo>
                      <a:pt x="1302" y="5318"/>
                    </a:lnTo>
                    <a:lnTo>
                      <a:pt x="468" y="3304"/>
                    </a:lnTo>
                    <a:lnTo>
                      <a:pt x="1302" y="1291"/>
                    </a:lnTo>
                    <a:lnTo>
                      <a:pt x="3316" y="457"/>
                    </a:lnTo>
                    <a:close/>
                    <a:moveTo>
                      <a:pt x="3320" y="1"/>
                    </a:moveTo>
                    <a:cubicBezTo>
                      <a:pt x="3291" y="1"/>
                      <a:pt x="3262" y="6"/>
                      <a:pt x="3235" y="16"/>
                    </a:cubicBezTo>
                    <a:lnTo>
                      <a:pt x="1051" y="911"/>
                    </a:lnTo>
                    <a:cubicBezTo>
                      <a:pt x="997" y="938"/>
                      <a:pt x="957" y="979"/>
                      <a:pt x="929" y="1033"/>
                    </a:cubicBezTo>
                    <a:lnTo>
                      <a:pt x="28" y="3216"/>
                    </a:lnTo>
                    <a:cubicBezTo>
                      <a:pt x="0" y="3270"/>
                      <a:pt x="0" y="3332"/>
                      <a:pt x="28" y="3386"/>
                    </a:cubicBezTo>
                    <a:lnTo>
                      <a:pt x="929" y="5569"/>
                    </a:lnTo>
                    <a:cubicBezTo>
                      <a:pt x="950" y="5623"/>
                      <a:pt x="997" y="5664"/>
                      <a:pt x="1051" y="5691"/>
                    </a:cubicBezTo>
                    <a:lnTo>
                      <a:pt x="3235" y="6593"/>
                    </a:lnTo>
                    <a:cubicBezTo>
                      <a:pt x="3262" y="6607"/>
                      <a:pt x="3289" y="6607"/>
                      <a:pt x="3316" y="6607"/>
                    </a:cubicBezTo>
                    <a:cubicBezTo>
                      <a:pt x="3343" y="6607"/>
                      <a:pt x="3370" y="6600"/>
                      <a:pt x="3398" y="6593"/>
                    </a:cubicBezTo>
                    <a:lnTo>
                      <a:pt x="5588" y="5691"/>
                    </a:lnTo>
                    <a:cubicBezTo>
                      <a:pt x="5642" y="5671"/>
                      <a:pt x="5683" y="5630"/>
                      <a:pt x="5703" y="5576"/>
                    </a:cubicBezTo>
                    <a:lnTo>
                      <a:pt x="6612" y="3393"/>
                    </a:lnTo>
                    <a:cubicBezTo>
                      <a:pt x="6632" y="3338"/>
                      <a:pt x="6632" y="3277"/>
                      <a:pt x="6612" y="3223"/>
                    </a:cubicBezTo>
                    <a:lnTo>
                      <a:pt x="5703" y="1040"/>
                    </a:lnTo>
                    <a:cubicBezTo>
                      <a:pt x="5683" y="985"/>
                      <a:pt x="5642" y="945"/>
                      <a:pt x="5588" y="918"/>
                    </a:cubicBezTo>
                    <a:lnTo>
                      <a:pt x="3404" y="16"/>
                    </a:lnTo>
                    <a:cubicBezTo>
                      <a:pt x="3377" y="6"/>
                      <a:pt x="3348" y="1"/>
                      <a:pt x="3320" y="1"/>
                    </a:cubicBezTo>
                    <a:close/>
                  </a:path>
                </a:pathLst>
              </a:custGeom>
              <a:solidFill>
                <a:schemeClr val="accent3"/>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grpSp>
      </p:grpSp>
      <p:grpSp>
        <p:nvGrpSpPr>
          <p:cNvPr id="25" name="Google Shape;3053;p54">
            <a:extLst>
              <a:ext uri="{FF2B5EF4-FFF2-40B4-BE49-F238E27FC236}">
                <a16:creationId xmlns:a16="http://schemas.microsoft.com/office/drawing/2014/main" id="{51932AF4-743C-948C-4236-29A49B356330}"/>
              </a:ext>
            </a:extLst>
          </p:cNvPr>
          <p:cNvGrpSpPr/>
          <p:nvPr/>
        </p:nvGrpSpPr>
        <p:grpSpPr>
          <a:xfrm>
            <a:off x="9210309" y="2417786"/>
            <a:ext cx="666579" cy="622715"/>
            <a:chOff x="3508282" y="3810341"/>
            <a:chExt cx="351644" cy="351959"/>
          </a:xfrm>
        </p:grpSpPr>
        <p:sp>
          <p:nvSpPr>
            <p:cNvPr id="26" name="Google Shape;3054;p54">
              <a:extLst>
                <a:ext uri="{FF2B5EF4-FFF2-40B4-BE49-F238E27FC236}">
                  <a16:creationId xmlns:a16="http://schemas.microsoft.com/office/drawing/2014/main" id="{299D47D5-FEB0-36CE-7E61-5A75B7C91836}"/>
                </a:ext>
              </a:extLst>
            </p:cNvPr>
            <p:cNvSpPr/>
            <p:nvPr/>
          </p:nvSpPr>
          <p:spPr>
            <a:xfrm>
              <a:off x="3508282" y="3810341"/>
              <a:ext cx="133180" cy="64232"/>
            </a:xfrm>
            <a:custGeom>
              <a:avLst/>
              <a:gdLst/>
              <a:ahLst/>
              <a:cxnLst/>
              <a:rect l="l" t="t" r="r" b="b"/>
              <a:pathLst>
                <a:path w="8895" h="4290" extrusionOk="0">
                  <a:moveTo>
                    <a:pt x="2503" y="1"/>
                  </a:moveTo>
                  <a:cubicBezTo>
                    <a:pt x="1115" y="1"/>
                    <a:pt x="1" y="1115"/>
                    <a:pt x="1" y="2503"/>
                  </a:cubicBezTo>
                  <a:cubicBezTo>
                    <a:pt x="1" y="3491"/>
                    <a:pt x="800" y="4290"/>
                    <a:pt x="1788" y="4290"/>
                  </a:cubicBezTo>
                  <a:cubicBezTo>
                    <a:pt x="2797" y="4290"/>
                    <a:pt x="7191" y="3491"/>
                    <a:pt x="7191" y="2503"/>
                  </a:cubicBezTo>
                  <a:lnTo>
                    <a:pt x="8600" y="2503"/>
                  </a:lnTo>
                  <a:cubicBezTo>
                    <a:pt x="8600" y="1809"/>
                    <a:pt x="8894" y="1178"/>
                    <a:pt x="8432" y="737"/>
                  </a:cubicBezTo>
                  <a:cubicBezTo>
                    <a:pt x="7990" y="274"/>
                    <a:pt x="3197" y="1"/>
                    <a:pt x="2503" y="1"/>
                  </a:cubicBezTo>
                  <a:close/>
                </a:path>
              </a:pathLst>
            </a:custGeom>
            <a:solidFill>
              <a:schemeClr val="accent1"/>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7" name="Google Shape;3055;p54">
              <a:extLst>
                <a:ext uri="{FF2B5EF4-FFF2-40B4-BE49-F238E27FC236}">
                  <a16:creationId xmlns:a16="http://schemas.microsoft.com/office/drawing/2014/main" id="{CF962AF4-27C4-77CD-DFED-8F9B805B39FD}"/>
                </a:ext>
              </a:extLst>
            </p:cNvPr>
            <p:cNvSpPr/>
            <p:nvPr/>
          </p:nvSpPr>
          <p:spPr>
            <a:xfrm>
              <a:off x="3535053" y="3847802"/>
              <a:ext cx="58872" cy="26771"/>
            </a:xfrm>
            <a:custGeom>
              <a:avLst/>
              <a:gdLst/>
              <a:ahLst/>
              <a:cxnLst/>
              <a:rect l="l" t="t" r="r" b="b"/>
              <a:pathLst>
                <a:path w="3932" h="1788" extrusionOk="0">
                  <a:moveTo>
                    <a:pt x="1808" y="1"/>
                  </a:moveTo>
                  <a:cubicBezTo>
                    <a:pt x="1808" y="989"/>
                    <a:pt x="1009" y="1788"/>
                    <a:pt x="0" y="1788"/>
                  </a:cubicBezTo>
                  <a:lnTo>
                    <a:pt x="3932" y="1788"/>
                  </a:lnTo>
                  <a:lnTo>
                    <a:pt x="3932" y="1"/>
                  </a:lnTo>
                  <a:close/>
                </a:path>
              </a:pathLst>
            </a:custGeom>
            <a:solidFill>
              <a:schemeClr val="l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8" name="Google Shape;3056;p54">
              <a:extLst>
                <a:ext uri="{FF2B5EF4-FFF2-40B4-BE49-F238E27FC236}">
                  <a16:creationId xmlns:a16="http://schemas.microsoft.com/office/drawing/2014/main" id="{EF0AE8F4-D1F7-088E-43E0-D97F268C0AB9}"/>
                </a:ext>
              </a:extLst>
            </p:cNvPr>
            <p:cNvSpPr/>
            <p:nvPr/>
          </p:nvSpPr>
          <p:spPr>
            <a:xfrm>
              <a:off x="3545743" y="3810341"/>
              <a:ext cx="239261" cy="351959"/>
            </a:xfrm>
            <a:custGeom>
              <a:avLst/>
              <a:gdLst/>
              <a:ahLst/>
              <a:cxnLst/>
              <a:rect l="l" t="t" r="r" b="b"/>
              <a:pathLst>
                <a:path w="15980" h="23507" extrusionOk="0">
                  <a:moveTo>
                    <a:pt x="1" y="1"/>
                  </a:moveTo>
                  <a:cubicBezTo>
                    <a:pt x="653" y="1"/>
                    <a:pt x="1304" y="253"/>
                    <a:pt x="1767" y="737"/>
                  </a:cubicBezTo>
                  <a:cubicBezTo>
                    <a:pt x="1872" y="821"/>
                    <a:pt x="1956" y="926"/>
                    <a:pt x="2040" y="1031"/>
                  </a:cubicBezTo>
                  <a:cubicBezTo>
                    <a:pt x="2335" y="1451"/>
                    <a:pt x="2503" y="1977"/>
                    <a:pt x="2503" y="2503"/>
                  </a:cubicBezTo>
                  <a:lnTo>
                    <a:pt x="2503" y="21004"/>
                  </a:lnTo>
                  <a:cubicBezTo>
                    <a:pt x="2503" y="22371"/>
                    <a:pt x="3617" y="23506"/>
                    <a:pt x="5005" y="23506"/>
                  </a:cubicBezTo>
                  <a:lnTo>
                    <a:pt x="8747" y="23506"/>
                  </a:lnTo>
                  <a:cubicBezTo>
                    <a:pt x="9209" y="23065"/>
                    <a:pt x="11312" y="23212"/>
                    <a:pt x="11312" y="22539"/>
                  </a:cubicBezTo>
                  <a:lnTo>
                    <a:pt x="15979" y="19217"/>
                  </a:lnTo>
                  <a:lnTo>
                    <a:pt x="15979" y="2503"/>
                  </a:lnTo>
                  <a:cubicBezTo>
                    <a:pt x="15979" y="1115"/>
                    <a:pt x="14865" y="1"/>
                    <a:pt x="13477" y="1"/>
                  </a:cubicBezTo>
                  <a:close/>
                </a:path>
              </a:pathLst>
            </a:custGeom>
            <a:solidFill>
              <a:schemeClr val="accent4"/>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9" name="Google Shape;3057;p54">
              <a:extLst>
                <a:ext uri="{FF2B5EF4-FFF2-40B4-BE49-F238E27FC236}">
                  <a16:creationId xmlns:a16="http://schemas.microsoft.com/office/drawing/2014/main" id="{B6D3D90E-1FB9-BBEE-B806-65CE0CD5EBC2}"/>
                </a:ext>
              </a:extLst>
            </p:cNvPr>
            <p:cNvSpPr/>
            <p:nvPr/>
          </p:nvSpPr>
          <p:spPr>
            <a:xfrm>
              <a:off x="3583205" y="4082317"/>
              <a:ext cx="201799" cy="79983"/>
            </a:xfrm>
            <a:custGeom>
              <a:avLst/>
              <a:gdLst/>
              <a:ahLst/>
              <a:cxnLst/>
              <a:rect l="l" t="t" r="r" b="b"/>
              <a:pathLst>
                <a:path w="13478" h="5342" extrusionOk="0">
                  <a:moveTo>
                    <a:pt x="1" y="1"/>
                  </a:moveTo>
                  <a:lnTo>
                    <a:pt x="1" y="2839"/>
                  </a:lnTo>
                  <a:cubicBezTo>
                    <a:pt x="1" y="4206"/>
                    <a:pt x="1115" y="5341"/>
                    <a:pt x="2503" y="5341"/>
                  </a:cubicBezTo>
                  <a:lnTo>
                    <a:pt x="6245" y="5341"/>
                  </a:lnTo>
                  <a:cubicBezTo>
                    <a:pt x="6707" y="4900"/>
                    <a:pt x="8810" y="5047"/>
                    <a:pt x="8810" y="4374"/>
                  </a:cubicBezTo>
                  <a:lnTo>
                    <a:pt x="13477" y="1052"/>
                  </a:lnTo>
                  <a:lnTo>
                    <a:pt x="13477" y="1"/>
                  </a:ln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0" name="Google Shape;3058;p54">
              <a:extLst>
                <a:ext uri="{FF2B5EF4-FFF2-40B4-BE49-F238E27FC236}">
                  <a16:creationId xmlns:a16="http://schemas.microsoft.com/office/drawing/2014/main" id="{DF2D0267-A1E3-53FA-D192-B66F9963EEBE}"/>
                </a:ext>
              </a:extLst>
            </p:cNvPr>
            <p:cNvSpPr/>
            <p:nvPr/>
          </p:nvSpPr>
          <p:spPr>
            <a:xfrm>
              <a:off x="3545429" y="3810341"/>
              <a:ext cx="232328" cy="15437"/>
            </a:xfrm>
            <a:custGeom>
              <a:avLst/>
              <a:gdLst/>
              <a:ahLst/>
              <a:cxnLst/>
              <a:rect l="l" t="t" r="r" b="b"/>
              <a:pathLst>
                <a:path w="15517" h="1031" extrusionOk="0">
                  <a:moveTo>
                    <a:pt x="1" y="1"/>
                  </a:moveTo>
                  <a:cubicBezTo>
                    <a:pt x="674" y="1"/>
                    <a:pt x="1304" y="253"/>
                    <a:pt x="1788" y="737"/>
                  </a:cubicBezTo>
                  <a:cubicBezTo>
                    <a:pt x="1872" y="821"/>
                    <a:pt x="1956" y="926"/>
                    <a:pt x="2040" y="1031"/>
                  </a:cubicBezTo>
                  <a:lnTo>
                    <a:pt x="15517" y="1031"/>
                  </a:lnTo>
                  <a:cubicBezTo>
                    <a:pt x="15054" y="379"/>
                    <a:pt x="14297" y="1"/>
                    <a:pt x="13498" y="1"/>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1" name="Google Shape;3059;p54">
              <a:extLst>
                <a:ext uri="{FF2B5EF4-FFF2-40B4-BE49-F238E27FC236}">
                  <a16:creationId xmlns:a16="http://schemas.microsoft.com/office/drawing/2014/main" id="{EF4CB156-D589-1673-C9FE-829EE050298B}"/>
                </a:ext>
              </a:extLst>
            </p:cNvPr>
            <p:cNvSpPr/>
            <p:nvPr/>
          </p:nvSpPr>
          <p:spPr>
            <a:xfrm>
              <a:off x="3620666" y="4097753"/>
              <a:ext cx="239261" cy="64546"/>
            </a:xfrm>
            <a:custGeom>
              <a:avLst/>
              <a:gdLst/>
              <a:ahLst/>
              <a:cxnLst/>
              <a:rect l="l" t="t" r="r" b="b"/>
              <a:pathLst>
                <a:path w="15980" h="4311" extrusionOk="0">
                  <a:moveTo>
                    <a:pt x="715" y="0"/>
                  </a:moveTo>
                  <a:cubicBezTo>
                    <a:pt x="1704" y="0"/>
                    <a:pt x="2503" y="820"/>
                    <a:pt x="2503" y="1808"/>
                  </a:cubicBezTo>
                  <a:cubicBezTo>
                    <a:pt x="2503" y="2355"/>
                    <a:pt x="2313" y="2901"/>
                    <a:pt x="1977" y="3343"/>
                  </a:cubicBezTo>
                  <a:cubicBezTo>
                    <a:pt x="1914" y="3406"/>
                    <a:pt x="1851" y="3490"/>
                    <a:pt x="1767" y="3574"/>
                  </a:cubicBezTo>
                  <a:cubicBezTo>
                    <a:pt x="1304" y="4037"/>
                    <a:pt x="673" y="4310"/>
                    <a:pt x="1" y="4310"/>
                  </a:cubicBezTo>
                  <a:lnTo>
                    <a:pt x="13477" y="4310"/>
                  </a:lnTo>
                  <a:cubicBezTo>
                    <a:pt x="14129" y="4310"/>
                    <a:pt x="14760" y="4037"/>
                    <a:pt x="15243" y="3574"/>
                  </a:cubicBezTo>
                  <a:cubicBezTo>
                    <a:pt x="15306" y="3490"/>
                    <a:pt x="15390" y="3406"/>
                    <a:pt x="15454" y="3343"/>
                  </a:cubicBezTo>
                  <a:cubicBezTo>
                    <a:pt x="15790" y="2901"/>
                    <a:pt x="15979" y="2355"/>
                    <a:pt x="15979" y="1808"/>
                  </a:cubicBezTo>
                  <a:cubicBezTo>
                    <a:pt x="15979" y="820"/>
                    <a:pt x="15180" y="21"/>
                    <a:pt x="14192" y="0"/>
                  </a:cubicBezTo>
                  <a:close/>
                </a:path>
              </a:pathLst>
            </a:custGeom>
            <a:solidFill>
              <a:schemeClr val="l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2" name="Google Shape;3060;p54">
              <a:extLst>
                <a:ext uri="{FF2B5EF4-FFF2-40B4-BE49-F238E27FC236}">
                  <a16:creationId xmlns:a16="http://schemas.microsoft.com/office/drawing/2014/main" id="{AE939102-428D-BEDC-F016-6F8FA36C106C}"/>
                </a:ext>
              </a:extLst>
            </p:cNvPr>
            <p:cNvSpPr/>
            <p:nvPr/>
          </p:nvSpPr>
          <p:spPr>
            <a:xfrm>
              <a:off x="3620666" y="4147791"/>
              <a:ext cx="231385" cy="14508"/>
            </a:xfrm>
            <a:custGeom>
              <a:avLst/>
              <a:gdLst/>
              <a:ahLst/>
              <a:cxnLst/>
              <a:rect l="l" t="t" r="r" b="b"/>
              <a:pathLst>
                <a:path w="15454" h="969" extrusionOk="0">
                  <a:moveTo>
                    <a:pt x="1977" y="1"/>
                  </a:moveTo>
                  <a:cubicBezTo>
                    <a:pt x="1914" y="64"/>
                    <a:pt x="1851" y="148"/>
                    <a:pt x="1767" y="232"/>
                  </a:cubicBezTo>
                  <a:cubicBezTo>
                    <a:pt x="1304" y="695"/>
                    <a:pt x="673" y="968"/>
                    <a:pt x="1" y="968"/>
                  </a:cubicBezTo>
                  <a:lnTo>
                    <a:pt x="13477" y="968"/>
                  </a:lnTo>
                  <a:cubicBezTo>
                    <a:pt x="14129" y="968"/>
                    <a:pt x="14760" y="695"/>
                    <a:pt x="15243" y="232"/>
                  </a:cubicBezTo>
                  <a:cubicBezTo>
                    <a:pt x="15306" y="148"/>
                    <a:pt x="15390" y="64"/>
                    <a:pt x="15454" y="1"/>
                  </a:cubicBezTo>
                  <a:close/>
                </a:path>
              </a:pathLst>
            </a:custGeom>
            <a:solidFill>
              <a:schemeClr val="accent1"/>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3" name="Google Shape;3061;p54">
              <a:extLst>
                <a:ext uri="{FF2B5EF4-FFF2-40B4-BE49-F238E27FC236}">
                  <a16:creationId xmlns:a16="http://schemas.microsoft.com/office/drawing/2014/main" id="{34F77324-A155-F775-EFE8-362C4ED3E6FC}"/>
                </a:ext>
              </a:extLst>
            </p:cNvPr>
            <p:cNvSpPr/>
            <p:nvPr/>
          </p:nvSpPr>
          <p:spPr>
            <a:xfrm>
              <a:off x="3604301" y="4097753"/>
              <a:ext cx="53841" cy="27085"/>
            </a:xfrm>
            <a:custGeom>
              <a:avLst/>
              <a:gdLst/>
              <a:ahLst/>
              <a:cxnLst/>
              <a:rect l="l" t="t" r="r" b="b"/>
              <a:pathLst>
                <a:path w="3596" h="1809" extrusionOk="0">
                  <a:moveTo>
                    <a:pt x="1787" y="0"/>
                  </a:moveTo>
                  <a:cubicBezTo>
                    <a:pt x="799" y="0"/>
                    <a:pt x="0" y="820"/>
                    <a:pt x="0" y="1808"/>
                  </a:cubicBezTo>
                  <a:lnTo>
                    <a:pt x="3596" y="1808"/>
                  </a:lnTo>
                  <a:cubicBezTo>
                    <a:pt x="3575" y="820"/>
                    <a:pt x="2776" y="0"/>
                    <a:pt x="1787" y="0"/>
                  </a:cubicBezTo>
                  <a:close/>
                </a:path>
              </a:pathLst>
            </a:custGeom>
            <a:solidFill>
              <a:schemeClr val="accent1"/>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4" name="Google Shape;3062;p54">
              <a:extLst>
                <a:ext uri="{FF2B5EF4-FFF2-40B4-BE49-F238E27FC236}">
                  <a16:creationId xmlns:a16="http://schemas.microsoft.com/office/drawing/2014/main" id="{7C91BED1-4D48-41F5-8409-6EC29AB36FE6}"/>
                </a:ext>
              </a:extLst>
            </p:cNvPr>
            <p:cNvSpPr/>
            <p:nvPr/>
          </p:nvSpPr>
          <p:spPr>
            <a:xfrm>
              <a:off x="3606187" y="3867401"/>
              <a:ext cx="159292" cy="25124"/>
            </a:xfrm>
            <a:custGeom>
              <a:avLst/>
              <a:gdLst/>
              <a:ahLst/>
              <a:cxnLst/>
              <a:rect l="l" t="t" r="r" b="b"/>
              <a:pathLst>
                <a:path w="10639" h="1678" extrusionOk="0">
                  <a:moveTo>
                    <a:pt x="4353" y="0"/>
                  </a:moveTo>
                  <a:cubicBezTo>
                    <a:pt x="3901" y="0"/>
                    <a:pt x="3449" y="195"/>
                    <a:pt x="3133" y="584"/>
                  </a:cubicBezTo>
                  <a:cubicBezTo>
                    <a:pt x="2954" y="836"/>
                    <a:pt x="2681" y="962"/>
                    <a:pt x="2410" y="962"/>
                  </a:cubicBezTo>
                  <a:cubicBezTo>
                    <a:pt x="2140" y="962"/>
                    <a:pt x="1872" y="836"/>
                    <a:pt x="1703" y="584"/>
                  </a:cubicBezTo>
                  <a:cubicBezTo>
                    <a:pt x="1388" y="226"/>
                    <a:pt x="947" y="16"/>
                    <a:pt x="484" y="16"/>
                  </a:cubicBezTo>
                  <a:cubicBezTo>
                    <a:pt x="477" y="16"/>
                    <a:pt x="471" y="16"/>
                    <a:pt x="464" y="16"/>
                  </a:cubicBezTo>
                  <a:cubicBezTo>
                    <a:pt x="1" y="16"/>
                    <a:pt x="7" y="731"/>
                    <a:pt x="484" y="731"/>
                  </a:cubicBezTo>
                  <a:cubicBezTo>
                    <a:pt x="757" y="731"/>
                    <a:pt x="1031" y="878"/>
                    <a:pt x="1199" y="1109"/>
                  </a:cubicBezTo>
                  <a:cubicBezTo>
                    <a:pt x="1514" y="1488"/>
                    <a:pt x="1966" y="1677"/>
                    <a:pt x="2418" y="1677"/>
                  </a:cubicBezTo>
                  <a:cubicBezTo>
                    <a:pt x="2870" y="1677"/>
                    <a:pt x="3322" y="1488"/>
                    <a:pt x="3638" y="1109"/>
                  </a:cubicBezTo>
                  <a:cubicBezTo>
                    <a:pt x="3806" y="857"/>
                    <a:pt x="4079" y="731"/>
                    <a:pt x="4353" y="731"/>
                  </a:cubicBezTo>
                  <a:cubicBezTo>
                    <a:pt x="4626" y="731"/>
                    <a:pt x="4899" y="857"/>
                    <a:pt x="5067" y="1109"/>
                  </a:cubicBezTo>
                  <a:cubicBezTo>
                    <a:pt x="5383" y="1488"/>
                    <a:pt x="5835" y="1677"/>
                    <a:pt x="6287" y="1677"/>
                  </a:cubicBezTo>
                  <a:cubicBezTo>
                    <a:pt x="6739" y="1677"/>
                    <a:pt x="7191" y="1488"/>
                    <a:pt x="7506" y="1109"/>
                  </a:cubicBezTo>
                  <a:cubicBezTo>
                    <a:pt x="7685" y="857"/>
                    <a:pt x="7958" y="731"/>
                    <a:pt x="8229" y="731"/>
                  </a:cubicBezTo>
                  <a:cubicBezTo>
                    <a:pt x="8500" y="731"/>
                    <a:pt x="8768" y="857"/>
                    <a:pt x="8936" y="1109"/>
                  </a:cubicBezTo>
                  <a:cubicBezTo>
                    <a:pt x="9251" y="1467"/>
                    <a:pt x="9693" y="1677"/>
                    <a:pt x="10176" y="1677"/>
                  </a:cubicBezTo>
                  <a:cubicBezTo>
                    <a:pt x="10639" y="1677"/>
                    <a:pt x="10639" y="962"/>
                    <a:pt x="10176" y="962"/>
                  </a:cubicBezTo>
                  <a:cubicBezTo>
                    <a:pt x="9882" y="962"/>
                    <a:pt x="9609" y="815"/>
                    <a:pt x="9461" y="584"/>
                  </a:cubicBezTo>
                  <a:cubicBezTo>
                    <a:pt x="9136" y="195"/>
                    <a:pt x="8678" y="0"/>
                    <a:pt x="8224" y="0"/>
                  </a:cubicBezTo>
                  <a:cubicBezTo>
                    <a:pt x="7769" y="0"/>
                    <a:pt x="7317" y="195"/>
                    <a:pt x="7002" y="584"/>
                  </a:cubicBezTo>
                  <a:cubicBezTo>
                    <a:pt x="6833" y="836"/>
                    <a:pt x="6565" y="962"/>
                    <a:pt x="6295" y="962"/>
                  </a:cubicBezTo>
                  <a:cubicBezTo>
                    <a:pt x="6024" y="962"/>
                    <a:pt x="5751" y="836"/>
                    <a:pt x="5572" y="584"/>
                  </a:cubicBezTo>
                  <a:cubicBezTo>
                    <a:pt x="5257" y="195"/>
                    <a:pt x="4805" y="0"/>
                    <a:pt x="4353" y="0"/>
                  </a:cubicBez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5" name="Google Shape;3063;p54">
              <a:extLst>
                <a:ext uri="{FF2B5EF4-FFF2-40B4-BE49-F238E27FC236}">
                  <a16:creationId xmlns:a16="http://schemas.microsoft.com/office/drawing/2014/main" id="{26F88431-EDFC-160C-8FEA-CC4DB885AD43}"/>
                </a:ext>
              </a:extLst>
            </p:cNvPr>
            <p:cNvSpPr/>
            <p:nvPr/>
          </p:nvSpPr>
          <p:spPr>
            <a:xfrm>
              <a:off x="3606187" y="3904159"/>
              <a:ext cx="159292" cy="25184"/>
            </a:xfrm>
            <a:custGeom>
              <a:avLst/>
              <a:gdLst/>
              <a:ahLst/>
              <a:cxnLst/>
              <a:rect l="l" t="t" r="r" b="b"/>
              <a:pathLst>
                <a:path w="10639" h="1682" extrusionOk="0">
                  <a:moveTo>
                    <a:pt x="484" y="0"/>
                  </a:moveTo>
                  <a:cubicBezTo>
                    <a:pt x="1" y="0"/>
                    <a:pt x="1" y="736"/>
                    <a:pt x="484" y="736"/>
                  </a:cubicBezTo>
                  <a:cubicBezTo>
                    <a:pt x="757" y="736"/>
                    <a:pt x="1031" y="883"/>
                    <a:pt x="1199" y="1093"/>
                  </a:cubicBezTo>
                  <a:cubicBezTo>
                    <a:pt x="1514" y="1482"/>
                    <a:pt x="1966" y="1677"/>
                    <a:pt x="2418" y="1677"/>
                  </a:cubicBezTo>
                  <a:cubicBezTo>
                    <a:pt x="2870" y="1677"/>
                    <a:pt x="3322" y="1482"/>
                    <a:pt x="3638" y="1093"/>
                  </a:cubicBezTo>
                  <a:cubicBezTo>
                    <a:pt x="3806" y="852"/>
                    <a:pt x="4079" y="731"/>
                    <a:pt x="4353" y="731"/>
                  </a:cubicBezTo>
                  <a:cubicBezTo>
                    <a:pt x="4626" y="731"/>
                    <a:pt x="4899" y="852"/>
                    <a:pt x="5067" y="1093"/>
                  </a:cubicBezTo>
                  <a:cubicBezTo>
                    <a:pt x="5383" y="1482"/>
                    <a:pt x="5835" y="1677"/>
                    <a:pt x="6287" y="1677"/>
                  </a:cubicBezTo>
                  <a:cubicBezTo>
                    <a:pt x="6739" y="1677"/>
                    <a:pt x="7191" y="1482"/>
                    <a:pt x="7506" y="1093"/>
                  </a:cubicBezTo>
                  <a:cubicBezTo>
                    <a:pt x="7685" y="852"/>
                    <a:pt x="7958" y="731"/>
                    <a:pt x="8229" y="731"/>
                  </a:cubicBezTo>
                  <a:cubicBezTo>
                    <a:pt x="8500" y="731"/>
                    <a:pt x="8768" y="852"/>
                    <a:pt x="8936" y="1093"/>
                  </a:cubicBezTo>
                  <a:cubicBezTo>
                    <a:pt x="9251" y="1472"/>
                    <a:pt x="9693" y="1682"/>
                    <a:pt x="10176" y="1682"/>
                  </a:cubicBezTo>
                  <a:cubicBezTo>
                    <a:pt x="10639" y="1682"/>
                    <a:pt x="10639" y="967"/>
                    <a:pt x="10176" y="967"/>
                  </a:cubicBezTo>
                  <a:cubicBezTo>
                    <a:pt x="9882" y="967"/>
                    <a:pt x="9609" y="820"/>
                    <a:pt x="9461" y="589"/>
                  </a:cubicBezTo>
                  <a:cubicBezTo>
                    <a:pt x="9136" y="200"/>
                    <a:pt x="8678" y="5"/>
                    <a:pt x="8224" y="5"/>
                  </a:cubicBezTo>
                  <a:cubicBezTo>
                    <a:pt x="7769" y="5"/>
                    <a:pt x="7317" y="200"/>
                    <a:pt x="7002" y="589"/>
                  </a:cubicBezTo>
                  <a:cubicBezTo>
                    <a:pt x="6833" y="841"/>
                    <a:pt x="6565" y="967"/>
                    <a:pt x="6295" y="967"/>
                  </a:cubicBezTo>
                  <a:cubicBezTo>
                    <a:pt x="6024" y="967"/>
                    <a:pt x="5751" y="841"/>
                    <a:pt x="5572" y="589"/>
                  </a:cubicBezTo>
                  <a:cubicBezTo>
                    <a:pt x="5257" y="200"/>
                    <a:pt x="4805" y="5"/>
                    <a:pt x="4353" y="5"/>
                  </a:cubicBezTo>
                  <a:cubicBezTo>
                    <a:pt x="3901" y="5"/>
                    <a:pt x="3449" y="200"/>
                    <a:pt x="3133" y="589"/>
                  </a:cubicBezTo>
                  <a:cubicBezTo>
                    <a:pt x="2954" y="841"/>
                    <a:pt x="2681" y="967"/>
                    <a:pt x="2410" y="967"/>
                  </a:cubicBezTo>
                  <a:cubicBezTo>
                    <a:pt x="2140" y="967"/>
                    <a:pt x="1872" y="841"/>
                    <a:pt x="1703" y="589"/>
                  </a:cubicBezTo>
                  <a:cubicBezTo>
                    <a:pt x="1388" y="231"/>
                    <a:pt x="947" y="21"/>
                    <a:pt x="484" y="0"/>
                  </a:cubicBez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6" name="Google Shape;3064;p54">
              <a:extLst>
                <a:ext uri="{FF2B5EF4-FFF2-40B4-BE49-F238E27FC236}">
                  <a16:creationId xmlns:a16="http://schemas.microsoft.com/office/drawing/2014/main" id="{30A106BE-6E1C-677A-8975-ECDBB21CE604}"/>
                </a:ext>
              </a:extLst>
            </p:cNvPr>
            <p:cNvSpPr/>
            <p:nvPr/>
          </p:nvSpPr>
          <p:spPr>
            <a:xfrm>
              <a:off x="3606187" y="3940976"/>
              <a:ext cx="159292" cy="25199"/>
            </a:xfrm>
            <a:custGeom>
              <a:avLst/>
              <a:gdLst/>
              <a:ahLst/>
              <a:cxnLst/>
              <a:rect l="l" t="t" r="r" b="b"/>
              <a:pathLst>
                <a:path w="10639" h="1683" extrusionOk="0">
                  <a:moveTo>
                    <a:pt x="484" y="1"/>
                  </a:moveTo>
                  <a:cubicBezTo>
                    <a:pt x="1" y="1"/>
                    <a:pt x="1" y="737"/>
                    <a:pt x="484" y="737"/>
                  </a:cubicBezTo>
                  <a:cubicBezTo>
                    <a:pt x="757" y="737"/>
                    <a:pt x="1031" y="884"/>
                    <a:pt x="1199" y="1094"/>
                  </a:cubicBezTo>
                  <a:cubicBezTo>
                    <a:pt x="1514" y="1483"/>
                    <a:pt x="1966" y="1678"/>
                    <a:pt x="2418" y="1678"/>
                  </a:cubicBezTo>
                  <a:cubicBezTo>
                    <a:pt x="2870" y="1678"/>
                    <a:pt x="3322" y="1483"/>
                    <a:pt x="3638" y="1094"/>
                  </a:cubicBezTo>
                  <a:cubicBezTo>
                    <a:pt x="3806" y="852"/>
                    <a:pt x="4079" y="732"/>
                    <a:pt x="4353" y="732"/>
                  </a:cubicBezTo>
                  <a:cubicBezTo>
                    <a:pt x="4626" y="732"/>
                    <a:pt x="4899" y="852"/>
                    <a:pt x="5067" y="1094"/>
                  </a:cubicBezTo>
                  <a:cubicBezTo>
                    <a:pt x="5383" y="1483"/>
                    <a:pt x="5835" y="1678"/>
                    <a:pt x="6287" y="1678"/>
                  </a:cubicBezTo>
                  <a:cubicBezTo>
                    <a:pt x="6739" y="1678"/>
                    <a:pt x="7191" y="1483"/>
                    <a:pt x="7506" y="1094"/>
                  </a:cubicBezTo>
                  <a:cubicBezTo>
                    <a:pt x="7685" y="852"/>
                    <a:pt x="7958" y="732"/>
                    <a:pt x="8229" y="732"/>
                  </a:cubicBezTo>
                  <a:cubicBezTo>
                    <a:pt x="8500" y="732"/>
                    <a:pt x="8768" y="852"/>
                    <a:pt x="8936" y="1094"/>
                  </a:cubicBezTo>
                  <a:cubicBezTo>
                    <a:pt x="9251" y="1473"/>
                    <a:pt x="9693" y="1683"/>
                    <a:pt x="10176" y="1683"/>
                  </a:cubicBezTo>
                  <a:cubicBezTo>
                    <a:pt x="10639" y="1683"/>
                    <a:pt x="10639" y="968"/>
                    <a:pt x="10176" y="968"/>
                  </a:cubicBezTo>
                  <a:cubicBezTo>
                    <a:pt x="9882" y="968"/>
                    <a:pt x="9609" y="821"/>
                    <a:pt x="9461" y="590"/>
                  </a:cubicBezTo>
                  <a:cubicBezTo>
                    <a:pt x="9136" y="201"/>
                    <a:pt x="8678" y="6"/>
                    <a:pt x="8224" y="6"/>
                  </a:cubicBezTo>
                  <a:cubicBezTo>
                    <a:pt x="7769" y="6"/>
                    <a:pt x="7317" y="201"/>
                    <a:pt x="7002" y="590"/>
                  </a:cubicBezTo>
                  <a:cubicBezTo>
                    <a:pt x="6833" y="842"/>
                    <a:pt x="6565" y="968"/>
                    <a:pt x="6295" y="968"/>
                  </a:cubicBezTo>
                  <a:cubicBezTo>
                    <a:pt x="6024" y="968"/>
                    <a:pt x="5751" y="842"/>
                    <a:pt x="5572" y="590"/>
                  </a:cubicBezTo>
                  <a:cubicBezTo>
                    <a:pt x="5257" y="201"/>
                    <a:pt x="4805" y="6"/>
                    <a:pt x="4353" y="6"/>
                  </a:cubicBezTo>
                  <a:cubicBezTo>
                    <a:pt x="3901" y="6"/>
                    <a:pt x="3449" y="201"/>
                    <a:pt x="3133" y="590"/>
                  </a:cubicBezTo>
                  <a:cubicBezTo>
                    <a:pt x="2954" y="842"/>
                    <a:pt x="2681" y="968"/>
                    <a:pt x="2410" y="968"/>
                  </a:cubicBezTo>
                  <a:cubicBezTo>
                    <a:pt x="2140" y="968"/>
                    <a:pt x="1872" y="842"/>
                    <a:pt x="1703" y="590"/>
                  </a:cubicBezTo>
                  <a:cubicBezTo>
                    <a:pt x="1388" y="232"/>
                    <a:pt x="947" y="22"/>
                    <a:pt x="484" y="1"/>
                  </a:cubicBez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7" name="Google Shape;3065;p54">
              <a:extLst>
                <a:ext uri="{FF2B5EF4-FFF2-40B4-BE49-F238E27FC236}">
                  <a16:creationId xmlns:a16="http://schemas.microsoft.com/office/drawing/2014/main" id="{17BDFB37-8B67-DD16-1F49-7D30CA5ABEDA}"/>
                </a:ext>
              </a:extLst>
            </p:cNvPr>
            <p:cNvSpPr/>
            <p:nvPr/>
          </p:nvSpPr>
          <p:spPr>
            <a:xfrm>
              <a:off x="3711639" y="3882434"/>
              <a:ext cx="147030" cy="147015"/>
            </a:xfrm>
            <a:custGeom>
              <a:avLst/>
              <a:gdLst/>
              <a:ahLst/>
              <a:cxnLst/>
              <a:rect l="l" t="t" r="r" b="b"/>
              <a:pathLst>
                <a:path w="9820" h="9819" extrusionOk="0">
                  <a:moveTo>
                    <a:pt x="9819" y="0"/>
                  </a:moveTo>
                  <a:cubicBezTo>
                    <a:pt x="6665" y="169"/>
                    <a:pt x="3953" y="1220"/>
                    <a:pt x="1977" y="3196"/>
                  </a:cubicBezTo>
                  <a:cubicBezTo>
                    <a:pt x="1" y="5193"/>
                    <a:pt x="421" y="6434"/>
                    <a:pt x="232" y="9587"/>
                  </a:cubicBezTo>
                  <a:cubicBezTo>
                    <a:pt x="3407" y="9398"/>
                    <a:pt x="4647" y="9819"/>
                    <a:pt x="6623" y="7842"/>
                  </a:cubicBezTo>
                  <a:cubicBezTo>
                    <a:pt x="7107" y="7359"/>
                    <a:pt x="7548" y="6812"/>
                    <a:pt x="7927" y="6245"/>
                  </a:cubicBezTo>
                  <a:lnTo>
                    <a:pt x="6203" y="5950"/>
                  </a:lnTo>
                  <a:lnTo>
                    <a:pt x="6224" y="5929"/>
                  </a:lnTo>
                  <a:cubicBezTo>
                    <a:pt x="8326" y="4668"/>
                    <a:pt x="9672" y="2460"/>
                    <a:pt x="9819" y="42"/>
                  </a:cubicBezTo>
                  <a:lnTo>
                    <a:pt x="9819" y="0"/>
                  </a:lnTo>
                  <a:close/>
                </a:path>
              </a:pathLst>
            </a:custGeom>
            <a:solidFill>
              <a:schemeClr val="accent3"/>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8" name="Google Shape;3066;p54">
              <a:extLst>
                <a:ext uri="{FF2B5EF4-FFF2-40B4-BE49-F238E27FC236}">
                  <a16:creationId xmlns:a16="http://schemas.microsoft.com/office/drawing/2014/main" id="{8DDC0428-34DD-0262-3BB3-097ED0EB4507}"/>
                </a:ext>
              </a:extLst>
            </p:cNvPr>
            <p:cNvSpPr/>
            <p:nvPr/>
          </p:nvSpPr>
          <p:spPr>
            <a:xfrm>
              <a:off x="3682996" y="3930915"/>
              <a:ext cx="127191" cy="127176"/>
            </a:xfrm>
            <a:custGeom>
              <a:avLst/>
              <a:gdLst/>
              <a:ahLst/>
              <a:cxnLst/>
              <a:rect l="l" t="t" r="r" b="b"/>
              <a:pathLst>
                <a:path w="8495" h="8494" extrusionOk="0">
                  <a:moveTo>
                    <a:pt x="8494" y="0"/>
                  </a:moveTo>
                  <a:lnTo>
                    <a:pt x="8494" y="0"/>
                  </a:lnTo>
                  <a:cubicBezTo>
                    <a:pt x="4983" y="2061"/>
                    <a:pt x="2061" y="4983"/>
                    <a:pt x="0" y="8494"/>
                  </a:cubicBezTo>
                  <a:cubicBezTo>
                    <a:pt x="3512" y="6434"/>
                    <a:pt x="6434" y="3511"/>
                    <a:pt x="8494" y="0"/>
                  </a:cubicBez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grpSp>
      <p:sp>
        <p:nvSpPr>
          <p:cNvPr id="39" name="Rectangle 38">
            <a:extLst>
              <a:ext uri="{FF2B5EF4-FFF2-40B4-BE49-F238E27FC236}">
                <a16:creationId xmlns:a16="http://schemas.microsoft.com/office/drawing/2014/main" id="{40F6E5EC-F013-C294-FC29-4A647D46D24F}"/>
              </a:ext>
            </a:extLst>
          </p:cNvPr>
          <p:cNvSpPr/>
          <p:nvPr/>
        </p:nvSpPr>
        <p:spPr>
          <a:xfrm>
            <a:off x="901700" y="3367421"/>
            <a:ext cx="3431487" cy="1236557"/>
          </a:xfrm>
          <a:prstGeom prst="rect">
            <a:avLst/>
          </a:prstGeom>
        </p:spPr>
        <p:txBody>
          <a:bodyPr wrap="square">
            <a:spAutoFit/>
          </a:bodyPr>
          <a:lstStyle/>
          <a:p>
            <a:pPr algn="ctr">
              <a:lnSpc>
                <a:spcPct val="150000"/>
              </a:lnSpc>
            </a:pPr>
            <a:r>
              <a:rPr lang="en-US" sz="2667" dirty="0" err="1">
                <a:latin typeface="UTM Avo" panose="02040603050506020204" pitchFamily="18" charset="0"/>
                <a:cs typeface="Arial" panose="020B0604020202020204" pitchFamily="34" charset="0"/>
              </a:rPr>
              <a:t>Ôn</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tập</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và</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ghi</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nhớ</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kiến</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thức</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vừa</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học</a:t>
            </a:r>
            <a:endParaRPr lang="en-US" sz="2667" dirty="0">
              <a:latin typeface="UTM Avo" panose="02040603050506020204" pitchFamily="18" charset="0"/>
              <a:cs typeface="Arial" panose="020B0604020202020204" pitchFamily="34" charset="0"/>
            </a:endParaRPr>
          </a:p>
        </p:txBody>
      </p:sp>
      <p:sp>
        <p:nvSpPr>
          <p:cNvPr id="40" name="Rectangle 39">
            <a:extLst>
              <a:ext uri="{FF2B5EF4-FFF2-40B4-BE49-F238E27FC236}">
                <a16:creationId xmlns:a16="http://schemas.microsoft.com/office/drawing/2014/main" id="{30F462F8-5FD8-EB2C-3804-57F124555290}"/>
              </a:ext>
            </a:extLst>
          </p:cNvPr>
          <p:cNvSpPr/>
          <p:nvPr/>
        </p:nvSpPr>
        <p:spPr>
          <a:xfrm>
            <a:off x="4660900" y="3363628"/>
            <a:ext cx="3301999" cy="1236557"/>
          </a:xfrm>
          <a:prstGeom prst="rect">
            <a:avLst/>
          </a:prstGeom>
        </p:spPr>
        <p:txBody>
          <a:bodyPr wrap="square">
            <a:spAutoFit/>
          </a:bodyPr>
          <a:lstStyle/>
          <a:p>
            <a:pPr algn="ctr">
              <a:lnSpc>
                <a:spcPct val="150000"/>
              </a:lnSpc>
            </a:pPr>
            <a:r>
              <a:rPr lang="en-US" sz="2667" dirty="0">
                <a:latin typeface="UTM Avo" panose="02040603050506020204" pitchFamily="18" charset="0"/>
                <a:cs typeface="Arial" panose="020B0604020202020204" pitchFamily="34" charset="0"/>
              </a:rPr>
              <a:t>Hoàn </a:t>
            </a:r>
            <a:r>
              <a:rPr lang="en-US" sz="2667" dirty="0" err="1">
                <a:latin typeface="UTM Avo" panose="02040603050506020204" pitchFamily="18" charset="0"/>
                <a:cs typeface="Arial" panose="020B0604020202020204" pitchFamily="34" charset="0"/>
              </a:rPr>
              <a:t>thành</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bài</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tập</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trong</a:t>
            </a:r>
            <a:r>
              <a:rPr lang="en-US" sz="2667" dirty="0">
                <a:latin typeface="UTM Avo" panose="02040603050506020204" pitchFamily="18" charset="0"/>
                <a:cs typeface="Arial" panose="020B0604020202020204" pitchFamily="34" charset="0"/>
              </a:rPr>
              <a:t> SGK, SBT</a:t>
            </a:r>
          </a:p>
        </p:txBody>
      </p:sp>
      <p:sp>
        <p:nvSpPr>
          <p:cNvPr id="41" name="Rectangle 40">
            <a:extLst>
              <a:ext uri="{FF2B5EF4-FFF2-40B4-BE49-F238E27FC236}">
                <a16:creationId xmlns:a16="http://schemas.microsoft.com/office/drawing/2014/main" id="{6A5E6E00-5B58-6064-C3FE-5C6D70A37FDB}"/>
              </a:ext>
            </a:extLst>
          </p:cNvPr>
          <p:cNvSpPr/>
          <p:nvPr/>
        </p:nvSpPr>
        <p:spPr>
          <a:xfrm>
            <a:off x="7902744" y="3341986"/>
            <a:ext cx="3552656" cy="2475165"/>
          </a:xfrm>
          <a:prstGeom prst="rect">
            <a:avLst/>
          </a:prstGeom>
        </p:spPr>
        <p:txBody>
          <a:bodyPr wrap="square">
            <a:spAutoFit/>
          </a:bodyPr>
          <a:lstStyle/>
          <a:p>
            <a:pPr algn="ctr">
              <a:lnSpc>
                <a:spcPct val="150000"/>
              </a:lnSpc>
            </a:pPr>
            <a:r>
              <a:rPr lang="vi-VN" sz="2667" dirty="0">
                <a:latin typeface="UTM Avo" panose="02040603050506020204" pitchFamily="18" charset="0"/>
                <a:cs typeface="Arial" panose="020B0604020202020204" pitchFamily="34" charset="0"/>
              </a:rPr>
              <a:t>Chuẩn bị trước</a:t>
            </a:r>
          </a:p>
          <a:p>
            <a:pPr algn="ctr">
              <a:lnSpc>
                <a:spcPct val="150000"/>
              </a:lnSpc>
            </a:pPr>
            <a:r>
              <a:rPr lang="vi-VN" sz="2667" b="1" dirty="0">
                <a:latin typeface="UTM Avo" panose="02040603050506020204" pitchFamily="18" charset="0"/>
                <a:cs typeface="Arial" panose="020B0604020202020204" pitchFamily="34" charset="0"/>
              </a:rPr>
              <a:t>Bài 4 : Mô hình nguyên tử và orbital nguyên tử</a:t>
            </a:r>
          </a:p>
        </p:txBody>
      </p:sp>
    </p:spTree>
    <p:extLst>
      <p:ext uri="{BB962C8B-B14F-4D97-AF65-F5344CB8AC3E}">
        <p14:creationId xmlns:p14="http://schemas.microsoft.com/office/powerpoint/2010/main" val="202262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4D23CF8-676B-4E6D-009D-42850C2D9CF8}"/>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3B57969-ADD1-68E7-0F5B-5CABFDD8C40B}"/>
              </a:ext>
            </a:extLst>
          </p:cNvPr>
          <p:cNvSpPr txBox="1"/>
          <p:nvPr/>
        </p:nvSpPr>
        <p:spPr>
          <a:xfrm>
            <a:off x="462105" y="912740"/>
            <a:ext cx="11367083" cy="950325"/>
          </a:xfrm>
          <a:prstGeom prst="rect">
            <a:avLst/>
          </a:prstGeom>
          <a:noFill/>
        </p:spPr>
        <p:txBody>
          <a:bodyPr wrap="square" rtlCol="0">
            <a:spAutoFit/>
          </a:bodyPr>
          <a:lstStyle/>
          <a:p>
            <a:pPr algn="ctr">
              <a:lnSpc>
                <a:spcPct val="150000"/>
              </a:lnSpc>
            </a:pPr>
            <a:r>
              <a:rPr lang="en-US" sz="2000" b="1" dirty="0">
                <a:solidFill>
                  <a:schemeClr val="accent2">
                    <a:lumMod val="50000"/>
                  </a:schemeClr>
                </a:solidFill>
                <a:latin typeface="UTM Avo" panose="02040603050506020204" pitchFamily="18" charset="0"/>
              </a:rPr>
              <a:t>Like </a:t>
            </a:r>
            <a:r>
              <a:rPr lang="en-US" sz="2000" b="1" dirty="0" err="1">
                <a:solidFill>
                  <a:schemeClr val="accent2">
                    <a:lumMod val="50000"/>
                  </a:schemeClr>
                </a:solidFill>
                <a:latin typeface="UTM Avo" panose="02040603050506020204" pitchFamily="18" charset="0"/>
              </a:rPr>
              <a:t>fanpage</a:t>
            </a:r>
            <a:r>
              <a:rPr lang="en-US" sz="2000" b="1" dirty="0">
                <a:solidFill>
                  <a:schemeClr val="accent2">
                    <a:lumMod val="50000"/>
                  </a:schemeClr>
                </a:solidFill>
                <a:latin typeface="UTM Avo" panose="02040603050506020204" pitchFamily="18" charset="0"/>
              </a:rPr>
              <a:t> Hoc10 - </a:t>
            </a:r>
            <a:r>
              <a:rPr lang="en-US" sz="2000" b="1" dirty="0" err="1">
                <a:solidFill>
                  <a:schemeClr val="accent2">
                    <a:lumMod val="50000"/>
                  </a:schemeClr>
                </a:solidFill>
                <a:latin typeface="UTM Avo" panose="02040603050506020204" pitchFamily="18" charset="0"/>
              </a:rPr>
              <a:t>Học</a:t>
            </a:r>
            <a:r>
              <a:rPr lang="en-US" sz="2000" b="1" dirty="0">
                <a:solidFill>
                  <a:schemeClr val="accent2">
                    <a:lumMod val="50000"/>
                  </a:schemeClr>
                </a:solidFill>
                <a:latin typeface="UTM Avo" panose="02040603050506020204" pitchFamily="18" charset="0"/>
              </a:rPr>
              <a:t> 1 </a:t>
            </a:r>
            <a:r>
              <a:rPr lang="en-US" sz="2000" b="1" dirty="0" err="1">
                <a:solidFill>
                  <a:schemeClr val="accent2">
                    <a:lumMod val="50000"/>
                  </a:schemeClr>
                </a:solidFill>
                <a:latin typeface="UTM Avo" panose="02040603050506020204" pitchFamily="18" charset="0"/>
              </a:rPr>
              <a:t>biết</a:t>
            </a:r>
            <a:r>
              <a:rPr lang="en-US" sz="2000" b="1" dirty="0">
                <a:solidFill>
                  <a:schemeClr val="accent2">
                    <a:lumMod val="50000"/>
                  </a:schemeClr>
                </a:solidFill>
                <a:latin typeface="UTM Avo" panose="02040603050506020204" pitchFamily="18" charset="0"/>
              </a:rPr>
              <a:t> 10 </a:t>
            </a:r>
            <a:r>
              <a:rPr lang="en-US" sz="2000" b="1" dirty="0" err="1">
                <a:solidFill>
                  <a:schemeClr val="accent2">
                    <a:lumMod val="50000"/>
                  </a:schemeClr>
                </a:solidFill>
                <a:latin typeface="UTM Avo" panose="02040603050506020204" pitchFamily="18" charset="0"/>
              </a:rPr>
              <a:t>để</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nhận</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thêm</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nhiều</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tài</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liệu</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giảng</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dạy</a:t>
            </a:r>
            <a:endParaRPr lang="en-US" sz="2000" b="1" dirty="0">
              <a:solidFill>
                <a:schemeClr val="accent2">
                  <a:lumMod val="50000"/>
                </a:schemeClr>
              </a:solidFill>
              <a:latin typeface="UTM Avo" panose="02040603050506020204" pitchFamily="18" charset="0"/>
            </a:endParaRPr>
          </a:p>
          <a:p>
            <a:pPr algn="ctr">
              <a:lnSpc>
                <a:spcPct val="150000"/>
              </a:lnSpc>
            </a:pPr>
            <a:r>
              <a:rPr lang="en-US" sz="2000" dirty="0" err="1">
                <a:solidFill>
                  <a:schemeClr val="accent2">
                    <a:lumMod val="50000"/>
                  </a:schemeClr>
                </a:solidFill>
                <a:latin typeface="UTM Avo" panose="02040603050506020204" pitchFamily="18" charset="0"/>
              </a:rPr>
              <a:t>theo</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đường</a:t>
            </a:r>
            <a:r>
              <a:rPr lang="en-US" sz="2000" dirty="0">
                <a:solidFill>
                  <a:schemeClr val="accent2">
                    <a:lumMod val="50000"/>
                  </a:schemeClr>
                </a:solidFill>
                <a:latin typeface="UTM Avo" panose="02040603050506020204" pitchFamily="18" charset="0"/>
              </a:rPr>
              <a:t> link:  </a:t>
            </a:r>
          </a:p>
        </p:txBody>
      </p:sp>
      <p:sp>
        <p:nvSpPr>
          <p:cNvPr id="6" name="Rectangle: Rounded Corners 5">
            <a:extLst>
              <a:ext uri="{FF2B5EF4-FFF2-40B4-BE49-F238E27FC236}">
                <a16:creationId xmlns:a16="http://schemas.microsoft.com/office/drawing/2014/main" id="{1265C779-9C1F-D7FB-628C-DEE982D96B4F}"/>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hlinkClick r:id="rId3"/>
            <a:extLst>
              <a:ext uri="{FF2B5EF4-FFF2-40B4-BE49-F238E27FC236}">
                <a16:creationId xmlns:a16="http://schemas.microsoft.com/office/drawing/2014/main" id="{D3EAFB52-B0A2-F0EE-74C3-6EDCEF12C45A}"/>
              </a:ext>
            </a:extLst>
          </p:cNvPr>
          <p:cNvSpPr txBox="1"/>
          <p:nvPr/>
        </p:nvSpPr>
        <p:spPr>
          <a:xfrm>
            <a:off x="2644617" y="2000034"/>
            <a:ext cx="7122253" cy="461665"/>
          </a:xfrm>
          <a:prstGeom prst="rect">
            <a:avLst/>
          </a:prstGeom>
          <a:noFill/>
        </p:spPr>
        <p:txBody>
          <a:bodyPr wrap="square" rtlCol="0">
            <a:spAutoFit/>
          </a:bodyPr>
          <a:lstStyle/>
          <a:p>
            <a:pPr algn="ctr"/>
            <a:r>
              <a:rPr lang="en-US" sz="2400" b="1" u="sng">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Hoc10 – Học 1 biết 10</a:t>
            </a:r>
            <a:endParaRPr lang="en-US" sz="2400" b="1" u="sng">
              <a:solidFill>
                <a:srgbClr val="843C0C"/>
              </a:solidFill>
              <a:latin typeface="UTM Avo" panose="02040603050506020204" pitchFamily="18" charset="0"/>
            </a:endParaRPr>
          </a:p>
        </p:txBody>
      </p:sp>
      <p:sp>
        <p:nvSpPr>
          <p:cNvPr id="8" name="TextBox 7">
            <a:extLst>
              <a:ext uri="{FF2B5EF4-FFF2-40B4-BE49-F238E27FC236}">
                <a16:creationId xmlns:a16="http://schemas.microsoft.com/office/drawing/2014/main" id="{A6082F07-DC91-8538-744D-123C0BF9255C}"/>
              </a:ext>
            </a:extLst>
          </p:cNvPr>
          <p:cNvSpPr txBox="1"/>
          <p:nvPr/>
        </p:nvSpPr>
        <p:spPr>
          <a:xfrm>
            <a:off x="4011326" y="2381351"/>
            <a:ext cx="4321723" cy="488660"/>
          </a:xfrm>
          <a:prstGeom prst="rect">
            <a:avLst/>
          </a:prstGeom>
          <a:noFill/>
        </p:spPr>
        <p:txBody>
          <a:bodyPr wrap="square" rtlCol="0">
            <a:spAutoFit/>
          </a:bodyPr>
          <a:lstStyle/>
          <a:p>
            <a:pPr algn="ctr">
              <a:lnSpc>
                <a:spcPct val="150000"/>
              </a:lnSpc>
            </a:pPr>
            <a:r>
              <a:rPr lang="en-US" sz="2000">
                <a:solidFill>
                  <a:schemeClr val="accent2">
                    <a:lumMod val="50000"/>
                  </a:schemeClr>
                </a:solidFill>
                <a:latin typeface="UTM Avo" panose="02040603050506020204" pitchFamily="18" charset="0"/>
              </a:rPr>
              <a:t>Hoặc truy cập qua QR code</a:t>
            </a:r>
          </a:p>
        </p:txBody>
      </p:sp>
      <p:pic>
        <p:nvPicPr>
          <p:cNvPr id="9" name="Picture 2" descr="Ngón Trỏ, ngón tay, Máy tính Biểu tượng Tay - tay png tải về - Miễn phí  trong suốt Tay png Tải về.">
            <a:extLst>
              <a:ext uri="{FF2B5EF4-FFF2-40B4-BE49-F238E27FC236}">
                <a16:creationId xmlns:a16="http://schemas.microsoft.com/office/drawing/2014/main" id="{8B905591-11D6-AA7C-4F0B-7458D7C3F22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44E85B9-4865-03F5-FF6D-178C788CFD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140211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7"/>
                                        </p:tgtEl>
                                        <p:attrNameLst>
                                          <p:attrName>style.color</p:attrName>
                                        </p:attrNameLst>
                                      </p:cBhvr>
                                      <p:by>
                                        <p:hsl h="7200000" s="0" l="0"/>
                                      </p:by>
                                    </p:animClr>
                                    <p:animClr clrSpc="hsl" dir="cw">
                                      <p:cBhvr>
                                        <p:cTn id="7" dur="1000" fill="hold"/>
                                        <p:tgtEl>
                                          <p:spTgt spid="7"/>
                                        </p:tgtEl>
                                        <p:attrNameLst>
                                          <p:attrName>fillcolor</p:attrName>
                                        </p:attrNameLst>
                                      </p:cBhvr>
                                      <p:by>
                                        <p:hsl h="7200000" s="0" l="0"/>
                                      </p:by>
                                    </p:animClr>
                                    <p:animClr clrSpc="hsl" dir="cw">
                                      <p:cBhvr>
                                        <p:cTn id="8" dur="1000" fill="hold"/>
                                        <p:tgtEl>
                                          <p:spTgt spid="7"/>
                                        </p:tgtEl>
                                        <p:attrNameLst>
                                          <p:attrName>stroke.color</p:attrName>
                                        </p:attrNameLst>
                                      </p:cBhvr>
                                      <p:by>
                                        <p:hsl h="7200000" s="0" l="0"/>
                                      </p:by>
                                    </p:animClr>
                                    <p:set>
                                      <p:cBhvr>
                                        <p:cTn id="9" dur="1000" fill="hold"/>
                                        <p:tgtEl>
                                          <p:spTgt spid="7"/>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6"/>
                                        </p:tgtEl>
                                        <p:attrNameLst>
                                          <p:attrName>fillcolor</p:attrName>
                                        </p:attrNameLst>
                                      </p:cBhvr>
                                      <p:to>
                                        <a:srgbClr val="C5E0B3"/>
                                      </p:to>
                                    </p:animClr>
                                    <p:set>
                                      <p:cBhvr>
                                        <p:cTn id="12" dur="1000" fill="hold"/>
                                        <p:tgtEl>
                                          <p:spTgt spid="6"/>
                                        </p:tgtEl>
                                        <p:attrNameLst>
                                          <p:attrName>fill.type</p:attrName>
                                        </p:attrNameLst>
                                      </p:cBhvr>
                                      <p:to>
                                        <p:strVal val="solid"/>
                                      </p:to>
                                    </p:set>
                                    <p:set>
                                      <p:cBhvr>
                                        <p:cTn id="13" dur="1000" fill="hold"/>
                                        <p:tgtEl>
                                          <p:spTgt spid="6"/>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4"/>
                                        </p:tgtEl>
                                        <p:attrNameLst>
                                          <p:attrName>style.color</p:attrName>
                                        </p:attrNameLst>
                                      </p:cBhvr>
                                      <p:by>
                                        <p:hsl h="7200000" s="0" l="0"/>
                                      </p:by>
                                    </p:animClr>
                                    <p:animClr clrSpc="hsl" dir="cw">
                                      <p:cBhvr>
                                        <p:cTn id="16" dur="1000" fill="hold"/>
                                        <p:tgtEl>
                                          <p:spTgt spid="4"/>
                                        </p:tgtEl>
                                        <p:attrNameLst>
                                          <p:attrName>fillcolor</p:attrName>
                                        </p:attrNameLst>
                                      </p:cBhvr>
                                      <p:by>
                                        <p:hsl h="7200000" s="0" l="0"/>
                                      </p:by>
                                    </p:animClr>
                                    <p:animClr clrSpc="hsl" dir="cw">
                                      <p:cBhvr>
                                        <p:cTn id="17" dur="1000" fill="hold"/>
                                        <p:tgtEl>
                                          <p:spTgt spid="4"/>
                                        </p:tgtEl>
                                        <p:attrNameLst>
                                          <p:attrName>stroke.color</p:attrName>
                                        </p:attrNameLst>
                                      </p:cBhvr>
                                      <p:by>
                                        <p:hsl h="7200000" s="0" l="0"/>
                                      </p:by>
                                    </p:animClr>
                                    <p:set>
                                      <p:cBhvr>
                                        <p:cTn id="18" dur="10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2192000" cy="6858000"/>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210009" y="5876009"/>
            <a:ext cx="981995" cy="981995"/>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 y="4"/>
            <a:ext cx="981995" cy="981995"/>
          </a:xfrm>
          <a:prstGeom prst="rect">
            <a:avLst/>
          </a:prstGeom>
        </p:spPr>
      </p:pic>
      <p:pic>
        <p:nvPicPr>
          <p:cNvPr id="11" name="Picture 8">
            <a:extLst>
              <a:ext uri="{FF2B5EF4-FFF2-40B4-BE49-F238E27FC236}">
                <a16:creationId xmlns:a16="http://schemas.microsoft.com/office/drawing/2014/main" id="{3AAC19CD-1FF0-6388-9B79-62848F89C3BA}"/>
              </a:ext>
            </a:extLst>
          </p:cNvPr>
          <p:cNvPicPr>
            <a:picLocks noChangeAspect="1"/>
          </p:cNvPicPr>
          <p:nvPr/>
        </p:nvPicPr>
        <p:blipFill>
          <a:blip r:embed="rId7"/>
          <a:srcRect/>
          <a:stretch>
            <a:fillRect/>
          </a:stretch>
        </p:blipFill>
        <p:spPr>
          <a:xfrm flipH="1">
            <a:off x="491000" y="2111680"/>
            <a:ext cx="2785603" cy="3764329"/>
          </a:xfrm>
          <a:prstGeom prst="rect">
            <a:avLst/>
          </a:prstGeom>
        </p:spPr>
      </p:pic>
      <p:sp>
        <p:nvSpPr>
          <p:cNvPr id="3" name="Speech Bubble: Rectangle with Corners Rounded 2">
            <a:extLst>
              <a:ext uri="{FF2B5EF4-FFF2-40B4-BE49-F238E27FC236}">
                <a16:creationId xmlns:a16="http://schemas.microsoft.com/office/drawing/2014/main" id="{DA46F771-BF8A-E41C-B613-01E626E835EF}"/>
              </a:ext>
            </a:extLst>
          </p:cNvPr>
          <p:cNvSpPr/>
          <p:nvPr/>
        </p:nvSpPr>
        <p:spPr>
          <a:xfrm>
            <a:off x="4191000" y="637700"/>
            <a:ext cx="6897303" cy="5366657"/>
          </a:xfrm>
          <a:prstGeom prst="wedgeRoundRectCallout">
            <a:avLst>
              <a:gd name="adj1" fmla="val -60942"/>
              <a:gd name="adj2" fmla="val 1360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marL="0" marR="0" lvl="0" indent="0" algn="ctr" defTabSz="914173"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1">
                <a:ln>
                  <a:noFill/>
                </a:ln>
                <a:solidFill>
                  <a:prstClr val="black"/>
                </a:solidFill>
                <a:effectLst/>
                <a:uLnTx/>
                <a:uFillTx/>
                <a:latin typeface="UTM Avo" panose="02040603050506020204" pitchFamily="18" charset="0"/>
                <a:ea typeface="+mn-ea"/>
                <a:cs typeface="Arial" panose="020B0604020202020204" pitchFamily="34" charset="0"/>
              </a:rPr>
              <a:t>Các hành tinh trong hệ Mặt Trời của chúng mình đang bị một thế lực bóng tối hút mất năng lượng và ánh sáng. Các bạn hãy giúp chúng mình tìm lại năng lượng và ánh sáng bằng cách trả lời đúng các câu hỏi đang ấn giấu trong mỗi hành tinh nhé!!!</a:t>
            </a:r>
          </a:p>
        </p:txBody>
      </p:sp>
      <p:pic>
        <p:nvPicPr>
          <p:cNvPr id="4" name="Tieng-co-be-khoc-www_tiengdong_com">
            <a:hlinkClick r:id="" action="ppaction://media"/>
            <a:extLst>
              <a:ext uri="{FF2B5EF4-FFF2-40B4-BE49-F238E27FC236}">
                <a16:creationId xmlns:a16="http://schemas.microsoft.com/office/drawing/2014/main" id="{1A68464D-C861-A218-960F-EF2E366196AB}"/>
              </a:ext>
            </a:extLst>
          </p:cNvPr>
          <p:cNvPicPr>
            <a:picLocks noChangeAspect="1"/>
          </p:cNvPicPr>
          <p:nvPr>
            <a:audioFile r:link="rId1"/>
            <p:extLst>
              <p:ext uri="{DAA4B4D4-6D71-4841-9C94-3DE7FCFB9230}">
                <p14:media xmlns:p14="http://schemas.microsoft.com/office/powerpoint/2010/main" r:embed="rId2">
                  <p14:trim st="6930" end="0.6875"/>
                </p14:media>
              </p:ext>
            </p:extLst>
          </p:nvPr>
        </p:nvPicPr>
        <p:blipFill>
          <a:blip r:embed="rId8"/>
          <a:stretch>
            <a:fillRect/>
          </a:stretch>
        </p:blipFill>
        <p:spPr>
          <a:xfrm>
            <a:off x="-625474" y="29038"/>
            <a:ext cx="487363" cy="487363"/>
          </a:xfrm>
          <a:prstGeom prst="rect">
            <a:avLst/>
          </a:prstGeom>
        </p:spPr>
      </p:pic>
      <p:pic>
        <p:nvPicPr>
          <p:cNvPr id="5" name="Picture 4">
            <a:extLst>
              <a:ext uri="{FF2B5EF4-FFF2-40B4-BE49-F238E27FC236}">
                <a16:creationId xmlns:a16="http://schemas.microsoft.com/office/drawing/2014/main" id="{83B29C03-6C57-A254-1A11-B8F8710495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63334" y="0"/>
            <a:ext cx="828666" cy="924025"/>
          </a:xfrm>
          <a:prstGeom prst="rect">
            <a:avLst/>
          </a:prstGeom>
          <a:solidFill>
            <a:schemeClr val="bg1"/>
          </a:solidFill>
        </p:spPr>
      </p:pic>
    </p:spTree>
    <p:extLst>
      <p:ext uri="{BB962C8B-B14F-4D97-AF65-F5344CB8AC3E}">
        <p14:creationId xmlns:p14="http://schemas.microsoft.com/office/powerpoint/2010/main" val="44921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1" presetClass="mediacall" presetSubtype="0" fill="hold" nodeType="withEffect">
                                  <p:stCondLst>
                                    <p:cond delay="0"/>
                                  </p:stCondLst>
                                  <p:childTnLst>
                                    <p:cmd type="call" cmd="playFrom(0.0)">
                                      <p:cBhvr>
                                        <p:cTn id="13" dur="109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14"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2192000" cy="68580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210009" y="5876009"/>
            <a:ext cx="981995" cy="98199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 y="4"/>
            <a:ext cx="981995" cy="981995"/>
          </a:xfrm>
          <a:prstGeom prst="rect">
            <a:avLst/>
          </a:prstGeom>
        </p:spPr>
      </p:pic>
      <p:pic>
        <p:nvPicPr>
          <p:cNvPr id="68" name="Picture 9">
            <a:hlinkClick r:id="rId6" action="ppaction://hlinksldjump"/>
            <a:extLst>
              <a:ext uri="{FF2B5EF4-FFF2-40B4-BE49-F238E27FC236}">
                <a16:creationId xmlns:a16="http://schemas.microsoft.com/office/drawing/2014/main" id="{1B380651-4B0A-AC11-C8EB-FB6EC22C36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965" y="6089240"/>
            <a:ext cx="765965" cy="768760"/>
          </a:xfrm>
          <a:prstGeom prst="rect">
            <a:avLst/>
          </a:prstGeom>
        </p:spPr>
      </p:pic>
      <p:pic>
        <p:nvPicPr>
          <p:cNvPr id="3" name="Picture 2">
            <a:hlinkClick r:id="rId9" action="ppaction://hlinksldjump"/>
            <a:extLst>
              <a:ext uri="{FF2B5EF4-FFF2-40B4-BE49-F238E27FC236}">
                <a16:creationId xmlns:a16="http://schemas.microsoft.com/office/drawing/2014/main" id="{392E8C2B-8A20-9D09-061B-80987F719092}"/>
              </a:ext>
            </a:extLst>
          </p:cNvPr>
          <p:cNvPicPr>
            <a:picLocks noChangeAspect="1"/>
          </p:cNvPicPr>
          <p:nvPr/>
        </p:nvPicPr>
        <p:blipFill>
          <a:blip r:embed="rId10"/>
          <a:stretch>
            <a:fillRect/>
          </a:stretch>
        </p:blipFill>
        <p:spPr>
          <a:xfrm>
            <a:off x="2235201" y="438969"/>
            <a:ext cx="2895851" cy="2682472"/>
          </a:xfrm>
          <a:prstGeom prst="rect">
            <a:avLst/>
          </a:prstGeom>
        </p:spPr>
      </p:pic>
      <p:pic>
        <p:nvPicPr>
          <p:cNvPr id="4" name="Picture 3">
            <a:hlinkClick r:id="rId11" action="ppaction://hlinksldjump"/>
            <a:extLst>
              <a:ext uri="{FF2B5EF4-FFF2-40B4-BE49-F238E27FC236}">
                <a16:creationId xmlns:a16="http://schemas.microsoft.com/office/drawing/2014/main" id="{D6E98C9E-1C45-0AAA-CB2D-7C066BEF2AB0}"/>
              </a:ext>
            </a:extLst>
          </p:cNvPr>
          <p:cNvPicPr>
            <a:picLocks noChangeAspect="1"/>
          </p:cNvPicPr>
          <p:nvPr/>
        </p:nvPicPr>
        <p:blipFill>
          <a:blip r:embed="rId12"/>
          <a:stretch>
            <a:fillRect/>
          </a:stretch>
        </p:blipFill>
        <p:spPr>
          <a:xfrm>
            <a:off x="5071043" y="483193"/>
            <a:ext cx="2926334" cy="2664183"/>
          </a:xfrm>
          <a:prstGeom prst="rect">
            <a:avLst/>
          </a:prstGeom>
        </p:spPr>
      </p:pic>
      <p:pic>
        <p:nvPicPr>
          <p:cNvPr id="5" name="Picture 4">
            <a:hlinkClick r:id="rId13" action="ppaction://hlinksldjump"/>
            <a:extLst>
              <a:ext uri="{FF2B5EF4-FFF2-40B4-BE49-F238E27FC236}">
                <a16:creationId xmlns:a16="http://schemas.microsoft.com/office/drawing/2014/main" id="{8DE72A3D-CAFB-EB27-7B62-ECA68B57C53E}"/>
              </a:ext>
            </a:extLst>
          </p:cNvPr>
          <p:cNvPicPr>
            <a:picLocks noChangeAspect="1"/>
          </p:cNvPicPr>
          <p:nvPr/>
        </p:nvPicPr>
        <p:blipFill>
          <a:blip r:embed="rId14"/>
          <a:stretch>
            <a:fillRect/>
          </a:stretch>
        </p:blipFill>
        <p:spPr>
          <a:xfrm>
            <a:off x="3612036" y="3191600"/>
            <a:ext cx="2749534" cy="2731245"/>
          </a:xfrm>
          <a:prstGeom prst="rect">
            <a:avLst/>
          </a:prstGeom>
        </p:spPr>
      </p:pic>
      <p:pic>
        <p:nvPicPr>
          <p:cNvPr id="8" name="Picture 7">
            <a:hlinkClick r:id="rId15" action="ppaction://hlinksldjump"/>
            <a:extLst>
              <a:ext uri="{FF2B5EF4-FFF2-40B4-BE49-F238E27FC236}">
                <a16:creationId xmlns:a16="http://schemas.microsoft.com/office/drawing/2014/main" id="{C42DCA9D-694E-7255-E66C-C67A9EF46AAF}"/>
              </a:ext>
            </a:extLst>
          </p:cNvPr>
          <p:cNvPicPr>
            <a:picLocks noChangeAspect="1"/>
          </p:cNvPicPr>
          <p:nvPr/>
        </p:nvPicPr>
        <p:blipFill>
          <a:blip r:embed="rId16"/>
          <a:stretch>
            <a:fillRect/>
          </a:stretch>
        </p:blipFill>
        <p:spPr>
          <a:xfrm>
            <a:off x="7010400" y="3530601"/>
            <a:ext cx="2901948" cy="2706859"/>
          </a:xfrm>
          <a:prstGeom prst="rect">
            <a:avLst/>
          </a:prstGeom>
        </p:spPr>
      </p:pic>
      <p:pic>
        <p:nvPicPr>
          <p:cNvPr id="9" name="Picture 8">
            <a:extLst>
              <a:ext uri="{FF2B5EF4-FFF2-40B4-BE49-F238E27FC236}">
                <a16:creationId xmlns:a16="http://schemas.microsoft.com/office/drawing/2014/main" id="{0E576647-4973-53F9-7399-90B95CACF16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363334" y="0"/>
            <a:ext cx="828666" cy="924025"/>
          </a:xfrm>
          <a:prstGeom prst="rect">
            <a:avLst/>
          </a:prstGeom>
          <a:solidFill>
            <a:schemeClr val="bg1"/>
          </a:solidFill>
        </p:spPr>
      </p:pic>
    </p:spTree>
    <p:extLst>
      <p:ext uri="{BB962C8B-B14F-4D97-AF65-F5344CB8AC3E}">
        <p14:creationId xmlns:p14="http://schemas.microsoft.com/office/powerpoint/2010/main" val="128512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
                                        </p:tgtEl>
                                        <p:attrNameLst>
                                          <p:attrName>r</p:attrName>
                                        </p:attrNameLst>
                                      </p:cBhvr>
                                    </p:animRot>
                                    <p:animRot by="-240000">
                                      <p:cBhvr>
                                        <p:cTn id="7" dur="600" fill="hold">
                                          <p:stCondLst>
                                            <p:cond delay="600"/>
                                          </p:stCondLst>
                                        </p:cTn>
                                        <p:tgtEl>
                                          <p:spTgt spid="3"/>
                                        </p:tgtEl>
                                        <p:attrNameLst>
                                          <p:attrName>r</p:attrName>
                                        </p:attrNameLst>
                                      </p:cBhvr>
                                    </p:animRot>
                                    <p:animRot by="240000">
                                      <p:cBhvr>
                                        <p:cTn id="8" dur="600" fill="hold">
                                          <p:stCondLst>
                                            <p:cond delay="1200"/>
                                          </p:stCondLst>
                                        </p:cTn>
                                        <p:tgtEl>
                                          <p:spTgt spid="3"/>
                                        </p:tgtEl>
                                        <p:attrNameLst>
                                          <p:attrName>r</p:attrName>
                                        </p:attrNameLst>
                                      </p:cBhvr>
                                    </p:animRot>
                                    <p:animRot by="-240000">
                                      <p:cBhvr>
                                        <p:cTn id="9" dur="600" fill="hold">
                                          <p:stCondLst>
                                            <p:cond delay="1800"/>
                                          </p:stCondLst>
                                        </p:cTn>
                                        <p:tgtEl>
                                          <p:spTgt spid="3"/>
                                        </p:tgtEl>
                                        <p:attrNameLst>
                                          <p:attrName>r</p:attrName>
                                        </p:attrNameLst>
                                      </p:cBhvr>
                                    </p:animRot>
                                    <p:animRot by="120000">
                                      <p:cBhvr>
                                        <p:cTn id="10" dur="600" fill="hold">
                                          <p:stCondLst>
                                            <p:cond delay="24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4"/>
                                        </p:tgtEl>
                                        <p:attrNameLst>
                                          <p:attrName>r</p:attrName>
                                        </p:attrNameLst>
                                      </p:cBhvr>
                                    </p:animRot>
                                    <p:animRot by="-240000">
                                      <p:cBhvr>
                                        <p:cTn id="13" dur="600" fill="hold">
                                          <p:stCondLst>
                                            <p:cond delay="600"/>
                                          </p:stCondLst>
                                        </p:cTn>
                                        <p:tgtEl>
                                          <p:spTgt spid="4"/>
                                        </p:tgtEl>
                                        <p:attrNameLst>
                                          <p:attrName>r</p:attrName>
                                        </p:attrNameLst>
                                      </p:cBhvr>
                                    </p:animRot>
                                    <p:animRot by="240000">
                                      <p:cBhvr>
                                        <p:cTn id="14" dur="600" fill="hold">
                                          <p:stCondLst>
                                            <p:cond delay="1200"/>
                                          </p:stCondLst>
                                        </p:cTn>
                                        <p:tgtEl>
                                          <p:spTgt spid="4"/>
                                        </p:tgtEl>
                                        <p:attrNameLst>
                                          <p:attrName>r</p:attrName>
                                        </p:attrNameLst>
                                      </p:cBhvr>
                                    </p:animRot>
                                    <p:animRot by="-240000">
                                      <p:cBhvr>
                                        <p:cTn id="15" dur="600" fill="hold">
                                          <p:stCondLst>
                                            <p:cond delay="1800"/>
                                          </p:stCondLst>
                                        </p:cTn>
                                        <p:tgtEl>
                                          <p:spTgt spid="4"/>
                                        </p:tgtEl>
                                        <p:attrNameLst>
                                          <p:attrName>r</p:attrName>
                                        </p:attrNameLst>
                                      </p:cBhvr>
                                    </p:animRot>
                                    <p:animRot by="120000">
                                      <p:cBhvr>
                                        <p:cTn id="16" dur="600" fill="hold">
                                          <p:stCondLst>
                                            <p:cond delay="2400"/>
                                          </p:stCondLst>
                                        </p:cTn>
                                        <p:tgtEl>
                                          <p:spTgt spid="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8"/>
                                        </p:tgtEl>
                                        <p:attrNameLst>
                                          <p:attrName>r</p:attrName>
                                        </p:attrNameLst>
                                      </p:cBhvr>
                                    </p:animRot>
                                    <p:animRot by="-240000">
                                      <p:cBhvr>
                                        <p:cTn id="25" dur="600" fill="hold">
                                          <p:stCondLst>
                                            <p:cond delay="600"/>
                                          </p:stCondLst>
                                        </p:cTn>
                                        <p:tgtEl>
                                          <p:spTgt spid="8"/>
                                        </p:tgtEl>
                                        <p:attrNameLst>
                                          <p:attrName>r</p:attrName>
                                        </p:attrNameLst>
                                      </p:cBhvr>
                                    </p:animRot>
                                    <p:animRot by="240000">
                                      <p:cBhvr>
                                        <p:cTn id="26" dur="600" fill="hold">
                                          <p:stCondLst>
                                            <p:cond delay="1200"/>
                                          </p:stCondLst>
                                        </p:cTn>
                                        <p:tgtEl>
                                          <p:spTgt spid="8"/>
                                        </p:tgtEl>
                                        <p:attrNameLst>
                                          <p:attrName>r</p:attrName>
                                        </p:attrNameLst>
                                      </p:cBhvr>
                                    </p:animRot>
                                    <p:animRot by="-240000">
                                      <p:cBhvr>
                                        <p:cTn id="27" dur="600" fill="hold">
                                          <p:stCondLst>
                                            <p:cond delay="1800"/>
                                          </p:stCondLst>
                                        </p:cTn>
                                        <p:tgtEl>
                                          <p:spTgt spid="8"/>
                                        </p:tgtEl>
                                        <p:attrNameLst>
                                          <p:attrName>r</p:attrName>
                                        </p:attrNameLst>
                                      </p:cBhvr>
                                    </p:animRot>
                                    <p:animRot by="120000">
                                      <p:cBhvr>
                                        <p:cTn id="28"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53" presetClass="exit" presetSubtype="32" fill="hold" nodeType="clickEffect">
                                  <p:stCondLst>
                                    <p:cond delay="0"/>
                                  </p:stCondLst>
                                  <p:childTnLst>
                                    <p:anim calcmode="lin" valueType="num">
                                      <p:cBhvr>
                                        <p:cTn id="33" dur="500"/>
                                        <p:tgtEl>
                                          <p:spTgt spid="3"/>
                                        </p:tgtEl>
                                        <p:attrNameLst>
                                          <p:attrName>ppt_w</p:attrName>
                                        </p:attrNameLst>
                                      </p:cBhvr>
                                      <p:tavLst>
                                        <p:tav tm="0">
                                          <p:val>
                                            <p:strVal val="ppt_w"/>
                                          </p:val>
                                        </p:tav>
                                        <p:tav tm="100000">
                                          <p:val>
                                            <p:fltVal val="0"/>
                                          </p:val>
                                        </p:tav>
                                      </p:tavLst>
                                    </p:anim>
                                    <p:anim calcmode="lin" valueType="num">
                                      <p:cBhvr>
                                        <p:cTn id="34" dur="500"/>
                                        <p:tgtEl>
                                          <p:spTgt spid="3"/>
                                        </p:tgtEl>
                                        <p:attrNameLst>
                                          <p:attrName>ppt_h</p:attrName>
                                        </p:attrNameLst>
                                      </p:cBhvr>
                                      <p:tavLst>
                                        <p:tav tm="0">
                                          <p:val>
                                            <p:strVal val="ppt_h"/>
                                          </p:val>
                                        </p:tav>
                                        <p:tav tm="100000">
                                          <p:val>
                                            <p:fltVal val="0"/>
                                          </p:val>
                                        </p:tav>
                                      </p:tavLst>
                                    </p:anim>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4"/>
                                        </p:tgtEl>
                                        <p:attrNameLst>
                                          <p:attrName>ppt_w</p:attrName>
                                        </p:attrNameLst>
                                      </p:cBhvr>
                                      <p:tavLst>
                                        <p:tav tm="0">
                                          <p:val>
                                            <p:strVal val="ppt_w"/>
                                          </p:val>
                                        </p:tav>
                                        <p:tav tm="100000">
                                          <p:val>
                                            <p:fltVal val="0"/>
                                          </p:val>
                                        </p:tav>
                                      </p:tavLst>
                                    </p:anim>
                                    <p:anim calcmode="lin" valueType="num">
                                      <p:cBhvr>
                                        <p:cTn id="42" dur="500"/>
                                        <p:tgtEl>
                                          <p:spTgt spid="4"/>
                                        </p:tgtEl>
                                        <p:attrNameLst>
                                          <p:attrName>ppt_h</p:attrName>
                                        </p:attrNameLst>
                                      </p:cBhvr>
                                      <p:tavLst>
                                        <p:tav tm="0">
                                          <p:val>
                                            <p:strVal val="ppt_h"/>
                                          </p:val>
                                        </p:tav>
                                        <p:tav tm="100000">
                                          <p:val>
                                            <p:fltVal val="0"/>
                                          </p:val>
                                        </p:tav>
                                      </p:tavLst>
                                    </p:anim>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53" presetClass="exit" presetSubtype="32" fill="hold" nodeType="clickEffect">
                                  <p:stCondLst>
                                    <p:cond delay="0"/>
                                  </p:stCondLst>
                                  <p:childTnLst>
                                    <p:anim calcmode="lin" valueType="num">
                                      <p:cBhvr>
                                        <p:cTn id="49" dur="500"/>
                                        <p:tgtEl>
                                          <p:spTgt spid="5"/>
                                        </p:tgtEl>
                                        <p:attrNameLst>
                                          <p:attrName>ppt_w</p:attrName>
                                        </p:attrNameLst>
                                      </p:cBhvr>
                                      <p:tavLst>
                                        <p:tav tm="0">
                                          <p:val>
                                            <p:strVal val="ppt_w"/>
                                          </p:val>
                                        </p:tav>
                                        <p:tav tm="100000">
                                          <p:val>
                                            <p:fltVal val="0"/>
                                          </p:val>
                                        </p:tav>
                                      </p:tavLst>
                                    </p:anim>
                                    <p:anim calcmode="lin" valueType="num">
                                      <p:cBhvr>
                                        <p:cTn id="50" dur="500"/>
                                        <p:tgtEl>
                                          <p:spTgt spid="5"/>
                                        </p:tgtEl>
                                        <p:attrNameLst>
                                          <p:attrName>ppt_h</p:attrName>
                                        </p:attrNameLst>
                                      </p:cBhvr>
                                      <p:tavLst>
                                        <p:tav tm="0">
                                          <p:val>
                                            <p:strVal val="ppt_h"/>
                                          </p:val>
                                        </p:tav>
                                        <p:tav tm="100000">
                                          <p:val>
                                            <p:fltVal val="0"/>
                                          </p:val>
                                        </p:tav>
                                      </p:tavLst>
                                    </p:anim>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53" presetClass="exit" presetSubtype="32" fill="hold" nodeType="clickEffect">
                                  <p:stCondLst>
                                    <p:cond delay="0"/>
                                  </p:stCondLst>
                                  <p:childTnLst>
                                    <p:anim calcmode="lin" valueType="num">
                                      <p:cBhvr>
                                        <p:cTn id="57" dur="500"/>
                                        <p:tgtEl>
                                          <p:spTgt spid="8"/>
                                        </p:tgtEl>
                                        <p:attrNameLst>
                                          <p:attrName>ppt_w</p:attrName>
                                        </p:attrNameLst>
                                      </p:cBhvr>
                                      <p:tavLst>
                                        <p:tav tm="0">
                                          <p:val>
                                            <p:strVal val="ppt_w"/>
                                          </p:val>
                                        </p:tav>
                                        <p:tav tm="100000">
                                          <p:val>
                                            <p:fltVal val="0"/>
                                          </p:val>
                                        </p:tav>
                                      </p:tavLst>
                                    </p:anim>
                                    <p:anim calcmode="lin" valueType="num">
                                      <p:cBhvr>
                                        <p:cTn id="58" dur="500"/>
                                        <p:tgtEl>
                                          <p:spTgt spid="8"/>
                                        </p:tgtEl>
                                        <p:attrNameLst>
                                          <p:attrName>ppt_h</p:attrName>
                                        </p:attrNameLst>
                                      </p:cBhvr>
                                      <p:tavLst>
                                        <p:tav tm="0">
                                          <p:val>
                                            <p:strVal val="ppt_h"/>
                                          </p:val>
                                        </p:tav>
                                        <p:tav tm="100000">
                                          <p:val>
                                            <p:fltVal val="0"/>
                                          </p:val>
                                        </p:tav>
                                      </p:tavLst>
                                    </p:anim>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2192000" cy="68580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458" y="5876009"/>
            <a:ext cx="981995" cy="98199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 y="4"/>
            <a:ext cx="981995" cy="981995"/>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883664" y="447719"/>
            <a:ext cx="8108387" cy="2129505"/>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lvl="0" algn="ctr">
              <a:lnSpc>
                <a:spcPct val="150000"/>
              </a:lnSpc>
            </a:pPr>
            <a:r>
              <a:rPr kumimoji="0" lang="en-US" sz="2800" b="1" i="0" u="none" strike="noStrike" kern="1200" cap="none" spc="0" normalizeH="0" baseline="0" noProof="0" dirty="0">
                <a:ln>
                  <a:noFill/>
                </a:ln>
                <a:solidFill>
                  <a:srgbClr val="000000"/>
                </a:solidFill>
                <a:effectLst/>
                <a:uLnTx/>
                <a:uFillTx/>
                <a:latin typeface="UTM Avo" panose="02040603050506020204" pitchFamily="18" charset="0"/>
                <a:cs typeface="Arial" pitchFamily="34" charset="0"/>
              </a:rPr>
              <a:t>Câu 1: </a:t>
            </a:r>
            <a:r>
              <a:rPr lang="en-US" sz="2800" dirty="0">
                <a:solidFill>
                  <a:srgbClr val="000000"/>
                </a:solidFill>
                <a:latin typeface="UTM Avo" panose="02040603050506020204" pitchFamily="18" charset="0"/>
                <a:cs typeface="Arial" pitchFamily="34" charset="0"/>
              </a:rPr>
              <a:t>Số </a:t>
            </a:r>
            <a:r>
              <a:rPr lang="en-US" sz="2800" dirty="0" err="1">
                <a:solidFill>
                  <a:srgbClr val="000000"/>
                </a:solidFill>
                <a:latin typeface="UTM Avo" panose="02040603050506020204" pitchFamily="18" charset="0"/>
                <a:cs typeface="Arial" pitchFamily="34" charset="0"/>
              </a:rPr>
              <a:t>hiệu</a:t>
            </a:r>
            <a:r>
              <a:rPr lang="en-US" sz="2800" dirty="0">
                <a:solidFill>
                  <a:srgbClr val="000000"/>
                </a:solidFill>
                <a:latin typeface="UTM Avo" panose="02040603050506020204" pitchFamily="18" charset="0"/>
                <a:cs typeface="Arial" pitchFamily="34" charset="0"/>
              </a:rPr>
              <a:t> </a:t>
            </a:r>
            <a:r>
              <a:rPr lang="en-US" sz="2800" dirty="0" err="1">
                <a:solidFill>
                  <a:srgbClr val="000000"/>
                </a:solidFill>
                <a:latin typeface="UTM Avo" panose="02040603050506020204" pitchFamily="18" charset="0"/>
                <a:cs typeface="Arial" pitchFamily="34" charset="0"/>
              </a:rPr>
              <a:t>nguyên</a:t>
            </a:r>
            <a:r>
              <a:rPr lang="en-US" sz="2800" dirty="0">
                <a:solidFill>
                  <a:srgbClr val="000000"/>
                </a:solidFill>
                <a:latin typeface="UTM Avo" panose="02040603050506020204" pitchFamily="18" charset="0"/>
                <a:cs typeface="Arial" pitchFamily="34" charset="0"/>
              </a:rPr>
              <a:t> </a:t>
            </a:r>
            <a:r>
              <a:rPr lang="en-US" sz="2800" dirty="0" err="1">
                <a:solidFill>
                  <a:srgbClr val="000000"/>
                </a:solidFill>
                <a:latin typeface="UTM Avo" panose="02040603050506020204" pitchFamily="18" charset="0"/>
                <a:cs typeface="Arial" pitchFamily="34" charset="0"/>
              </a:rPr>
              <a:t>tử</a:t>
            </a:r>
            <a:r>
              <a:rPr lang="en-US" sz="2800" dirty="0">
                <a:solidFill>
                  <a:srgbClr val="000000"/>
                </a:solidFill>
                <a:latin typeface="UTM Avo" panose="02040603050506020204" pitchFamily="18" charset="0"/>
                <a:cs typeface="Arial" pitchFamily="34" charset="0"/>
              </a:rPr>
              <a:t> </a:t>
            </a:r>
            <a:r>
              <a:rPr lang="en-US" sz="2800" dirty="0" err="1">
                <a:solidFill>
                  <a:srgbClr val="000000"/>
                </a:solidFill>
                <a:latin typeface="UTM Avo" panose="02040603050506020204" pitchFamily="18" charset="0"/>
                <a:cs typeface="Arial" pitchFamily="34" charset="0"/>
              </a:rPr>
              <a:t>cho</a:t>
            </a:r>
            <a:endParaRPr lang="en-US" sz="2800" dirty="0">
              <a:solidFill>
                <a:srgbClr val="000000"/>
              </a:solidFill>
              <a:latin typeface="UTM Avo" panose="02040603050506020204" pitchFamily="18" charset="0"/>
              <a:cs typeface="Arial" pitchFamily="34" charset="0"/>
            </a:endParaRPr>
          </a:p>
          <a:p>
            <a:pPr lvl="0" algn="ctr">
              <a:lnSpc>
                <a:spcPct val="150000"/>
              </a:lnSpc>
            </a:pPr>
            <a:r>
              <a:rPr lang="en-US" sz="2800" dirty="0" err="1">
                <a:solidFill>
                  <a:srgbClr val="000000"/>
                </a:solidFill>
                <a:latin typeface="UTM Avo" panose="02040603050506020204" pitchFamily="18" charset="0"/>
                <a:cs typeface="Arial" pitchFamily="34" charset="0"/>
              </a:rPr>
              <a:t>biết</a:t>
            </a:r>
            <a:r>
              <a:rPr lang="en-US" sz="2800" dirty="0">
                <a:solidFill>
                  <a:srgbClr val="000000"/>
                </a:solidFill>
                <a:latin typeface="UTM Avo" panose="02040603050506020204" pitchFamily="18" charset="0"/>
                <a:cs typeface="Arial" pitchFamily="34" charset="0"/>
              </a:rPr>
              <a:t> </a:t>
            </a:r>
            <a:r>
              <a:rPr lang="en-US" sz="2800" dirty="0" err="1">
                <a:solidFill>
                  <a:srgbClr val="000000"/>
                </a:solidFill>
                <a:latin typeface="UTM Avo" panose="02040603050506020204" pitchFamily="18" charset="0"/>
                <a:cs typeface="Arial" pitchFamily="34" charset="0"/>
              </a:rPr>
              <a:t>thông</a:t>
            </a:r>
            <a:r>
              <a:rPr lang="en-US" sz="2800" dirty="0">
                <a:solidFill>
                  <a:srgbClr val="000000"/>
                </a:solidFill>
                <a:latin typeface="UTM Avo" panose="02040603050506020204" pitchFamily="18" charset="0"/>
                <a:cs typeface="Arial" pitchFamily="34" charset="0"/>
              </a:rPr>
              <a:t> tin </a:t>
            </a:r>
            <a:r>
              <a:rPr lang="en-US" sz="2800" dirty="0" err="1">
                <a:solidFill>
                  <a:srgbClr val="000000"/>
                </a:solidFill>
                <a:latin typeface="UTM Avo" panose="02040603050506020204" pitchFamily="18" charset="0"/>
                <a:cs typeface="Arial" pitchFamily="34" charset="0"/>
              </a:rPr>
              <a:t>nào</a:t>
            </a:r>
            <a:r>
              <a:rPr lang="en-US" sz="2800" dirty="0">
                <a:solidFill>
                  <a:srgbClr val="000000"/>
                </a:solidFill>
                <a:latin typeface="UTM Avo" panose="02040603050506020204" pitchFamily="18" charset="0"/>
                <a:cs typeface="Arial" pitchFamily="34" charset="0"/>
              </a:rPr>
              <a:t> </a:t>
            </a:r>
            <a:r>
              <a:rPr lang="en-US" sz="2800" dirty="0" err="1">
                <a:solidFill>
                  <a:srgbClr val="000000"/>
                </a:solidFill>
                <a:latin typeface="UTM Avo" panose="02040603050506020204" pitchFamily="18" charset="0"/>
                <a:cs typeface="Arial" pitchFamily="34" charset="0"/>
              </a:rPr>
              <a:t>sau</a:t>
            </a:r>
            <a:r>
              <a:rPr lang="en-US" sz="2800" dirty="0">
                <a:solidFill>
                  <a:srgbClr val="000000"/>
                </a:solidFill>
                <a:latin typeface="UTM Avo" panose="02040603050506020204" pitchFamily="18" charset="0"/>
                <a:cs typeface="Arial" pitchFamily="34" charset="0"/>
              </a:rPr>
              <a:t> </a:t>
            </a:r>
            <a:r>
              <a:rPr lang="en-US" sz="2800" dirty="0" err="1">
                <a:solidFill>
                  <a:srgbClr val="000000"/>
                </a:solidFill>
                <a:latin typeface="UTM Avo" panose="02040603050506020204" pitchFamily="18" charset="0"/>
                <a:cs typeface="Arial" pitchFamily="34" charset="0"/>
              </a:rPr>
              <a:t>đây</a:t>
            </a:r>
            <a:r>
              <a:rPr lang="en-US" sz="2800" dirty="0">
                <a:solidFill>
                  <a:srgbClr val="000000"/>
                </a:solidFill>
                <a:latin typeface="UTM Avo" panose="02040603050506020204" pitchFamily="18" charset="0"/>
                <a:cs typeface="Arial" pitchFamily="34" charset="0"/>
              </a:rPr>
              <a:t>?</a:t>
            </a:r>
          </a:p>
        </p:txBody>
      </p:sp>
      <p:pic>
        <p:nvPicPr>
          <p:cNvPr id="28" name="Picture 11">
            <a:hlinkClick r:id="rId6" action="ppaction://hlinksldjump"/>
            <a:extLst>
              <a:ext uri="{FF2B5EF4-FFF2-40B4-BE49-F238E27FC236}">
                <a16:creationId xmlns:a16="http://schemas.microsoft.com/office/drawing/2014/main" id="{B52C797C-B2D8-0F6D-7955-4756C897EFFF}"/>
              </a:ext>
            </a:extLst>
          </p:cNvPr>
          <p:cNvPicPr>
            <a:picLocks noChangeAspect="1"/>
          </p:cNvPicPr>
          <p:nvPr/>
        </p:nvPicPr>
        <p:blipFill>
          <a:blip r:embed="rId7"/>
          <a:srcRect/>
          <a:stretch>
            <a:fillRect/>
          </a:stretch>
        </p:blipFill>
        <p:spPr>
          <a:xfrm>
            <a:off x="10969753" y="5582552"/>
            <a:ext cx="1222251" cy="1242441"/>
          </a:xfrm>
          <a:prstGeom prst="rect">
            <a:avLst/>
          </a:prstGeom>
        </p:spPr>
      </p:pic>
      <p:sp>
        <p:nvSpPr>
          <p:cNvPr id="3" name="Rectangle: Rounded Corners 2">
            <a:extLst>
              <a:ext uri="{FF2B5EF4-FFF2-40B4-BE49-F238E27FC236}">
                <a16:creationId xmlns:a16="http://schemas.microsoft.com/office/drawing/2014/main" id="{F0976A90-C0E8-809F-5601-37EB6DD338BE}"/>
              </a:ext>
            </a:extLst>
          </p:cNvPr>
          <p:cNvSpPr/>
          <p:nvPr/>
        </p:nvSpPr>
        <p:spPr>
          <a:xfrm>
            <a:off x="6250997" y="28804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defTabSz="914173"/>
            <a:r>
              <a:rPr lang="fr-FR" sz="2800" dirty="0">
                <a:solidFill>
                  <a:srgbClr val="000000"/>
                </a:solidFill>
                <a:latin typeface="UTM Avo" panose="02040603050506020204" pitchFamily="18" charset="0"/>
                <a:ea typeface="Calibri"/>
                <a:cs typeface="Arial" pitchFamily="34" charset="0"/>
              </a:rPr>
              <a:t>B. Số </a:t>
            </a:r>
            <a:r>
              <a:rPr lang="fr-FR" sz="2800" dirty="0" err="1">
                <a:solidFill>
                  <a:srgbClr val="000000"/>
                </a:solidFill>
                <a:latin typeface="UTM Avo" panose="02040603050506020204" pitchFamily="18" charset="0"/>
                <a:ea typeface="Calibri"/>
                <a:cs typeface="Arial" pitchFamily="34" charset="0"/>
              </a:rPr>
              <a:t>khối</a:t>
            </a:r>
            <a:r>
              <a:rPr lang="fr-FR" sz="2800" dirty="0">
                <a:solidFill>
                  <a:srgbClr val="000000"/>
                </a:solidFill>
                <a:latin typeface="UTM Avo" panose="02040603050506020204" pitchFamily="18" charset="0"/>
                <a:ea typeface="Calibri"/>
                <a:cs typeface="Arial" pitchFamily="34" charset="0"/>
              </a:rPr>
              <a:t>.</a:t>
            </a:r>
          </a:p>
        </p:txBody>
      </p:sp>
      <p:sp>
        <p:nvSpPr>
          <p:cNvPr id="4" name="Rectangle: Rounded Corners 3">
            <a:extLst>
              <a:ext uri="{FF2B5EF4-FFF2-40B4-BE49-F238E27FC236}">
                <a16:creationId xmlns:a16="http://schemas.microsoft.com/office/drawing/2014/main" id="{2F748F59-1C09-A02F-0C2B-B794BD504C1A}"/>
              </a:ext>
            </a:extLst>
          </p:cNvPr>
          <p:cNvSpPr/>
          <p:nvPr/>
        </p:nvSpPr>
        <p:spPr>
          <a:xfrm>
            <a:off x="1222252" y="4754812"/>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defTabSz="914173"/>
            <a:r>
              <a:rPr lang="fr-FR" sz="2800" dirty="0">
                <a:solidFill>
                  <a:srgbClr val="000000"/>
                </a:solidFill>
                <a:latin typeface="UTM Avo" panose="02040603050506020204" pitchFamily="18" charset="0"/>
                <a:ea typeface="Calibri"/>
                <a:cs typeface="Arial" pitchFamily="34" charset="0"/>
              </a:rPr>
              <a:t>C. Số proton.</a:t>
            </a:r>
          </a:p>
        </p:txBody>
      </p:sp>
      <p:sp>
        <p:nvSpPr>
          <p:cNvPr id="5" name="Rectangle: Rounded Corners 4">
            <a:extLst>
              <a:ext uri="{FF2B5EF4-FFF2-40B4-BE49-F238E27FC236}">
                <a16:creationId xmlns:a16="http://schemas.microsoft.com/office/drawing/2014/main" id="{4F81407B-AB37-1A54-A808-026056FD2DF7}"/>
              </a:ext>
            </a:extLst>
          </p:cNvPr>
          <p:cNvSpPr/>
          <p:nvPr/>
        </p:nvSpPr>
        <p:spPr>
          <a:xfrm>
            <a:off x="1222252" y="28804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defTabSz="914173"/>
            <a:r>
              <a:rPr lang="en-US" sz="2800" dirty="0">
                <a:solidFill>
                  <a:srgbClr val="000000"/>
                </a:solidFill>
                <a:latin typeface="UTM Avo" panose="02040603050506020204" pitchFamily="18" charset="0"/>
                <a:cs typeface="Arial" pitchFamily="34" charset="0"/>
              </a:rPr>
              <a:t>A. Số neutron.</a:t>
            </a:r>
          </a:p>
        </p:txBody>
      </p:sp>
      <p:sp>
        <p:nvSpPr>
          <p:cNvPr id="8" name="Rectangle: Rounded Corners 7">
            <a:extLst>
              <a:ext uri="{FF2B5EF4-FFF2-40B4-BE49-F238E27FC236}">
                <a16:creationId xmlns:a16="http://schemas.microsoft.com/office/drawing/2014/main" id="{0BB82B68-35C3-A6AA-C536-B62681B38FC5}"/>
              </a:ext>
            </a:extLst>
          </p:cNvPr>
          <p:cNvSpPr/>
          <p:nvPr/>
        </p:nvSpPr>
        <p:spPr>
          <a:xfrm>
            <a:off x="6250993" y="4754812"/>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a:r>
              <a:rPr lang="fr-FR" sz="2800" dirty="0">
                <a:solidFill>
                  <a:srgbClr val="000000"/>
                </a:solidFill>
                <a:latin typeface="UTM Avo" panose="02040603050506020204" pitchFamily="18" charset="0"/>
                <a:cs typeface="Arial" pitchFamily="34" charset="0"/>
              </a:rPr>
              <a:t>D. </a:t>
            </a:r>
            <a:r>
              <a:rPr lang="fr-FR" sz="2800" dirty="0" err="1">
                <a:solidFill>
                  <a:srgbClr val="000000"/>
                </a:solidFill>
                <a:latin typeface="UTM Avo" panose="02040603050506020204" pitchFamily="18" charset="0"/>
                <a:cs typeface="Arial" pitchFamily="34" charset="0"/>
              </a:rPr>
              <a:t>Số</a:t>
            </a:r>
            <a:r>
              <a:rPr lang="fr-FR" sz="2800" dirty="0">
                <a:solidFill>
                  <a:srgbClr val="000000"/>
                </a:solidFill>
                <a:latin typeface="UTM Avo" panose="02040603050506020204" pitchFamily="18" charset="0"/>
                <a:cs typeface="Arial" pitchFamily="34" charset="0"/>
              </a:rPr>
              <a:t> </a:t>
            </a:r>
            <a:r>
              <a:rPr lang="fr-FR" sz="2800" dirty="0" err="1">
                <a:solidFill>
                  <a:srgbClr val="000000"/>
                </a:solidFill>
                <a:latin typeface="UTM Avo" panose="02040603050506020204" pitchFamily="18" charset="0"/>
                <a:cs typeface="Arial" pitchFamily="34" charset="0"/>
              </a:rPr>
              <a:t>electron</a:t>
            </a:r>
            <a:r>
              <a:rPr lang="fr-FR" sz="2800" dirty="0">
                <a:solidFill>
                  <a:srgbClr val="000000"/>
                </a:solidFill>
                <a:latin typeface="UTM Avo" panose="02040603050506020204" pitchFamily="18" charset="0"/>
                <a:cs typeface="Arial" pitchFamily="34" charset="0"/>
              </a:rPr>
              <a:t>.</a:t>
            </a:r>
          </a:p>
        </p:txBody>
      </p:sp>
      <p:pic>
        <p:nvPicPr>
          <p:cNvPr id="9" name="Picture 9">
            <a:extLst>
              <a:ext uri="{FF2B5EF4-FFF2-40B4-BE49-F238E27FC236}">
                <a16:creationId xmlns:a16="http://schemas.microsoft.com/office/drawing/2014/main" id="{1FAB268F-3132-937F-2793-C24C21217FE7}"/>
              </a:ext>
            </a:extLst>
          </p:cNvPr>
          <p:cNvPicPr>
            <a:picLocks noChangeAspect="1"/>
          </p:cNvPicPr>
          <p:nvPr/>
        </p:nvPicPr>
        <p:blipFill>
          <a:blip r:embed="rId8"/>
          <a:srcRect/>
          <a:stretch>
            <a:fillRect/>
          </a:stretch>
        </p:blipFill>
        <p:spPr>
          <a:xfrm>
            <a:off x="381150" y="657453"/>
            <a:ext cx="1973963" cy="2011680"/>
          </a:xfrm>
          <a:prstGeom prst="rect">
            <a:avLst/>
          </a:prstGeom>
        </p:spPr>
      </p:pic>
      <p:pic>
        <p:nvPicPr>
          <p:cNvPr id="10" name="Picture 9">
            <a:extLst>
              <a:ext uri="{FF2B5EF4-FFF2-40B4-BE49-F238E27FC236}">
                <a16:creationId xmlns:a16="http://schemas.microsoft.com/office/drawing/2014/main" id="{11B18F46-82EB-6B33-9918-92A44C93C2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63334" y="0"/>
            <a:ext cx="828666" cy="924025"/>
          </a:xfrm>
          <a:prstGeom prst="rect">
            <a:avLst/>
          </a:prstGeom>
          <a:solidFill>
            <a:schemeClr val="bg1"/>
          </a:solidFill>
        </p:spPr>
      </p:pic>
    </p:spTree>
    <p:extLst>
      <p:ext uri="{BB962C8B-B14F-4D97-AF65-F5344CB8AC3E}">
        <p14:creationId xmlns:p14="http://schemas.microsoft.com/office/powerpoint/2010/main" val="145121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500" fill="hold"/>
                                        <p:tgtEl>
                                          <p:spTgt spid="5"/>
                                        </p:tgtEl>
                                        <p:attrNameLst>
                                          <p:attrName>fillcolor</p:attrName>
                                        </p:attrNameLst>
                                      </p:cBhvr>
                                      <p:to>
                                        <a:srgbClr val="D99694"/>
                                      </p:to>
                                    </p:animClr>
                                    <p:set>
                                      <p:cBhvr>
                                        <p:cTn id="25" dur="500" fill="hold"/>
                                        <p:tgtEl>
                                          <p:spTgt spid="5"/>
                                        </p:tgtEl>
                                        <p:attrNameLst>
                                          <p:attrName>fill.type</p:attrName>
                                        </p:attrNameLst>
                                      </p:cBhvr>
                                      <p:to>
                                        <p:strVal val="solid"/>
                                      </p:to>
                                    </p:set>
                                    <p:set>
                                      <p:cBhvr>
                                        <p:cTn id="26"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8"/>
                                        </p:tgtEl>
                                        <p:attrNameLst>
                                          <p:attrName>fillcolor</p:attrName>
                                        </p:attrNameLst>
                                      </p:cBhvr>
                                      <p:to>
                                        <a:srgbClr val="D99694"/>
                                      </p:to>
                                    </p:animClr>
                                    <p:set>
                                      <p:cBhvr>
                                        <p:cTn id="32" dur="500" fill="hold"/>
                                        <p:tgtEl>
                                          <p:spTgt spid="8"/>
                                        </p:tgtEl>
                                        <p:attrNameLst>
                                          <p:attrName>fill.type</p:attrName>
                                        </p:attrNameLst>
                                      </p:cBhvr>
                                      <p:to>
                                        <p:strVal val="solid"/>
                                      </p:to>
                                    </p:set>
                                    <p:set>
                                      <p:cBhvr>
                                        <p:cTn id="33"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4"/>
                                        </p:tgtEl>
                                        <p:attrNameLst>
                                          <p:attrName>fillcolor</p:attrName>
                                        </p:attrNameLst>
                                      </p:cBhvr>
                                      <p:to>
                                        <a:srgbClr val="92D050"/>
                                      </p:to>
                                    </p:animClr>
                                    <p:set>
                                      <p:cBhvr>
                                        <p:cTn id="39" dur="500" fill="hold"/>
                                        <p:tgtEl>
                                          <p:spTgt spid="4"/>
                                        </p:tgtEl>
                                        <p:attrNameLst>
                                          <p:attrName>fill.type</p:attrName>
                                        </p:attrNameLst>
                                      </p:cBhvr>
                                      <p:to>
                                        <p:strVal val="solid"/>
                                      </p:to>
                                    </p:set>
                                    <p:set>
                                      <p:cBhvr>
                                        <p:cTn id="40"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3"/>
                                        </p:tgtEl>
                                        <p:attrNameLst>
                                          <p:attrName>fillcolor</p:attrName>
                                        </p:attrNameLst>
                                      </p:cBhvr>
                                      <p:to>
                                        <a:srgbClr val="D99694"/>
                                      </p:to>
                                    </p:animClr>
                                    <p:set>
                                      <p:cBhvr>
                                        <p:cTn id="46" dur="500" fill="hold"/>
                                        <p:tgtEl>
                                          <p:spTgt spid="3"/>
                                        </p:tgtEl>
                                        <p:attrNameLst>
                                          <p:attrName>fill.type</p:attrName>
                                        </p:attrNameLst>
                                      </p:cBhvr>
                                      <p:to>
                                        <p:strVal val="solid"/>
                                      </p:to>
                                    </p:set>
                                    <p:set>
                                      <p:cBhvr>
                                        <p:cTn id="47" dur="5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childTnLst>
        </p:cTn>
      </p:par>
    </p:tnLst>
    <p:bldLst>
      <p:bldP spid="27" grpId="0" animBg="1"/>
      <p:bldP spid="3" grpId="0" animBg="1"/>
      <p:bldP spid="4" grpId="0" animBg="1"/>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2192000" cy="68580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 y="4"/>
            <a:ext cx="981995" cy="981995"/>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986493" y="447715"/>
            <a:ext cx="8044060" cy="2062272"/>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lvl="0" algn="ctr">
              <a:lnSpc>
                <a:spcPct val="150000"/>
              </a:lnSpc>
              <a:spcAft>
                <a:spcPts val="533"/>
              </a:spcAft>
            </a:pPr>
            <a:r>
              <a:rPr kumimoji="0" lang="en-US" sz="2800" b="1" i="0" u="none" strike="noStrike" kern="1200" cap="none" spc="0" normalizeH="0" baseline="0" noProof="0" dirty="0">
                <a:ln>
                  <a:noFill/>
                </a:ln>
                <a:solidFill>
                  <a:srgbClr val="000000"/>
                </a:solidFill>
                <a:effectLst/>
                <a:uLnTx/>
                <a:uFillTx/>
                <a:latin typeface="UTM Avo" panose="02040603050506020204" pitchFamily="18" charset="0"/>
                <a:ea typeface="等线"/>
                <a:cs typeface="Arial" pitchFamily="34" charset="0"/>
              </a:rPr>
              <a:t>Câu 2:</a:t>
            </a:r>
            <a:r>
              <a:rPr kumimoji="0" lang="en-US" sz="2800" b="0" i="0" u="none" strike="noStrike" kern="1200" cap="none" spc="0" normalizeH="0" baseline="0" noProof="0" dirty="0">
                <a:ln>
                  <a:noFill/>
                </a:ln>
                <a:solidFill>
                  <a:srgbClr val="000000"/>
                </a:solidFill>
                <a:effectLst/>
                <a:uLnTx/>
                <a:uFillTx/>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Kí</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hiệu</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nguyên</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tử</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nào</a:t>
            </a:r>
            <a:endParaRPr lang="en-US" sz="2800" dirty="0">
              <a:solidFill>
                <a:srgbClr val="000000"/>
              </a:solidFill>
              <a:latin typeface="UTM Avo" panose="02040603050506020204" pitchFamily="18" charset="0"/>
              <a:ea typeface="等线"/>
              <a:cs typeface="Arial" pitchFamily="34" charset="0"/>
            </a:endParaRPr>
          </a:p>
          <a:p>
            <a:pPr lvl="0" algn="ctr">
              <a:lnSpc>
                <a:spcPct val="150000"/>
              </a:lnSpc>
              <a:spcAft>
                <a:spcPts val="533"/>
              </a:spcAft>
            </a:pPr>
            <a:r>
              <a:rPr lang="en-US" sz="2800" dirty="0" err="1">
                <a:solidFill>
                  <a:srgbClr val="000000"/>
                </a:solidFill>
                <a:latin typeface="UTM Avo" panose="02040603050506020204" pitchFamily="18" charset="0"/>
                <a:ea typeface="等线"/>
                <a:cs typeface="Arial" pitchFamily="34" charset="0"/>
              </a:rPr>
              <a:t>sau</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đây</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viết</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đúng</a:t>
            </a:r>
            <a:r>
              <a:rPr lang="en-US" sz="2800" dirty="0">
                <a:solidFill>
                  <a:srgbClr val="000000"/>
                </a:solidFill>
                <a:latin typeface="UTM Avo" panose="02040603050506020204" pitchFamily="18" charset="0"/>
                <a:ea typeface="等线"/>
                <a:cs typeface="Arial" pitchFamily="34" charset="0"/>
              </a:rPr>
              <a:t>?</a:t>
            </a:r>
          </a:p>
        </p:txBody>
      </p:sp>
      <p:pic>
        <p:nvPicPr>
          <p:cNvPr id="10" name="Picture 6">
            <a:extLst>
              <a:ext uri="{FF2B5EF4-FFF2-40B4-BE49-F238E27FC236}">
                <a16:creationId xmlns:a16="http://schemas.microsoft.com/office/drawing/2014/main" id="{03701BCE-2B53-B530-F893-D5AFAB9E00BC}"/>
              </a:ext>
            </a:extLst>
          </p:cNvPr>
          <p:cNvPicPr>
            <a:picLocks noChangeAspect="1"/>
          </p:cNvPicPr>
          <p:nvPr/>
        </p:nvPicPr>
        <p:blipFill>
          <a:blip r:embed="rId6"/>
          <a:srcRect/>
          <a:stretch>
            <a:fillRect/>
          </a:stretch>
        </p:blipFill>
        <p:spPr>
          <a:xfrm>
            <a:off x="490997" y="498306"/>
            <a:ext cx="1961388" cy="2011680"/>
          </a:xfrm>
          <a:prstGeom prst="rect">
            <a:avLst/>
          </a:prstGeom>
        </p:spPr>
      </p:pic>
      <p:pic>
        <p:nvPicPr>
          <p:cNvPr id="3" name="Picture 6">
            <a:extLst>
              <a:ext uri="{FF2B5EF4-FFF2-40B4-BE49-F238E27FC236}">
                <a16:creationId xmlns:a16="http://schemas.microsoft.com/office/drawing/2014/main" id="{C159FD8A-A445-722A-134A-D45E6BBFBC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458" y="5876009"/>
            <a:ext cx="981995" cy="981995"/>
          </a:xfrm>
          <a:prstGeom prst="rect">
            <a:avLst/>
          </a:prstGeom>
        </p:spPr>
      </p:pic>
      <p:pic>
        <p:nvPicPr>
          <p:cNvPr id="4" name="Picture 11">
            <a:hlinkClick r:id="rId7" action="ppaction://hlinksldjump"/>
            <a:extLst>
              <a:ext uri="{FF2B5EF4-FFF2-40B4-BE49-F238E27FC236}">
                <a16:creationId xmlns:a16="http://schemas.microsoft.com/office/drawing/2014/main" id="{D3D05A52-B6DB-8E20-D976-D8B86A5B7D99}"/>
              </a:ext>
            </a:extLst>
          </p:cNvPr>
          <p:cNvPicPr>
            <a:picLocks noChangeAspect="1"/>
          </p:cNvPicPr>
          <p:nvPr/>
        </p:nvPicPr>
        <p:blipFill>
          <a:blip r:embed="rId8"/>
          <a:srcRect/>
          <a:stretch>
            <a:fillRect/>
          </a:stretch>
        </p:blipFill>
        <p:spPr>
          <a:xfrm>
            <a:off x="10969753" y="5582552"/>
            <a:ext cx="1222251" cy="1242441"/>
          </a:xfrm>
          <a:prstGeom prst="rect">
            <a:avLst/>
          </a:prstGeom>
        </p:spPr>
      </p:pic>
      <p:sp>
        <p:nvSpPr>
          <p:cNvPr id="5" name="Rectangle: Rounded Corners 4">
            <a:extLst>
              <a:ext uri="{FF2B5EF4-FFF2-40B4-BE49-F238E27FC236}">
                <a16:creationId xmlns:a16="http://schemas.microsoft.com/office/drawing/2014/main" id="{7BCD599D-FA30-5876-80B3-5B4E4CB235F6}"/>
              </a:ext>
            </a:extLst>
          </p:cNvPr>
          <p:cNvSpPr/>
          <p:nvPr/>
        </p:nvSpPr>
        <p:spPr>
          <a:xfrm>
            <a:off x="6250997" y="28550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defTabSz="914173"/>
            <a:r>
              <a:rPr kumimoji="0" lang="fr-FR" sz="2800" b="0" i="0" u="none" strike="noStrike" kern="1200" cap="none" spc="0" normalizeH="0" baseline="0" noProof="0" dirty="0">
                <a:ln>
                  <a:noFill/>
                </a:ln>
                <a:solidFill>
                  <a:srgbClr val="000000"/>
                </a:solidFill>
                <a:effectLst/>
                <a:uLnTx/>
                <a:uFillTx/>
                <a:latin typeface="UTM Avo" panose="02040603050506020204" pitchFamily="18" charset="0"/>
                <a:ea typeface="Calibri"/>
                <a:cs typeface="Arial" pitchFamily="34" charset="0"/>
              </a:rPr>
              <a:t>B. </a:t>
            </a:r>
            <a:r>
              <a:rPr lang="en-US" sz="2800" baseline="30000" dirty="0">
                <a:solidFill>
                  <a:srgbClr val="101010"/>
                </a:solidFill>
                <a:latin typeface="UTM Avo" panose="02040603050506020204" pitchFamily="18" charset="0"/>
              </a:rPr>
              <a:t>16</a:t>
            </a:r>
            <a:r>
              <a:rPr lang="en-US" sz="2800" dirty="0">
                <a:solidFill>
                  <a:srgbClr val="101010"/>
                </a:solidFill>
                <a:latin typeface="UTM Avo" panose="02040603050506020204" pitchFamily="18" charset="0"/>
              </a:rPr>
              <a:t>O</a:t>
            </a:r>
            <a:endParaRPr kumimoji="0" lang="en-US" sz="2800" b="0" i="0" u="none" strike="noStrike" kern="1200" cap="none" spc="0" normalizeH="0" baseline="0" noProof="0" dirty="0">
              <a:ln>
                <a:noFill/>
              </a:ln>
              <a:solidFill>
                <a:srgbClr val="000000"/>
              </a:solidFill>
              <a:effectLst/>
              <a:uLnTx/>
              <a:uFillTx/>
              <a:latin typeface="UTM Avo" panose="02040603050506020204" pitchFamily="18" charset="0"/>
              <a:cs typeface="Arial" panose="020B0604020202020204" pitchFamily="34" charset="0"/>
            </a:endParaRPr>
          </a:p>
        </p:txBody>
      </p:sp>
      <p:sp>
        <p:nvSpPr>
          <p:cNvPr id="8" name="Rectangle: Rounded Corners 7">
            <a:extLst>
              <a:ext uri="{FF2B5EF4-FFF2-40B4-BE49-F238E27FC236}">
                <a16:creationId xmlns:a16="http://schemas.microsoft.com/office/drawing/2014/main" id="{3C7ED264-7CB5-AD64-7F0E-C57813DDF78A}"/>
              </a:ext>
            </a:extLst>
          </p:cNvPr>
          <p:cNvSpPr/>
          <p:nvPr/>
        </p:nvSpPr>
        <p:spPr>
          <a:xfrm>
            <a:off x="1222252" y="4754812"/>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defTabSz="914173"/>
            <a:r>
              <a:rPr kumimoji="0" lang="fr-FR" sz="2800" b="0" i="0" u="none" strike="noStrike" kern="1200" cap="none" spc="0" normalizeH="0" baseline="0" noProof="0" dirty="0">
                <a:ln>
                  <a:noFill/>
                </a:ln>
                <a:solidFill>
                  <a:srgbClr val="000000"/>
                </a:solidFill>
                <a:effectLst/>
                <a:uLnTx/>
                <a:uFillTx/>
                <a:latin typeface="UTM Avo" panose="02040603050506020204" pitchFamily="18" charset="0"/>
                <a:ea typeface="Calibri"/>
                <a:cs typeface="Arial" pitchFamily="34" charset="0"/>
              </a:rPr>
              <a:t>C.</a:t>
            </a:r>
            <a:r>
              <a:rPr kumimoji="0" lang="fr-FR" sz="2800" b="0" i="0" u="none" strike="noStrike" kern="1200" cap="none" spc="0" normalizeH="0" noProof="0" dirty="0">
                <a:ln>
                  <a:noFill/>
                </a:ln>
                <a:solidFill>
                  <a:srgbClr val="000000"/>
                </a:solidFill>
                <a:effectLst/>
                <a:uLnTx/>
                <a:uFillTx/>
                <a:latin typeface="UTM Avo" panose="02040603050506020204" pitchFamily="18" charset="0"/>
                <a:ea typeface="Calibri"/>
                <a:cs typeface="Arial" pitchFamily="34" charset="0"/>
              </a:rPr>
              <a:t> </a:t>
            </a:r>
            <a:r>
              <a:rPr lang="en-US" sz="2800" baseline="-25000" dirty="0">
                <a:solidFill>
                  <a:srgbClr val="101010"/>
                </a:solidFill>
                <a:latin typeface="UTM Avo" panose="02040603050506020204" pitchFamily="18" charset="0"/>
              </a:rPr>
              <a:t>16</a:t>
            </a:r>
            <a:r>
              <a:rPr lang="en-US" sz="2800" dirty="0">
                <a:solidFill>
                  <a:srgbClr val="101010"/>
                </a:solidFill>
                <a:latin typeface="UTM Avo" panose="02040603050506020204" pitchFamily="18" charset="0"/>
              </a:rPr>
              <a:t>S</a:t>
            </a:r>
            <a:endParaRPr kumimoji="0" lang="en-US" sz="2800" b="0" i="0" u="none" strike="noStrike" kern="1200" cap="none" spc="0" normalizeH="0" baseline="0" noProof="0" dirty="0">
              <a:ln>
                <a:noFill/>
              </a:ln>
              <a:solidFill>
                <a:srgbClr val="000000"/>
              </a:solidFill>
              <a:effectLst/>
              <a:uLnTx/>
              <a:uFillTx/>
              <a:latin typeface="UTM Avo" panose="0204060305050602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Rounded Corners 8">
                <a:extLst>
                  <a:ext uri="{FF2B5EF4-FFF2-40B4-BE49-F238E27FC236}">
                    <a16:creationId xmlns:a16="http://schemas.microsoft.com/office/drawing/2014/main" id="{2A29A4DD-A89D-CBAA-B075-B4A82AB377F7}"/>
                  </a:ext>
                </a:extLst>
              </p:cNvPr>
              <p:cNvSpPr/>
              <p:nvPr/>
            </p:nvSpPr>
            <p:spPr>
              <a:xfrm>
                <a:off x="1222252" y="28550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defTabSz="914173"/>
                <a:r>
                  <a:rPr kumimoji="0" lang="fr-FR" sz="2800" b="0" i="0" u="none" strike="noStrike" kern="1200" cap="none" spc="0" normalizeH="0" baseline="0" noProof="0" dirty="0">
                    <a:ln>
                      <a:noFill/>
                    </a:ln>
                    <a:solidFill>
                      <a:schemeClr val="tx1"/>
                    </a:solidFill>
                    <a:effectLst/>
                    <a:uLnTx/>
                    <a:uFillTx/>
                    <a:latin typeface="UTM Avo" panose="02040603050506020204" pitchFamily="18" charset="0"/>
                    <a:ea typeface="Calibri"/>
                    <a:cs typeface="Arial" pitchFamily="34" charset="0"/>
                  </a:rPr>
                  <a:t>A.</a:t>
                </a:r>
                <a:r>
                  <a:rPr kumimoji="0" lang="fr-FR" sz="2800" b="0" i="0" u="none" strike="noStrike" kern="1200" cap="none" spc="0" normalizeH="0" noProof="0" dirty="0">
                    <a:ln>
                      <a:noFill/>
                    </a:ln>
                    <a:solidFill>
                      <a:schemeClr val="tx1"/>
                    </a:solidFill>
                    <a:effectLst/>
                    <a:uLnTx/>
                    <a:uFillTx/>
                    <a:latin typeface="UTM Avo" panose="02040603050506020204" pitchFamily="18" charset="0"/>
                    <a:ea typeface="Calibri"/>
                    <a:cs typeface="Arial" pitchFamily="34" charset="0"/>
                  </a:rPr>
                  <a:t> </a:t>
                </a:r>
                <a14:m>
                  <m:oMath xmlns:m="http://schemas.openxmlformats.org/officeDocument/2006/math">
                    <m:sPre>
                      <m:sPrePr>
                        <m:ctrlPr>
                          <a:rPr lang="en-US" sz="2800" i="1" dirty="0">
                            <a:solidFill>
                              <a:schemeClr val="tx1"/>
                            </a:solidFill>
                            <a:latin typeface="Cambria Math" panose="02040503050406030204" pitchFamily="18" charset="0"/>
                          </a:rPr>
                        </m:ctrlPr>
                      </m:sPrePr>
                      <m:sub>
                        <m:r>
                          <a:rPr lang="en-US" sz="2800" i="1" dirty="0">
                            <a:solidFill>
                              <a:schemeClr val="tx1"/>
                            </a:solidFill>
                            <a:latin typeface="Cambria Math" panose="02040503050406030204" pitchFamily="18" charset="0"/>
                          </a:rPr>
                          <m:t>7</m:t>
                        </m:r>
                      </m:sub>
                      <m:sup>
                        <m:r>
                          <a:rPr lang="en-US" sz="2800" i="1">
                            <a:solidFill>
                              <a:schemeClr val="tx1"/>
                            </a:solidFill>
                            <a:latin typeface="Cambria Math" panose="02040503050406030204" pitchFamily="18" charset="0"/>
                          </a:rPr>
                          <m:t>15</m:t>
                        </m:r>
                      </m:sup>
                      <m:e>
                        <m:r>
                          <m:rPr>
                            <m:nor/>
                          </m:rPr>
                          <a:rPr lang="en-US" sz="2800">
                            <a:solidFill>
                              <a:schemeClr val="tx1"/>
                            </a:solidFill>
                            <a:latin typeface="UTM Avo" panose="02040603050506020204" pitchFamily="18" charset="0"/>
                          </a:rPr>
                          <m:t>N</m:t>
                        </m:r>
                      </m:e>
                    </m:sPre>
                  </m:oMath>
                </a14:m>
                <a:endParaRPr kumimoji="0" lang="en-US" sz="2800" b="0" i="0" u="none" strike="noStrike" kern="1200" cap="none" spc="0" normalizeH="0" baseline="0" noProof="0" dirty="0">
                  <a:ln>
                    <a:noFill/>
                  </a:ln>
                  <a:solidFill>
                    <a:schemeClr val="tx1"/>
                  </a:solidFill>
                  <a:effectLst/>
                  <a:uLnTx/>
                  <a:uFillTx/>
                  <a:latin typeface="UTM Avo" panose="02040603050506020204" pitchFamily="18" charset="0"/>
                  <a:cs typeface="Arial" pitchFamily="34" charset="0"/>
                </a:endParaRPr>
              </a:p>
            </p:txBody>
          </p:sp>
        </mc:Choice>
        <mc:Fallback xmlns="">
          <p:sp>
            <p:nvSpPr>
              <p:cNvPr id="9" name="Rectangle: Rounded Corners 8">
                <a:extLst>
                  <a:ext uri="{FF2B5EF4-FFF2-40B4-BE49-F238E27FC236}">
                    <a16:creationId xmlns:a16="http://schemas.microsoft.com/office/drawing/2014/main" id="{2A29A4DD-A89D-CBAA-B075-B4A82AB377F7}"/>
                  </a:ext>
                </a:extLst>
              </p:cNvPr>
              <p:cNvSpPr>
                <a:spLocks noRot="1" noChangeAspect="1" noMove="1" noResize="1" noEditPoints="1" noAdjustHandles="1" noChangeArrowheads="1" noChangeShapeType="1" noTextEdit="1"/>
              </p:cNvSpPr>
              <p:nvPr/>
            </p:nvSpPr>
            <p:spPr>
              <a:xfrm>
                <a:off x="1222252" y="2855076"/>
                <a:ext cx="4718756" cy="1655474"/>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Rounded Corners 11">
                <a:extLst>
                  <a:ext uri="{FF2B5EF4-FFF2-40B4-BE49-F238E27FC236}">
                    <a16:creationId xmlns:a16="http://schemas.microsoft.com/office/drawing/2014/main" id="{319B3B8B-821E-9355-2C6A-B288A4D7DBE6}"/>
                  </a:ext>
                </a:extLst>
              </p:cNvPr>
              <p:cNvSpPr/>
              <p:nvPr/>
            </p:nvSpPr>
            <p:spPr>
              <a:xfrm>
                <a:off x="6250993" y="4754812"/>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a:spcBef>
                    <a:spcPts val="200"/>
                  </a:spcBef>
                  <a:spcAft>
                    <a:spcPts val="200"/>
                  </a:spcAft>
                </a:pPr>
                <a:r>
                  <a:rPr kumimoji="0" lang="fr-FR" sz="2800" b="0" i="0" u="none" strike="noStrike" kern="1200" cap="none" spc="0" normalizeH="0" baseline="0" noProof="0" dirty="0">
                    <a:ln>
                      <a:noFill/>
                    </a:ln>
                    <a:solidFill>
                      <a:srgbClr val="000000"/>
                    </a:solidFill>
                    <a:effectLst/>
                    <a:uLnTx/>
                    <a:uFillTx/>
                    <a:latin typeface="UTM Avo" panose="02040603050506020204" pitchFamily="18" charset="0"/>
                    <a:ea typeface="Calibri"/>
                    <a:cs typeface="Arial" pitchFamily="34" charset="0"/>
                  </a:rPr>
                  <a:t>D.</a:t>
                </a:r>
                <a:r>
                  <a:rPr kumimoji="0" lang="fr-FR" sz="2800" b="0" i="0" u="none" strike="noStrike" kern="1200" cap="none" spc="0" normalizeH="0" noProof="0" dirty="0">
                    <a:ln>
                      <a:noFill/>
                    </a:ln>
                    <a:solidFill>
                      <a:srgbClr val="000000"/>
                    </a:solidFill>
                    <a:effectLst/>
                    <a:uLnTx/>
                    <a:uFillTx/>
                    <a:latin typeface="UTM Avo" panose="02040603050506020204" pitchFamily="18" charset="0"/>
                    <a:ea typeface="Calibri"/>
                    <a:cs typeface="Arial" pitchFamily="34" charset="0"/>
                  </a:rPr>
                  <a:t> </a:t>
                </a:r>
                <a14:m>
                  <m:oMath xmlns:m="http://schemas.openxmlformats.org/officeDocument/2006/math">
                    <m:sSubSup>
                      <m:sSubSupPr>
                        <m:ctrlPr>
                          <a:rPr lang="en-US" sz="2800" i="1" dirty="0">
                            <a:solidFill>
                              <a:srgbClr val="101010"/>
                            </a:solidFill>
                            <a:latin typeface="Cambria Math" panose="02040503050406030204" pitchFamily="18" charset="0"/>
                          </a:rPr>
                        </m:ctrlPr>
                      </m:sSubSupPr>
                      <m:e>
                        <m:r>
                          <m:rPr>
                            <m:nor/>
                          </m:rPr>
                          <a:rPr lang="en-US" sz="2800" dirty="0">
                            <a:solidFill>
                              <a:srgbClr val="101010"/>
                            </a:solidFill>
                            <a:latin typeface="UTM Avo" panose="02040603050506020204" pitchFamily="18" charset="0"/>
                          </a:rPr>
                          <m:t>Mg</m:t>
                        </m:r>
                      </m:e>
                      <m:sub>
                        <m:r>
                          <a:rPr lang="en-US" sz="2800" i="1" dirty="0">
                            <a:solidFill>
                              <a:srgbClr val="101010"/>
                            </a:solidFill>
                            <a:latin typeface="Cambria Math" panose="02040503050406030204" pitchFamily="18" charset="0"/>
                          </a:rPr>
                          <m:t>12</m:t>
                        </m:r>
                      </m:sub>
                      <m:sup>
                        <m:r>
                          <a:rPr lang="en-US" sz="2800" i="1" dirty="0">
                            <a:solidFill>
                              <a:srgbClr val="101010"/>
                            </a:solidFill>
                            <a:latin typeface="Cambria Math" panose="02040503050406030204" pitchFamily="18" charset="0"/>
                          </a:rPr>
                          <m:t>24</m:t>
                        </m:r>
                      </m:sup>
                    </m:sSubSup>
                  </m:oMath>
                </a14:m>
                <a:endParaRPr kumimoji="0" lang="en-US" sz="2800" b="0" i="0" u="none" strike="noStrike" kern="1200" cap="none" spc="0" normalizeH="0" baseline="0" noProof="0" dirty="0">
                  <a:ln>
                    <a:noFill/>
                  </a:ln>
                  <a:solidFill>
                    <a:srgbClr val="000000"/>
                  </a:solidFill>
                  <a:effectLst/>
                  <a:uLnTx/>
                  <a:uFillTx/>
                  <a:latin typeface="UTM Avo" panose="02040603050506020204" pitchFamily="18" charset="0"/>
                  <a:ea typeface="Calibri"/>
                  <a:cs typeface="Arial" pitchFamily="34" charset="0"/>
                </a:endParaRPr>
              </a:p>
            </p:txBody>
          </p:sp>
        </mc:Choice>
        <mc:Fallback xmlns="">
          <p:sp>
            <p:nvSpPr>
              <p:cNvPr id="12" name="Rectangle: Rounded Corners 11">
                <a:extLst>
                  <a:ext uri="{FF2B5EF4-FFF2-40B4-BE49-F238E27FC236}">
                    <a16:creationId xmlns:a16="http://schemas.microsoft.com/office/drawing/2014/main" id="{319B3B8B-821E-9355-2C6A-B288A4D7DBE6}"/>
                  </a:ext>
                </a:extLst>
              </p:cNvPr>
              <p:cNvSpPr>
                <a:spLocks noRot="1" noChangeAspect="1" noMove="1" noResize="1" noEditPoints="1" noAdjustHandles="1" noChangeArrowheads="1" noChangeShapeType="1" noTextEdit="1"/>
              </p:cNvSpPr>
              <p:nvPr/>
            </p:nvSpPr>
            <p:spPr>
              <a:xfrm>
                <a:off x="6250993" y="4754812"/>
                <a:ext cx="4718756" cy="1655474"/>
              </a:xfrm>
              <a:prstGeom prst="roundRect">
                <a:avLst/>
              </a:prstGeom>
              <a:blipFill>
                <a:blip r:embed="rId10"/>
                <a:stretch>
                  <a:fillRect/>
                </a:stretch>
              </a:blipFill>
              <a:ln>
                <a:noFill/>
              </a:ln>
            </p:spPr>
            <p:txBody>
              <a:bodyPr/>
              <a:lstStyle/>
              <a:p>
                <a:r>
                  <a:rPr lang="en-US">
                    <a:noFill/>
                  </a:rPr>
                  <a:t> </a:t>
                </a:r>
              </a:p>
            </p:txBody>
          </p:sp>
        </mc:Fallback>
      </mc:AlternateContent>
      <p:pic>
        <p:nvPicPr>
          <p:cNvPr id="6" name="Picture 5">
            <a:extLst>
              <a:ext uri="{FF2B5EF4-FFF2-40B4-BE49-F238E27FC236}">
                <a16:creationId xmlns:a16="http://schemas.microsoft.com/office/drawing/2014/main" id="{33A3049B-1746-D457-B319-4925F66C49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63334" y="0"/>
            <a:ext cx="828666" cy="924025"/>
          </a:xfrm>
          <a:prstGeom prst="rect">
            <a:avLst/>
          </a:prstGeom>
          <a:solidFill>
            <a:schemeClr val="bg1"/>
          </a:solidFill>
        </p:spPr>
      </p:pic>
    </p:spTree>
    <p:extLst>
      <p:ext uri="{BB962C8B-B14F-4D97-AF65-F5344CB8AC3E}">
        <p14:creationId xmlns:p14="http://schemas.microsoft.com/office/powerpoint/2010/main" val="116702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500" fill="hold"/>
                                        <p:tgtEl>
                                          <p:spTgt spid="5"/>
                                        </p:tgtEl>
                                        <p:attrNameLst>
                                          <p:attrName>fillcolor</p:attrName>
                                        </p:attrNameLst>
                                      </p:cBhvr>
                                      <p:to>
                                        <a:srgbClr val="D99694"/>
                                      </p:to>
                                    </p:animClr>
                                    <p:set>
                                      <p:cBhvr>
                                        <p:cTn id="25" dur="500" fill="hold"/>
                                        <p:tgtEl>
                                          <p:spTgt spid="5"/>
                                        </p:tgtEl>
                                        <p:attrNameLst>
                                          <p:attrName>fill.type</p:attrName>
                                        </p:attrNameLst>
                                      </p:cBhvr>
                                      <p:to>
                                        <p:strVal val="solid"/>
                                      </p:to>
                                    </p:set>
                                    <p:set>
                                      <p:cBhvr>
                                        <p:cTn id="26"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9"/>
                                        </p:tgtEl>
                                        <p:attrNameLst>
                                          <p:attrName>fillcolor</p:attrName>
                                        </p:attrNameLst>
                                      </p:cBhvr>
                                      <p:to>
                                        <a:srgbClr val="92D050"/>
                                      </p:to>
                                    </p:animClr>
                                    <p:set>
                                      <p:cBhvr>
                                        <p:cTn id="32" dur="500" fill="hold"/>
                                        <p:tgtEl>
                                          <p:spTgt spid="9"/>
                                        </p:tgtEl>
                                        <p:attrNameLst>
                                          <p:attrName>fill.type</p:attrName>
                                        </p:attrNameLst>
                                      </p:cBhvr>
                                      <p:to>
                                        <p:strVal val="solid"/>
                                      </p:to>
                                    </p:set>
                                    <p:set>
                                      <p:cBhvr>
                                        <p:cTn id="33"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8"/>
                                        </p:tgtEl>
                                        <p:attrNameLst>
                                          <p:attrName>fillcolor</p:attrName>
                                        </p:attrNameLst>
                                      </p:cBhvr>
                                      <p:to>
                                        <a:srgbClr val="D99694"/>
                                      </p:to>
                                    </p:animClr>
                                    <p:set>
                                      <p:cBhvr>
                                        <p:cTn id="39" dur="500" fill="hold"/>
                                        <p:tgtEl>
                                          <p:spTgt spid="8"/>
                                        </p:tgtEl>
                                        <p:attrNameLst>
                                          <p:attrName>fill.type</p:attrName>
                                        </p:attrNameLst>
                                      </p:cBhvr>
                                      <p:to>
                                        <p:strVal val="solid"/>
                                      </p:to>
                                    </p:set>
                                    <p:set>
                                      <p:cBhvr>
                                        <p:cTn id="40"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2"/>
                                        </p:tgtEl>
                                        <p:attrNameLst>
                                          <p:attrName>fillcolor</p:attrName>
                                        </p:attrNameLst>
                                      </p:cBhvr>
                                      <p:to>
                                        <a:srgbClr val="D99694"/>
                                      </p:to>
                                    </p:animClr>
                                    <p:set>
                                      <p:cBhvr>
                                        <p:cTn id="46" dur="500" fill="hold"/>
                                        <p:tgtEl>
                                          <p:spTgt spid="12"/>
                                        </p:tgtEl>
                                        <p:attrNameLst>
                                          <p:attrName>fill.type</p:attrName>
                                        </p:attrNameLst>
                                      </p:cBhvr>
                                      <p:to>
                                        <p:strVal val="solid"/>
                                      </p:to>
                                    </p:set>
                                    <p:set>
                                      <p:cBhvr>
                                        <p:cTn id="47"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27" grpId="0" animBg="1"/>
      <p:bldP spid="5" grpId="0" animBg="1"/>
      <p:bldP spid="8" grpId="0" animBg="1"/>
      <p:bldP spid="9"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2192000" cy="68580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 y="4"/>
            <a:ext cx="981995" cy="981995"/>
          </a:xfrm>
          <a:prstGeom prst="rect">
            <a:avLst/>
          </a:prstGeom>
        </p:spPr>
      </p:pic>
      <mc:AlternateContent xmlns:mc="http://schemas.openxmlformats.org/markup-compatibility/2006" xmlns:a14="http://schemas.microsoft.com/office/drawing/2010/main">
        <mc:Choice Requires="a14">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885029" y="490997"/>
                <a:ext cx="8135898" cy="2062272"/>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lvl="0" algn="ctr">
                  <a:lnSpc>
                    <a:spcPct val="150000"/>
                  </a:lnSpc>
                </a:pPr>
                <a:r>
                  <a:rPr kumimoji="0" lang="en-US" sz="2800" b="1" i="0" u="none" strike="noStrike" kern="1200" cap="none" spc="0" normalizeH="0" baseline="0" noProof="0" dirty="0">
                    <a:ln>
                      <a:noFill/>
                    </a:ln>
                    <a:solidFill>
                      <a:schemeClr val="tx1"/>
                    </a:solidFill>
                    <a:effectLst/>
                    <a:uLnTx/>
                    <a:uFillTx/>
                    <a:latin typeface="UTM Avo" panose="02040603050506020204" pitchFamily="18" charset="0"/>
                    <a:cs typeface="Arial" pitchFamily="34" charset="0"/>
                  </a:rPr>
                  <a:t>Câu 3:</a:t>
                </a:r>
                <a:r>
                  <a:rPr kumimoji="0" lang="en-US" sz="2800" b="0" i="0" u="none" strike="noStrike" kern="1200" cap="none" spc="0" normalizeH="0" baseline="0" noProof="0" dirty="0">
                    <a:ln>
                      <a:noFill/>
                    </a:ln>
                    <a:solidFill>
                      <a:schemeClr val="tx1"/>
                    </a:solidFill>
                    <a:effectLst/>
                    <a:uLnTx/>
                    <a:uFillTx/>
                    <a:latin typeface="UTM Avo" panose="02040603050506020204" pitchFamily="18" charset="0"/>
                    <a:cs typeface="Arial" pitchFamily="34" charset="0"/>
                  </a:rPr>
                  <a:t> </a:t>
                </a:r>
                <a:r>
                  <a:rPr lang="en-US" sz="2800" dirty="0">
                    <a:solidFill>
                      <a:schemeClr val="tx1"/>
                    </a:solidFill>
                    <a:latin typeface="UTM Avo" panose="02040603050506020204" pitchFamily="18" charset="0"/>
                    <a:cs typeface="Arial" pitchFamily="34" charset="0"/>
                  </a:rPr>
                  <a:t>Thông tin </a:t>
                </a:r>
                <a:r>
                  <a:rPr lang="en-US" sz="2800" dirty="0" err="1">
                    <a:solidFill>
                      <a:schemeClr val="tx1"/>
                    </a:solidFill>
                    <a:latin typeface="UTM Avo" panose="02040603050506020204" pitchFamily="18" charset="0"/>
                    <a:cs typeface="Arial" pitchFamily="34" charset="0"/>
                  </a:rPr>
                  <a:t>nào</a:t>
                </a:r>
                <a:r>
                  <a:rPr lang="en-US" sz="2800" dirty="0">
                    <a:solidFill>
                      <a:schemeClr val="tx1"/>
                    </a:solidFill>
                    <a:latin typeface="UTM Avo" panose="02040603050506020204" pitchFamily="18" charset="0"/>
                    <a:cs typeface="Arial" pitchFamily="34" charset="0"/>
                  </a:rPr>
                  <a:t> </a:t>
                </a:r>
                <a:r>
                  <a:rPr lang="en-US" sz="2800" dirty="0" err="1">
                    <a:solidFill>
                      <a:schemeClr val="tx1"/>
                    </a:solidFill>
                    <a:latin typeface="UTM Avo" panose="02040603050506020204" pitchFamily="18" charset="0"/>
                    <a:cs typeface="Arial" pitchFamily="34" charset="0"/>
                  </a:rPr>
                  <a:t>sau</a:t>
                </a:r>
                <a:endParaRPr lang="en-US" sz="2800" dirty="0">
                  <a:solidFill>
                    <a:schemeClr val="tx1"/>
                  </a:solidFill>
                  <a:latin typeface="UTM Avo" panose="02040603050506020204" pitchFamily="18" charset="0"/>
                  <a:cs typeface="Arial" pitchFamily="34" charset="0"/>
                </a:endParaRPr>
              </a:p>
              <a:p>
                <a:pPr lvl="0" algn="ctr">
                  <a:lnSpc>
                    <a:spcPct val="150000"/>
                  </a:lnSpc>
                </a:pPr>
                <a:r>
                  <a:rPr lang="en-US" sz="2800" dirty="0" err="1">
                    <a:solidFill>
                      <a:schemeClr val="tx1"/>
                    </a:solidFill>
                    <a:latin typeface="UTM Avo" panose="02040603050506020204" pitchFamily="18" charset="0"/>
                    <a:cs typeface="Arial" pitchFamily="34" charset="0"/>
                  </a:rPr>
                  <a:t>đây</a:t>
                </a:r>
                <a:r>
                  <a:rPr lang="en-US" sz="2800" dirty="0">
                    <a:solidFill>
                      <a:schemeClr val="tx1"/>
                    </a:solidFill>
                    <a:latin typeface="UTM Avo" panose="02040603050506020204" pitchFamily="18" charset="0"/>
                    <a:cs typeface="Arial" pitchFamily="34" charset="0"/>
                  </a:rPr>
                  <a:t> </a:t>
                </a:r>
                <a:r>
                  <a:rPr lang="en-US" sz="2800" b="1" dirty="0" err="1">
                    <a:solidFill>
                      <a:schemeClr val="tx1"/>
                    </a:solidFill>
                    <a:latin typeface="UTM Avo" panose="02040603050506020204" pitchFamily="18" charset="0"/>
                    <a:cs typeface="Arial" pitchFamily="34" charset="0"/>
                  </a:rPr>
                  <a:t>không</a:t>
                </a:r>
                <a:r>
                  <a:rPr lang="en-US" sz="2800" b="1" dirty="0">
                    <a:solidFill>
                      <a:schemeClr val="tx1"/>
                    </a:solidFill>
                    <a:latin typeface="UTM Avo" panose="02040603050506020204" pitchFamily="18" charset="0"/>
                    <a:cs typeface="Arial" pitchFamily="34" charset="0"/>
                  </a:rPr>
                  <a:t> </a:t>
                </a:r>
                <a:r>
                  <a:rPr lang="en-US" sz="2800" b="1" dirty="0" err="1">
                    <a:solidFill>
                      <a:schemeClr val="tx1"/>
                    </a:solidFill>
                    <a:latin typeface="UTM Avo" panose="02040603050506020204" pitchFamily="18" charset="0"/>
                    <a:cs typeface="Arial" pitchFamily="34" charset="0"/>
                  </a:rPr>
                  <a:t>đúng</a:t>
                </a:r>
                <a:r>
                  <a:rPr lang="en-US" sz="2800" b="1" dirty="0">
                    <a:solidFill>
                      <a:schemeClr val="tx1"/>
                    </a:solidFill>
                    <a:latin typeface="UTM Avo" panose="02040603050506020204" pitchFamily="18" charset="0"/>
                    <a:cs typeface="Arial" pitchFamily="34" charset="0"/>
                  </a:rPr>
                  <a:t> </a:t>
                </a:r>
                <a:r>
                  <a:rPr lang="en-US" sz="2800" dirty="0" err="1">
                    <a:solidFill>
                      <a:schemeClr val="tx1"/>
                    </a:solidFill>
                    <a:latin typeface="UTM Avo" panose="02040603050506020204" pitchFamily="18" charset="0"/>
                    <a:cs typeface="Arial" pitchFamily="34" charset="0"/>
                  </a:rPr>
                  <a:t>về</a:t>
                </a:r>
                <a:r>
                  <a:rPr lang="en-US" sz="2800" dirty="0">
                    <a:solidFill>
                      <a:schemeClr val="tx1"/>
                    </a:solidFill>
                    <a:latin typeface="UTM Avo" panose="02040603050506020204" pitchFamily="18" charset="0"/>
                    <a:cs typeface="Arial" pitchFamily="34" charset="0"/>
                  </a:rPr>
                  <a:t> </a:t>
                </a:r>
                <a14:m>
                  <m:oMath xmlns:m="http://schemas.openxmlformats.org/officeDocument/2006/math">
                    <m:sPre>
                      <m:sPrePr>
                        <m:ctrlPr>
                          <a:rPr lang="en-US" sz="2800" i="1" dirty="0">
                            <a:solidFill>
                              <a:schemeClr val="tx1"/>
                            </a:solidFill>
                            <a:latin typeface="Cambria Math" panose="02040503050406030204" pitchFamily="18" charset="0"/>
                          </a:rPr>
                        </m:ctrlPr>
                      </m:sPrePr>
                      <m:sub>
                        <m:r>
                          <a:rPr lang="en-US" sz="2800" i="1" dirty="0" smtClean="0">
                            <a:solidFill>
                              <a:schemeClr val="tx1"/>
                            </a:solidFill>
                            <a:latin typeface="Cambria Math" panose="02040503050406030204" pitchFamily="18" charset="0"/>
                          </a:rPr>
                          <m:t>82</m:t>
                        </m:r>
                      </m:sub>
                      <m:sup>
                        <m:r>
                          <a:rPr lang="en-US" sz="2800" i="1" smtClean="0">
                            <a:solidFill>
                              <a:schemeClr val="tx1"/>
                            </a:solidFill>
                            <a:latin typeface="Cambria Math" panose="02040503050406030204" pitchFamily="18" charset="0"/>
                          </a:rPr>
                          <m:t>206</m:t>
                        </m:r>
                      </m:sup>
                      <m:e>
                        <m:r>
                          <m:rPr>
                            <m:nor/>
                          </m:rPr>
                          <a:rPr lang="en-US" sz="2800">
                            <a:solidFill>
                              <a:schemeClr val="tx1"/>
                            </a:solidFill>
                            <a:latin typeface="UTM Avo" panose="02040603050506020204" pitchFamily="18" charset="0"/>
                          </a:rPr>
                          <m:t>Pb</m:t>
                        </m:r>
                        <m:r>
                          <m:rPr>
                            <m:nor/>
                          </m:rPr>
                          <a:rPr lang="en-US" sz="2800">
                            <a:solidFill>
                              <a:schemeClr val="tx1"/>
                            </a:solidFill>
                            <a:latin typeface="UTM Avo" panose="02040603050506020204" pitchFamily="18" charset="0"/>
                          </a:rPr>
                          <m:t>?</m:t>
                        </m:r>
                      </m:e>
                    </m:sPre>
                  </m:oMath>
                </a14:m>
                <a:endParaRPr lang="en-US" sz="2800" dirty="0">
                  <a:solidFill>
                    <a:schemeClr val="tx1"/>
                  </a:solidFill>
                  <a:latin typeface="UTM Avo" panose="02040603050506020204" pitchFamily="18" charset="0"/>
                  <a:cs typeface="Arial" pitchFamily="34" charset="0"/>
                </a:endParaRPr>
              </a:p>
            </p:txBody>
          </p:sp>
        </mc:Choice>
        <mc:Fallback xmlns="">
          <p:sp>
            <p:nvSpPr>
              <p:cNvPr id="27" name="Speech Bubble: Rectangle with Corners Rounded 26">
                <a:extLst>
                  <a:ext uri="{FF2B5EF4-FFF2-40B4-BE49-F238E27FC236}">
                    <a16:creationId xmlns:a16="http://schemas.microsoft.com/office/drawing/2014/main" id="{D83D3188-04A8-F212-E264-8B1805F95112}"/>
                  </a:ext>
                </a:extLst>
              </p:cNvPr>
              <p:cNvSpPr>
                <a:spLocks noRot="1" noChangeAspect="1" noMove="1" noResize="1" noEditPoints="1" noAdjustHandles="1" noChangeArrowheads="1" noChangeShapeType="1" noTextEdit="1"/>
              </p:cNvSpPr>
              <p:nvPr/>
            </p:nvSpPr>
            <p:spPr>
              <a:xfrm>
                <a:off x="2885029" y="490997"/>
                <a:ext cx="8135898" cy="2062272"/>
              </a:xfrm>
              <a:prstGeom prst="wedgeRoundRectCallout">
                <a:avLst>
                  <a:gd name="adj1" fmla="val -54943"/>
                  <a:gd name="adj2" fmla="val -2421"/>
                  <a:gd name="adj3" fmla="val 16667"/>
                </a:avLst>
              </a:prstGeom>
              <a:blipFill>
                <a:blip r:embed="rId6"/>
                <a:stretch>
                  <a:fillRect/>
                </a:stretch>
              </a:blipFill>
              <a:ln>
                <a:noFill/>
              </a:ln>
            </p:spPr>
            <p:txBody>
              <a:bodyPr/>
              <a:lstStyle/>
              <a:p>
                <a:r>
                  <a:rPr lang="en-US">
                    <a:noFill/>
                  </a:rPr>
                  <a:t> </a:t>
                </a:r>
              </a:p>
            </p:txBody>
          </p:sp>
        </mc:Fallback>
      </mc:AlternateContent>
      <p:pic>
        <p:nvPicPr>
          <p:cNvPr id="12" name="Picture 2">
            <a:extLst>
              <a:ext uri="{FF2B5EF4-FFF2-40B4-BE49-F238E27FC236}">
                <a16:creationId xmlns:a16="http://schemas.microsoft.com/office/drawing/2014/main" id="{08952F1D-56AF-2BF2-5986-EB24ACD555B3}"/>
              </a:ext>
            </a:extLst>
          </p:cNvPr>
          <p:cNvPicPr>
            <a:picLocks noChangeAspect="1"/>
          </p:cNvPicPr>
          <p:nvPr/>
        </p:nvPicPr>
        <p:blipFill>
          <a:blip r:embed="rId7"/>
          <a:srcRect/>
          <a:stretch>
            <a:fillRect/>
          </a:stretch>
        </p:blipFill>
        <p:spPr>
          <a:xfrm>
            <a:off x="491001" y="522171"/>
            <a:ext cx="1929933" cy="1999931"/>
          </a:xfrm>
          <a:prstGeom prst="rect">
            <a:avLst/>
          </a:prstGeom>
        </p:spPr>
      </p:pic>
      <p:pic>
        <p:nvPicPr>
          <p:cNvPr id="3" name="Picture 6">
            <a:extLst>
              <a:ext uri="{FF2B5EF4-FFF2-40B4-BE49-F238E27FC236}">
                <a16:creationId xmlns:a16="http://schemas.microsoft.com/office/drawing/2014/main" id="{71E07ED1-0751-FCF3-F7CC-7714167EBE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458" y="5876009"/>
            <a:ext cx="981995" cy="981995"/>
          </a:xfrm>
          <a:prstGeom prst="rect">
            <a:avLst/>
          </a:prstGeom>
        </p:spPr>
      </p:pic>
      <p:pic>
        <p:nvPicPr>
          <p:cNvPr id="4" name="Picture 11">
            <a:hlinkClick r:id="rId8" action="ppaction://hlinksldjump"/>
            <a:extLst>
              <a:ext uri="{FF2B5EF4-FFF2-40B4-BE49-F238E27FC236}">
                <a16:creationId xmlns:a16="http://schemas.microsoft.com/office/drawing/2014/main" id="{1DC14CE4-D107-2D20-8931-CAECB7B37C17}"/>
              </a:ext>
            </a:extLst>
          </p:cNvPr>
          <p:cNvPicPr>
            <a:picLocks noChangeAspect="1"/>
          </p:cNvPicPr>
          <p:nvPr/>
        </p:nvPicPr>
        <p:blipFill>
          <a:blip r:embed="rId9"/>
          <a:srcRect/>
          <a:stretch>
            <a:fillRect/>
          </a:stretch>
        </p:blipFill>
        <p:spPr>
          <a:xfrm>
            <a:off x="10969753" y="5582552"/>
            <a:ext cx="1222251" cy="1242441"/>
          </a:xfrm>
          <a:prstGeom prst="rect">
            <a:avLst/>
          </a:prstGeom>
        </p:spPr>
      </p:pic>
      <p:sp>
        <p:nvSpPr>
          <p:cNvPr id="5" name="Rectangle: Rounded Corners 4">
            <a:extLst>
              <a:ext uri="{FF2B5EF4-FFF2-40B4-BE49-F238E27FC236}">
                <a16:creationId xmlns:a16="http://schemas.microsoft.com/office/drawing/2014/main" id="{D4440DFE-96BA-EF28-B2DF-2E2665BFF1EE}"/>
              </a:ext>
            </a:extLst>
          </p:cNvPr>
          <p:cNvSpPr/>
          <p:nvPr/>
        </p:nvSpPr>
        <p:spPr>
          <a:xfrm>
            <a:off x="1222252" y="28804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a:r>
              <a:rPr lang="vi-VN" sz="2800" dirty="0">
                <a:solidFill>
                  <a:srgbClr val="000000"/>
                </a:solidFill>
                <a:latin typeface="UTM Avo" panose="02040603050506020204" pitchFamily="18" charset="0"/>
                <a:cs typeface="Arial" pitchFamily="34" charset="0"/>
              </a:rPr>
              <a:t>A. Số đơn vị điện</a:t>
            </a:r>
            <a:endParaRPr lang="en-US" sz="2800" dirty="0">
              <a:solidFill>
                <a:srgbClr val="000000"/>
              </a:solidFill>
              <a:latin typeface="UTM Avo" panose="02040603050506020204" pitchFamily="18" charset="0"/>
              <a:cs typeface="Arial" pitchFamily="34" charset="0"/>
            </a:endParaRPr>
          </a:p>
          <a:p>
            <a:pPr lvl="0" algn="ctr"/>
            <a:r>
              <a:rPr lang="vi-VN" sz="2800" dirty="0">
                <a:solidFill>
                  <a:srgbClr val="000000"/>
                </a:solidFill>
                <a:latin typeface="UTM Avo" panose="02040603050506020204" pitchFamily="18" charset="0"/>
                <a:cs typeface="Arial" pitchFamily="34" charset="0"/>
              </a:rPr>
              <a:t>tích hạt nhân là 82.</a:t>
            </a:r>
          </a:p>
        </p:txBody>
      </p:sp>
      <p:sp>
        <p:nvSpPr>
          <p:cNvPr id="8" name="Rectangle: Rounded Corners 7">
            <a:extLst>
              <a:ext uri="{FF2B5EF4-FFF2-40B4-BE49-F238E27FC236}">
                <a16:creationId xmlns:a16="http://schemas.microsoft.com/office/drawing/2014/main" id="{48FDE9D9-8154-4D08-44C7-66F8A042769C}"/>
              </a:ext>
            </a:extLst>
          </p:cNvPr>
          <p:cNvSpPr/>
          <p:nvPr/>
        </p:nvSpPr>
        <p:spPr>
          <a:xfrm>
            <a:off x="6250993" y="4763279"/>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defTabSz="914173"/>
            <a:r>
              <a:rPr lang="en-US" sz="2800" dirty="0">
                <a:solidFill>
                  <a:srgbClr val="000000"/>
                </a:solidFill>
                <a:latin typeface="UTM Avo" panose="02040603050506020204" pitchFamily="18" charset="0"/>
                <a:cs typeface="Arial" pitchFamily="34" charset="0"/>
              </a:rPr>
              <a:t>D. Số proton</a:t>
            </a:r>
          </a:p>
          <a:p>
            <a:pPr lvl="0" algn="ctr" defTabSz="914173"/>
            <a:r>
              <a:rPr lang="en-US" sz="2800" dirty="0" err="1">
                <a:solidFill>
                  <a:srgbClr val="000000"/>
                </a:solidFill>
                <a:latin typeface="UTM Avo" panose="02040603050506020204" pitchFamily="18" charset="0"/>
                <a:cs typeface="Arial" pitchFamily="34" charset="0"/>
              </a:rPr>
              <a:t>và</a:t>
            </a:r>
            <a:r>
              <a:rPr lang="en-US" sz="2800" dirty="0">
                <a:solidFill>
                  <a:srgbClr val="000000"/>
                </a:solidFill>
                <a:latin typeface="UTM Avo" panose="02040603050506020204" pitchFamily="18" charset="0"/>
                <a:cs typeface="Arial" pitchFamily="34" charset="0"/>
              </a:rPr>
              <a:t> neutron </a:t>
            </a:r>
            <a:r>
              <a:rPr lang="en-US" sz="2800" dirty="0" err="1">
                <a:solidFill>
                  <a:srgbClr val="000000"/>
                </a:solidFill>
                <a:latin typeface="UTM Avo" panose="02040603050506020204" pitchFamily="18" charset="0"/>
                <a:cs typeface="Arial" pitchFamily="34" charset="0"/>
              </a:rPr>
              <a:t>là</a:t>
            </a:r>
            <a:r>
              <a:rPr lang="en-US" sz="2800" dirty="0">
                <a:solidFill>
                  <a:srgbClr val="000000"/>
                </a:solidFill>
                <a:latin typeface="UTM Avo" panose="02040603050506020204" pitchFamily="18" charset="0"/>
                <a:cs typeface="Arial" pitchFamily="34" charset="0"/>
              </a:rPr>
              <a:t> 82.</a:t>
            </a:r>
          </a:p>
        </p:txBody>
      </p:sp>
      <p:sp>
        <p:nvSpPr>
          <p:cNvPr id="9" name="Rectangle: Rounded Corners 8">
            <a:extLst>
              <a:ext uri="{FF2B5EF4-FFF2-40B4-BE49-F238E27FC236}">
                <a16:creationId xmlns:a16="http://schemas.microsoft.com/office/drawing/2014/main" id="{B3AE66C6-F34A-3EF2-BB69-A972D74C3E36}"/>
              </a:ext>
            </a:extLst>
          </p:cNvPr>
          <p:cNvSpPr/>
          <p:nvPr/>
        </p:nvSpPr>
        <p:spPr>
          <a:xfrm>
            <a:off x="6250993" y="28804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defTabSz="914173">
              <a:lnSpc>
                <a:spcPct val="150000"/>
              </a:lnSpc>
            </a:pPr>
            <a:r>
              <a:rPr lang="vi-VN" sz="2800" dirty="0">
                <a:solidFill>
                  <a:srgbClr val="000000"/>
                </a:solidFill>
                <a:latin typeface="UTM Avo" panose="02040603050506020204" pitchFamily="18" charset="0"/>
                <a:cs typeface="Arial" pitchFamily="34" charset="0"/>
              </a:rPr>
              <a:t>B. Số neutron là 124.</a:t>
            </a:r>
          </a:p>
        </p:txBody>
      </p:sp>
      <p:sp>
        <p:nvSpPr>
          <p:cNvPr id="10" name="Rectangle: Rounded Corners 9">
            <a:extLst>
              <a:ext uri="{FF2B5EF4-FFF2-40B4-BE49-F238E27FC236}">
                <a16:creationId xmlns:a16="http://schemas.microsoft.com/office/drawing/2014/main" id="{44AACDED-E608-7AA9-B7E7-F7D8DFB795B1}"/>
              </a:ext>
            </a:extLst>
          </p:cNvPr>
          <p:cNvSpPr/>
          <p:nvPr/>
        </p:nvSpPr>
        <p:spPr>
          <a:xfrm>
            <a:off x="1222252" y="4763279"/>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defTabSz="914173">
              <a:lnSpc>
                <a:spcPct val="150000"/>
              </a:lnSpc>
            </a:pPr>
            <a:r>
              <a:rPr lang="fr-FR" sz="2800" dirty="0">
                <a:solidFill>
                  <a:srgbClr val="000000"/>
                </a:solidFill>
                <a:latin typeface="UTM Avo" panose="02040603050506020204" pitchFamily="18" charset="0"/>
                <a:cs typeface="Arial" pitchFamily="34" charset="0"/>
              </a:rPr>
              <a:t>C. Số </a:t>
            </a:r>
            <a:r>
              <a:rPr lang="fr-FR" sz="2800" dirty="0" err="1">
                <a:solidFill>
                  <a:srgbClr val="000000"/>
                </a:solidFill>
                <a:latin typeface="UTM Avo" panose="02040603050506020204" pitchFamily="18" charset="0"/>
                <a:cs typeface="Arial" pitchFamily="34" charset="0"/>
              </a:rPr>
              <a:t>khối</a:t>
            </a:r>
            <a:r>
              <a:rPr lang="fr-FR" sz="2800" dirty="0">
                <a:solidFill>
                  <a:srgbClr val="000000"/>
                </a:solidFill>
                <a:latin typeface="UTM Avo" panose="02040603050506020204" pitchFamily="18" charset="0"/>
                <a:cs typeface="Arial" pitchFamily="34" charset="0"/>
              </a:rPr>
              <a:t> là 206.</a:t>
            </a:r>
          </a:p>
        </p:txBody>
      </p:sp>
      <p:pic>
        <p:nvPicPr>
          <p:cNvPr id="6" name="Picture 5">
            <a:extLst>
              <a:ext uri="{FF2B5EF4-FFF2-40B4-BE49-F238E27FC236}">
                <a16:creationId xmlns:a16="http://schemas.microsoft.com/office/drawing/2014/main" id="{5EE803CF-B563-1D81-1218-59DBAA58FF1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63334" y="0"/>
            <a:ext cx="828666" cy="924025"/>
          </a:xfrm>
          <a:prstGeom prst="rect">
            <a:avLst/>
          </a:prstGeom>
          <a:solidFill>
            <a:schemeClr val="bg1"/>
          </a:solidFill>
        </p:spPr>
      </p:pic>
    </p:spTree>
    <p:extLst>
      <p:ext uri="{BB962C8B-B14F-4D97-AF65-F5344CB8AC3E}">
        <p14:creationId xmlns:p14="http://schemas.microsoft.com/office/powerpoint/2010/main" val="407626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500" fill="hold"/>
                                        <p:tgtEl>
                                          <p:spTgt spid="5"/>
                                        </p:tgtEl>
                                        <p:attrNameLst>
                                          <p:attrName>fillcolor</p:attrName>
                                        </p:attrNameLst>
                                      </p:cBhvr>
                                      <p:to>
                                        <a:srgbClr val="D99694"/>
                                      </p:to>
                                    </p:animClr>
                                    <p:set>
                                      <p:cBhvr>
                                        <p:cTn id="25" dur="500" fill="hold"/>
                                        <p:tgtEl>
                                          <p:spTgt spid="5"/>
                                        </p:tgtEl>
                                        <p:attrNameLst>
                                          <p:attrName>fill.type</p:attrName>
                                        </p:attrNameLst>
                                      </p:cBhvr>
                                      <p:to>
                                        <p:strVal val="solid"/>
                                      </p:to>
                                    </p:set>
                                    <p:set>
                                      <p:cBhvr>
                                        <p:cTn id="26"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9"/>
                                        </p:tgtEl>
                                        <p:attrNameLst>
                                          <p:attrName>fillcolor</p:attrName>
                                        </p:attrNameLst>
                                      </p:cBhvr>
                                      <p:to>
                                        <a:srgbClr val="D99694"/>
                                      </p:to>
                                    </p:animClr>
                                    <p:set>
                                      <p:cBhvr>
                                        <p:cTn id="32" dur="500" fill="hold"/>
                                        <p:tgtEl>
                                          <p:spTgt spid="9"/>
                                        </p:tgtEl>
                                        <p:attrNameLst>
                                          <p:attrName>fill.type</p:attrName>
                                        </p:attrNameLst>
                                      </p:cBhvr>
                                      <p:to>
                                        <p:strVal val="solid"/>
                                      </p:to>
                                    </p:set>
                                    <p:set>
                                      <p:cBhvr>
                                        <p:cTn id="33"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8"/>
                                        </p:tgtEl>
                                        <p:attrNameLst>
                                          <p:attrName>fillcolor</p:attrName>
                                        </p:attrNameLst>
                                      </p:cBhvr>
                                      <p:to>
                                        <a:srgbClr val="92D050"/>
                                      </p:to>
                                    </p:animClr>
                                    <p:set>
                                      <p:cBhvr>
                                        <p:cTn id="39" dur="500" fill="hold"/>
                                        <p:tgtEl>
                                          <p:spTgt spid="8"/>
                                        </p:tgtEl>
                                        <p:attrNameLst>
                                          <p:attrName>fill.type</p:attrName>
                                        </p:attrNameLst>
                                      </p:cBhvr>
                                      <p:to>
                                        <p:strVal val="solid"/>
                                      </p:to>
                                    </p:set>
                                    <p:set>
                                      <p:cBhvr>
                                        <p:cTn id="40"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0"/>
                                        </p:tgtEl>
                                        <p:attrNameLst>
                                          <p:attrName>fillcolor</p:attrName>
                                        </p:attrNameLst>
                                      </p:cBhvr>
                                      <p:to>
                                        <a:srgbClr val="D99694"/>
                                      </p:to>
                                    </p:animClr>
                                    <p:set>
                                      <p:cBhvr>
                                        <p:cTn id="46" dur="500" fill="hold"/>
                                        <p:tgtEl>
                                          <p:spTgt spid="10"/>
                                        </p:tgtEl>
                                        <p:attrNameLst>
                                          <p:attrName>fill.type</p:attrName>
                                        </p:attrNameLst>
                                      </p:cBhvr>
                                      <p:to>
                                        <p:strVal val="solid"/>
                                      </p:to>
                                    </p:set>
                                    <p:set>
                                      <p:cBhvr>
                                        <p:cTn id="47" dur="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27" grpId="0" animBg="1"/>
      <p:bldP spid="5"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2192000" cy="68580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 y="4"/>
            <a:ext cx="981995" cy="981995"/>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988830" y="689537"/>
            <a:ext cx="8214976" cy="1254766"/>
          </a:xfrm>
          <a:prstGeom prst="wedgeRoundRectCallout">
            <a:avLst>
              <a:gd name="adj1" fmla="val -54943"/>
              <a:gd name="adj2" fmla="val -888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lvl="0" algn="ctr">
              <a:lnSpc>
                <a:spcPct val="150000"/>
              </a:lnSpc>
              <a:spcAft>
                <a:spcPts val="533"/>
              </a:spcAft>
            </a:pPr>
            <a:r>
              <a:rPr kumimoji="0" lang="en-US" sz="2800" b="1" i="0" u="none" strike="noStrike" kern="1200" cap="none" spc="0" normalizeH="0" baseline="0" noProof="0" dirty="0">
                <a:ln>
                  <a:noFill/>
                </a:ln>
                <a:solidFill>
                  <a:srgbClr val="000000"/>
                </a:solidFill>
                <a:effectLst/>
                <a:uLnTx/>
                <a:uFillTx/>
                <a:latin typeface="UTM Avo" panose="02040603050506020204" pitchFamily="18" charset="0"/>
                <a:ea typeface="等线"/>
                <a:cs typeface="Arial" pitchFamily="34" charset="0"/>
              </a:rPr>
              <a:t>Câu 4: </a:t>
            </a:r>
            <a:r>
              <a:rPr lang="en-US" sz="2800" dirty="0" err="1">
                <a:solidFill>
                  <a:srgbClr val="000000"/>
                </a:solidFill>
                <a:latin typeface="UTM Avo" panose="02040603050506020204" pitchFamily="18" charset="0"/>
                <a:ea typeface="等线"/>
                <a:cs typeface="Arial" pitchFamily="34" charset="0"/>
              </a:rPr>
              <a:t>Phát</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biểu</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nào</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sau</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đây</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không</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đúng</a:t>
            </a:r>
            <a:r>
              <a:rPr lang="en-US" sz="2800" dirty="0">
                <a:solidFill>
                  <a:srgbClr val="000000"/>
                </a:solidFill>
                <a:latin typeface="UTM Avo" panose="02040603050506020204" pitchFamily="18" charset="0"/>
                <a:ea typeface="等线"/>
                <a:cs typeface="Arial" pitchFamily="34" charset="0"/>
              </a:rPr>
              <a:t>?</a:t>
            </a:r>
          </a:p>
        </p:txBody>
      </p:sp>
      <p:pic>
        <p:nvPicPr>
          <p:cNvPr id="14" name="Picture 8">
            <a:extLst>
              <a:ext uri="{FF2B5EF4-FFF2-40B4-BE49-F238E27FC236}">
                <a16:creationId xmlns:a16="http://schemas.microsoft.com/office/drawing/2014/main" id="{78040024-FAE0-1F4A-B3A0-59025BC2864D}"/>
              </a:ext>
            </a:extLst>
          </p:cNvPr>
          <p:cNvPicPr>
            <a:picLocks noChangeAspect="1"/>
          </p:cNvPicPr>
          <p:nvPr/>
        </p:nvPicPr>
        <p:blipFill>
          <a:blip r:embed="rId6"/>
          <a:srcRect/>
          <a:stretch>
            <a:fillRect/>
          </a:stretch>
        </p:blipFill>
        <p:spPr>
          <a:xfrm>
            <a:off x="491000" y="233708"/>
            <a:ext cx="1994421" cy="2045560"/>
          </a:xfrm>
          <a:prstGeom prst="rect">
            <a:avLst/>
          </a:prstGeom>
        </p:spPr>
      </p:pic>
      <p:pic>
        <p:nvPicPr>
          <p:cNvPr id="3" name="Picture 6">
            <a:extLst>
              <a:ext uri="{FF2B5EF4-FFF2-40B4-BE49-F238E27FC236}">
                <a16:creationId xmlns:a16="http://schemas.microsoft.com/office/drawing/2014/main" id="{18EDCDCE-566F-2627-2D91-2A8649BF47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458" y="5876009"/>
            <a:ext cx="981995" cy="981995"/>
          </a:xfrm>
          <a:prstGeom prst="rect">
            <a:avLst/>
          </a:prstGeom>
        </p:spPr>
      </p:pic>
      <p:pic>
        <p:nvPicPr>
          <p:cNvPr id="4" name="Picture 11">
            <a:hlinkClick r:id="rId7" action="ppaction://hlinksldjump"/>
            <a:extLst>
              <a:ext uri="{FF2B5EF4-FFF2-40B4-BE49-F238E27FC236}">
                <a16:creationId xmlns:a16="http://schemas.microsoft.com/office/drawing/2014/main" id="{A7B18114-BA41-6A3F-CFCB-A126FB5956B2}"/>
              </a:ext>
            </a:extLst>
          </p:cNvPr>
          <p:cNvPicPr>
            <a:picLocks noChangeAspect="1"/>
          </p:cNvPicPr>
          <p:nvPr/>
        </p:nvPicPr>
        <p:blipFill>
          <a:blip r:embed="rId8"/>
          <a:srcRect/>
          <a:stretch>
            <a:fillRect/>
          </a:stretch>
        </p:blipFill>
        <p:spPr>
          <a:xfrm>
            <a:off x="10969753" y="5582552"/>
            <a:ext cx="1222251" cy="1242441"/>
          </a:xfrm>
          <a:prstGeom prst="rect">
            <a:avLst/>
          </a:prstGeom>
        </p:spPr>
      </p:pic>
      <p:sp>
        <p:nvSpPr>
          <p:cNvPr id="5" name="Rectangle: Rounded Corners 4">
            <a:extLst>
              <a:ext uri="{FF2B5EF4-FFF2-40B4-BE49-F238E27FC236}">
                <a16:creationId xmlns:a16="http://schemas.microsoft.com/office/drawing/2014/main" id="{8953163F-4D1F-B4BC-EDC8-AABE00520BDC}"/>
              </a:ext>
            </a:extLst>
          </p:cNvPr>
          <p:cNvSpPr/>
          <p:nvPr/>
        </p:nvSpPr>
        <p:spPr>
          <a:xfrm>
            <a:off x="1395507" y="2406316"/>
            <a:ext cx="4718756" cy="194675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defTabSz="914173"/>
            <a:r>
              <a:rPr lang="vi-VN" sz="2800" dirty="0">
                <a:solidFill>
                  <a:srgbClr val="000000"/>
                </a:solidFill>
                <a:latin typeface="UTM Avo" panose="02040603050506020204" pitchFamily="18" charset="0"/>
                <a:ea typeface="Calibri"/>
                <a:cs typeface="Arial" pitchFamily="34" charset="0"/>
              </a:rPr>
              <a:t>A. Số hiệu nguyên tử bằng số đơn vị điện tích hạt nhân nguyên tử.</a:t>
            </a:r>
          </a:p>
        </p:txBody>
      </p:sp>
      <p:sp>
        <p:nvSpPr>
          <p:cNvPr id="8" name="Rectangle: Rounded Corners 7">
            <a:extLst>
              <a:ext uri="{FF2B5EF4-FFF2-40B4-BE49-F238E27FC236}">
                <a16:creationId xmlns:a16="http://schemas.microsoft.com/office/drawing/2014/main" id="{EFDCDBC2-D05E-DB30-E074-BF83916079DB}"/>
              </a:ext>
            </a:extLst>
          </p:cNvPr>
          <p:cNvSpPr/>
          <p:nvPr/>
        </p:nvSpPr>
        <p:spPr>
          <a:xfrm>
            <a:off x="1395507" y="4463532"/>
            <a:ext cx="4718756" cy="194675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defTabSz="914173"/>
            <a:r>
              <a:rPr lang="vi-VN" sz="2800" dirty="0">
                <a:solidFill>
                  <a:srgbClr val="000000"/>
                </a:solidFill>
                <a:latin typeface="UTM Avo" panose="02040603050506020204" pitchFamily="18" charset="0"/>
                <a:cs typeface="Arial" pitchFamily="34" charset="0"/>
              </a:rPr>
              <a:t>C. Trong nguyên tử, số đơn vị điện tích hạt nhân bằng số proton và bằng số neutron.</a:t>
            </a:r>
          </a:p>
        </p:txBody>
      </p:sp>
      <p:sp>
        <p:nvSpPr>
          <p:cNvPr id="9" name="Rectangle: Rounded Corners 8">
            <a:extLst>
              <a:ext uri="{FF2B5EF4-FFF2-40B4-BE49-F238E27FC236}">
                <a16:creationId xmlns:a16="http://schemas.microsoft.com/office/drawing/2014/main" id="{2A27DA89-33D7-7502-C2A1-C095B63FA100}"/>
              </a:ext>
            </a:extLst>
          </p:cNvPr>
          <p:cNvSpPr/>
          <p:nvPr/>
        </p:nvSpPr>
        <p:spPr>
          <a:xfrm>
            <a:off x="6250993" y="2406316"/>
            <a:ext cx="4718756" cy="194675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r>
              <a:rPr lang="en-US" sz="2800" dirty="0">
                <a:solidFill>
                  <a:srgbClr val="101010"/>
                </a:solidFill>
                <a:latin typeface="UTM Avo" panose="02040603050506020204" pitchFamily="18" charset="0"/>
              </a:rPr>
              <a:t>B. Số </a:t>
            </a:r>
            <a:r>
              <a:rPr lang="en-US" sz="2800" dirty="0" err="1">
                <a:solidFill>
                  <a:srgbClr val="101010"/>
                </a:solidFill>
                <a:latin typeface="UTM Avo" panose="02040603050506020204" pitchFamily="18" charset="0"/>
              </a:rPr>
              <a:t>khối</a:t>
            </a:r>
            <a:r>
              <a:rPr lang="en-US" sz="2800" dirty="0">
                <a:solidFill>
                  <a:srgbClr val="101010"/>
                </a:solidFill>
                <a:latin typeface="UTM Avo" panose="02040603050506020204" pitchFamily="18" charset="0"/>
              </a:rPr>
              <a:t> của </a:t>
            </a:r>
            <a:r>
              <a:rPr lang="en-US" sz="2800" dirty="0" err="1">
                <a:solidFill>
                  <a:srgbClr val="101010"/>
                </a:solidFill>
                <a:latin typeface="UTM Avo" panose="02040603050506020204" pitchFamily="18" charset="0"/>
              </a:rPr>
              <a:t>hạt</a:t>
            </a:r>
            <a:r>
              <a:rPr lang="en-US" sz="2800" dirty="0">
                <a:solidFill>
                  <a:srgbClr val="101010"/>
                </a:solidFill>
                <a:latin typeface="UTM Avo" panose="02040603050506020204" pitchFamily="18" charset="0"/>
              </a:rPr>
              <a:t> </a:t>
            </a:r>
            <a:r>
              <a:rPr lang="en-US" sz="2800" dirty="0" err="1">
                <a:solidFill>
                  <a:srgbClr val="101010"/>
                </a:solidFill>
                <a:latin typeface="UTM Avo" panose="02040603050506020204" pitchFamily="18" charset="0"/>
              </a:rPr>
              <a:t>nhân</a:t>
            </a:r>
            <a:r>
              <a:rPr lang="en-US" sz="2800" dirty="0">
                <a:solidFill>
                  <a:srgbClr val="101010"/>
                </a:solidFill>
                <a:latin typeface="UTM Avo" panose="02040603050506020204" pitchFamily="18" charset="0"/>
              </a:rPr>
              <a:t> </a:t>
            </a:r>
            <a:r>
              <a:rPr lang="en-US" sz="2800" dirty="0" err="1">
                <a:solidFill>
                  <a:srgbClr val="101010"/>
                </a:solidFill>
                <a:latin typeface="UTM Avo" panose="02040603050506020204" pitchFamily="18" charset="0"/>
              </a:rPr>
              <a:t>bằng</a:t>
            </a:r>
            <a:r>
              <a:rPr lang="en-US" sz="2800" dirty="0">
                <a:solidFill>
                  <a:srgbClr val="101010"/>
                </a:solidFill>
                <a:latin typeface="UTM Avo" panose="02040603050506020204" pitchFamily="18" charset="0"/>
              </a:rPr>
              <a:t> </a:t>
            </a:r>
            <a:r>
              <a:rPr lang="en-US" sz="2800" dirty="0" err="1">
                <a:solidFill>
                  <a:srgbClr val="101010"/>
                </a:solidFill>
                <a:latin typeface="UTM Avo" panose="02040603050506020204" pitchFamily="18" charset="0"/>
              </a:rPr>
              <a:t>tổng</a:t>
            </a:r>
            <a:r>
              <a:rPr lang="en-US" sz="2800" dirty="0">
                <a:solidFill>
                  <a:srgbClr val="101010"/>
                </a:solidFill>
                <a:latin typeface="UTM Avo" panose="02040603050506020204" pitchFamily="18" charset="0"/>
              </a:rPr>
              <a:t> </a:t>
            </a:r>
            <a:r>
              <a:rPr lang="en-US" sz="2800" dirty="0" err="1">
                <a:solidFill>
                  <a:srgbClr val="101010"/>
                </a:solidFill>
                <a:latin typeface="UTM Avo" panose="02040603050506020204" pitchFamily="18" charset="0"/>
              </a:rPr>
              <a:t>số</a:t>
            </a:r>
            <a:r>
              <a:rPr lang="en-US" sz="2800" dirty="0">
                <a:solidFill>
                  <a:srgbClr val="101010"/>
                </a:solidFill>
                <a:latin typeface="UTM Avo" panose="02040603050506020204" pitchFamily="18" charset="0"/>
              </a:rPr>
              <a:t> proton </a:t>
            </a:r>
            <a:r>
              <a:rPr lang="en-US" sz="2800" dirty="0" err="1">
                <a:solidFill>
                  <a:srgbClr val="101010"/>
                </a:solidFill>
                <a:latin typeface="UTM Avo" panose="02040603050506020204" pitchFamily="18" charset="0"/>
              </a:rPr>
              <a:t>và</a:t>
            </a:r>
            <a:r>
              <a:rPr lang="en-US" sz="2800" dirty="0">
                <a:solidFill>
                  <a:srgbClr val="101010"/>
                </a:solidFill>
                <a:latin typeface="UTM Avo" panose="02040603050506020204" pitchFamily="18" charset="0"/>
              </a:rPr>
              <a:t> </a:t>
            </a:r>
            <a:r>
              <a:rPr lang="en-US" sz="2800" dirty="0" err="1">
                <a:solidFill>
                  <a:srgbClr val="101010"/>
                </a:solidFill>
                <a:latin typeface="UTM Avo" panose="02040603050506020204" pitchFamily="18" charset="0"/>
              </a:rPr>
              <a:t>số</a:t>
            </a:r>
            <a:r>
              <a:rPr lang="en-US" sz="2800" dirty="0">
                <a:solidFill>
                  <a:srgbClr val="101010"/>
                </a:solidFill>
                <a:latin typeface="UTM Avo" panose="02040603050506020204" pitchFamily="18" charset="0"/>
              </a:rPr>
              <a:t> neutron.</a:t>
            </a:r>
            <a:endParaRPr lang="en-US" sz="2800" dirty="0"/>
          </a:p>
        </p:txBody>
      </p:sp>
      <p:sp>
        <p:nvSpPr>
          <p:cNvPr id="10" name="Rectangle: Rounded Corners 9">
            <a:extLst>
              <a:ext uri="{FF2B5EF4-FFF2-40B4-BE49-F238E27FC236}">
                <a16:creationId xmlns:a16="http://schemas.microsoft.com/office/drawing/2014/main" id="{DE14934E-20A6-7D64-CA3E-A41BD37E648C}"/>
              </a:ext>
            </a:extLst>
          </p:cNvPr>
          <p:cNvSpPr/>
          <p:nvPr/>
        </p:nvSpPr>
        <p:spPr>
          <a:xfrm>
            <a:off x="6250993" y="4463532"/>
            <a:ext cx="4718756" cy="194675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a:r>
              <a:rPr lang="vi-VN" sz="2800" dirty="0">
                <a:solidFill>
                  <a:srgbClr val="000000"/>
                </a:solidFill>
                <a:latin typeface="UTM Avo" panose="02040603050506020204" pitchFamily="18" charset="0"/>
                <a:cs typeface="Arial" pitchFamily="34" charset="0"/>
              </a:rPr>
              <a:t>D. Nguyên tố hoá học là những nguyên tử có cùng số đơn vị điện tích hạt nhân.</a:t>
            </a:r>
          </a:p>
        </p:txBody>
      </p:sp>
      <p:pic>
        <p:nvPicPr>
          <p:cNvPr id="6" name="Picture 5">
            <a:extLst>
              <a:ext uri="{FF2B5EF4-FFF2-40B4-BE49-F238E27FC236}">
                <a16:creationId xmlns:a16="http://schemas.microsoft.com/office/drawing/2014/main" id="{1F2F693B-C183-4DC2-30CE-3E47BF359F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63334" y="0"/>
            <a:ext cx="828666" cy="924025"/>
          </a:xfrm>
          <a:prstGeom prst="rect">
            <a:avLst/>
          </a:prstGeom>
          <a:solidFill>
            <a:schemeClr val="bg1"/>
          </a:solidFill>
        </p:spPr>
      </p:pic>
    </p:spTree>
    <p:extLst>
      <p:ext uri="{BB962C8B-B14F-4D97-AF65-F5344CB8AC3E}">
        <p14:creationId xmlns:p14="http://schemas.microsoft.com/office/powerpoint/2010/main" val="394876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500" fill="hold"/>
                                        <p:tgtEl>
                                          <p:spTgt spid="5"/>
                                        </p:tgtEl>
                                        <p:attrNameLst>
                                          <p:attrName>fillcolor</p:attrName>
                                        </p:attrNameLst>
                                      </p:cBhvr>
                                      <p:to>
                                        <a:srgbClr val="D99694"/>
                                      </p:to>
                                    </p:animClr>
                                    <p:set>
                                      <p:cBhvr>
                                        <p:cTn id="25" dur="500" fill="hold"/>
                                        <p:tgtEl>
                                          <p:spTgt spid="5"/>
                                        </p:tgtEl>
                                        <p:attrNameLst>
                                          <p:attrName>fill.type</p:attrName>
                                        </p:attrNameLst>
                                      </p:cBhvr>
                                      <p:to>
                                        <p:strVal val="solid"/>
                                      </p:to>
                                    </p:set>
                                    <p:set>
                                      <p:cBhvr>
                                        <p:cTn id="26"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9"/>
                                        </p:tgtEl>
                                        <p:attrNameLst>
                                          <p:attrName>fillcolor</p:attrName>
                                        </p:attrNameLst>
                                      </p:cBhvr>
                                      <p:to>
                                        <a:srgbClr val="D99694"/>
                                      </p:to>
                                    </p:animClr>
                                    <p:set>
                                      <p:cBhvr>
                                        <p:cTn id="32" dur="500" fill="hold"/>
                                        <p:tgtEl>
                                          <p:spTgt spid="9"/>
                                        </p:tgtEl>
                                        <p:attrNameLst>
                                          <p:attrName>fill.type</p:attrName>
                                        </p:attrNameLst>
                                      </p:cBhvr>
                                      <p:to>
                                        <p:strVal val="solid"/>
                                      </p:to>
                                    </p:set>
                                    <p:set>
                                      <p:cBhvr>
                                        <p:cTn id="33"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8"/>
                                        </p:tgtEl>
                                        <p:attrNameLst>
                                          <p:attrName>fillcolor</p:attrName>
                                        </p:attrNameLst>
                                      </p:cBhvr>
                                      <p:to>
                                        <a:srgbClr val="92D050"/>
                                      </p:to>
                                    </p:animClr>
                                    <p:set>
                                      <p:cBhvr>
                                        <p:cTn id="39" dur="500" fill="hold"/>
                                        <p:tgtEl>
                                          <p:spTgt spid="8"/>
                                        </p:tgtEl>
                                        <p:attrNameLst>
                                          <p:attrName>fill.type</p:attrName>
                                        </p:attrNameLst>
                                      </p:cBhvr>
                                      <p:to>
                                        <p:strVal val="solid"/>
                                      </p:to>
                                    </p:set>
                                    <p:set>
                                      <p:cBhvr>
                                        <p:cTn id="40"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0"/>
                                        </p:tgtEl>
                                        <p:attrNameLst>
                                          <p:attrName>fillcolor</p:attrName>
                                        </p:attrNameLst>
                                      </p:cBhvr>
                                      <p:to>
                                        <a:srgbClr val="D99694"/>
                                      </p:to>
                                    </p:animClr>
                                    <p:set>
                                      <p:cBhvr>
                                        <p:cTn id="46" dur="500" fill="hold"/>
                                        <p:tgtEl>
                                          <p:spTgt spid="10"/>
                                        </p:tgtEl>
                                        <p:attrNameLst>
                                          <p:attrName>fill.type</p:attrName>
                                        </p:attrNameLst>
                                      </p:cBhvr>
                                      <p:to>
                                        <p:strVal val="solid"/>
                                      </p:to>
                                    </p:set>
                                    <p:set>
                                      <p:cBhvr>
                                        <p:cTn id="47" dur="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27" grpId="0" animBg="1"/>
      <p:bldP spid="5" grpId="0" animBg="1"/>
      <p:bldP spid="8" grpId="0" animBg="1"/>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 mẫu Toán 4" id="{2177364B-33F2-4BA7-B4AE-EF27B5C74F07}" vid="{F80FDD4E-B15E-4EB9-BC92-ABD0ED9503EB}"/>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mẫu Toán 4</Template>
  <TotalTime>212</TotalTime>
  <Words>1931</Words>
  <Application>Microsoft Office PowerPoint</Application>
  <PresentationFormat>Widescreen</PresentationFormat>
  <Paragraphs>135</Paragraphs>
  <Slides>39</Slides>
  <Notes>7</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39</vt:i4>
      </vt:variant>
    </vt:vector>
  </HeadingPairs>
  <TitlesOfParts>
    <vt:vector size="49" baseType="lpstr">
      <vt:lpstr>Cambria Math</vt:lpstr>
      <vt:lpstr>Wingdings</vt:lpstr>
      <vt:lpstr>Calibri Light</vt:lpstr>
      <vt:lpstr>Arial</vt:lpstr>
      <vt:lpstr>Calibri</vt:lpstr>
      <vt:lpstr>Myriad Pro</vt:lpstr>
      <vt:lpstr>UTM Avo</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17</cp:revision>
  <dcterms:created xsi:type="dcterms:W3CDTF">2024-03-07T01:43:18Z</dcterms:created>
  <dcterms:modified xsi:type="dcterms:W3CDTF">2024-04-23T08:32:37Z</dcterms:modified>
</cp:coreProperties>
</file>