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 id="2147483684" r:id="rId4"/>
  </p:sldMasterIdLst>
  <p:notesMasterIdLst>
    <p:notesMasterId r:id="rId39"/>
  </p:notesMasterIdLst>
  <p:sldIdLst>
    <p:sldId id="266" r:id="rId5"/>
    <p:sldId id="256" r:id="rId6"/>
    <p:sldId id="282" r:id="rId7"/>
    <p:sldId id="400" r:id="rId8"/>
    <p:sldId id="259" r:id="rId9"/>
    <p:sldId id="287" r:id="rId10"/>
    <p:sldId id="269" r:id="rId11"/>
    <p:sldId id="401" r:id="rId12"/>
    <p:sldId id="300" r:id="rId13"/>
    <p:sldId id="383" r:id="rId14"/>
    <p:sldId id="402" r:id="rId15"/>
    <p:sldId id="403" r:id="rId16"/>
    <p:sldId id="404" r:id="rId17"/>
    <p:sldId id="405" r:id="rId18"/>
    <p:sldId id="406" r:id="rId19"/>
    <p:sldId id="407" r:id="rId20"/>
    <p:sldId id="408" r:id="rId21"/>
    <p:sldId id="409" r:id="rId22"/>
    <p:sldId id="410" r:id="rId23"/>
    <p:sldId id="411" r:id="rId24"/>
    <p:sldId id="413" r:id="rId25"/>
    <p:sldId id="412" r:id="rId26"/>
    <p:sldId id="414" r:id="rId27"/>
    <p:sldId id="415" r:id="rId28"/>
    <p:sldId id="416" r:id="rId29"/>
    <p:sldId id="270" r:id="rId30"/>
    <p:sldId id="399" r:id="rId31"/>
    <p:sldId id="260" r:id="rId32"/>
    <p:sldId id="257" r:id="rId33"/>
    <p:sldId id="262" r:id="rId34"/>
    <p:sldId id="277" r:id="rId35"/>
    <p:sldId id="279" r:id="rId36"/>
    <p:sldId id="267" r:id="rId37"/>
    <p:sldId id="281" r:id="rId38"/>
  </p:sldIdLst>
  <p:sldSz cx="12192000" cy="6858000"/>
  <p:notesSz cx="6858000" cy="9144000"/>
  <p:embeddedFontLst>
    <p:embeddedFont>
      <p:font typeface="UTM Avo" panose="02040603050506020204" pitchFamily="18" charset="0"/>
      <p:regular r:id="rId40"/>
      <p:bold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0" d="100"/>
          <a:sy n="110" d="100"/>
        </p:scale>
        <p:origin x="63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63348C-5437-482A-A3F0-1AB0EA65E42A}" type="datetimeFigureOut">
              <a:rPr lang="en-US" smtClean="0"/>
              <a:t>4/23/2024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EA7444-5083-4C6F-A16B-68B68B8A95DA}" type="slidenum">
              <a:rPr lang="en-US" smtClean="0"/>
              <a:t>‹#›</a:t>
            </a:fld>
            <a:endParaRPr lang="en-US"/>
          </a:p>
        </p:txBody>
      </p:sp>
    </p:spTree>
    <p:extLst>
      <p:ext uri="{BB962C8B-B14F-4D97-AF65-F5344CB8AC3E}">
        <p14:creationId xmlns:p14="http://schemas.microsoft.com/office/powerpoint/2010/main" val="3032960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Hướng</a:t>
            </a:r>
            <a:r>
              <a:rPr lang="en-US" baseline="0" dirty="0"/>
              <a:t> </a:t>
            </a:r>
            <a:r>
              <a:rPr lang="en-US" baseline="0" dirty="0" err="1"/>
              <a:t>dẫn</a:t>
            </a:r>
            <a:r>
              <a:rPr lang="en-US" baseline="0" dirty="0"/>
              <a:t> GV click </a:t>
            </a:r>
            <a:r>
              <a:rPr lang="en-US" baseline="0" dirty="0" err="1"/>
              <a:t>vào</a:t>
            </a:r>
            <a:r>
              <a:rPr lang="en-US" baseline="0" dirty="0"/>
              <a:t> </a:t>
            </a:r>
            <a:r>
              <a:rPr lang="en-US" baseline="0" dirty="0" err="1"/>
              <a:t>bông</a:t>
            </a:r>
            <a:r>
              <a:rPr lang="en-US" baseline="0" dirty="0"/>
              <a:t> </a:t>
            </a:r>
            <a:r>
              <a:rPr lang="en-US" baseline="0" dirty="0" err="1"/>
              <a:t>hoa</a:t>
            </a:r>
            <a:r>
              <a:rPr lang="en-US" baseline="0" dirty="0"/>
              <a:t> </a:t>
            </a:r>
            <a:r>
              <a:rPr lang="en-US" baseline="0" dirty="0" err="1"/>
              <a:t>tương</a:t>
            </a:r>
            <a:r>
              <a:rPr lang="en-US" baseline="0" dirty="0"/>
              <a:t> </a:t>
            </a:r>
            <a:r>
              <a:rPr lang="en-US" baseline="0" dirty="0" err="1"/>
              <a:t>ứng</a:t>
            </a:r>
            <a:r>
              <a:rPr lang="en-US" baseline="0" dirty="0"/>
              <a:t> </a:t>
            </a:r>
            <a:r>
              <a:rPr lang="en-US" baseline="0" dirty="0" err="1"/>
              <a:t>để</a:t>
            </a:r>
            <a:r>
              <a:rPr lang="en-US" baseline="0" dirty="0"/>
              <a:t> </a:t>
            </a:r>
            <a:r>
              <a:rPr lang="en-US" baseline="0" dirty="0" err="1"/>
              <a:t>chọn</a:t>
            </a:r>
            <a:r>
              <a:rPr lang="en-US" baseline="0" dirty="0"/>
              <a:t> </a:t>
            </a:r>
            <a:r>
              <a:rPr lang="en-US" baseline="0" dirty="0" err="1"/>
              <a:t>đáp</a:t>
            </a:r>
            <a:r>
              <a:rPr lang="en-US" baseline="0" dirty="0"/>
              <a:t> </a:t>
            </a:r>
            <a:r>
              <a:rPr lang="en-US" baseline="0" dirty="0" err="1"/>
              <a:t>án</a:t>
            </a:r>
            <a:r>
              <a:rPr lang="en-US" baseline="0" dirty="0"/>
              <a:t> </a:t>
            </a:r>
            <a:r>
              <a:rPr lang="en-US" baseline="0" dirty="0" err="1"/>
              <a:t>đúng</a:t>
            </a:r>
            <a:r>
              <a:rPr lang="en-US" baseline="0" dirty="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B29AFA-2AA5-4A27-9A9E-2AA0FD36B3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9209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Hướng</a:t>
            </a:r>
            <a:r>
              <a:rPr lang="en-US" baseline="0" dirty="0"/>
              <a:t> </a:t>
            </a:r>
            <a:r>
              <a:rPr lang="en-US" baseline="0" dirty="0" err="1"/>
              <a:t>dẫn</a:t>
            </a:r>
            <a:r>
              <a:rPr lang="en-US" baseline="0" dirty="0"/>
              <a:t> GV click </a:t>
            </a:r>
            <a:r>
              <a:rPr lang="en-US" baseline="0" dirty="0" err="1"/>
              <a:t>vào</a:t>
            </a:r>
            <a:r>
              <a:rPr lang="en-US" baseline="0" dirty="0"/>
              <a:t> </a:t>
            </a:r>
            <a:r>
              <a:rPr lang="en-US" baseline="0" dirty="0" err="1"/>
              <a:t>bông</a:t>
            </a:r>
            <a:r>
              <a:rPr lang="en-US" baseline="0" dirty="0"/>
              <a:t> </a:t>
            </a:r>
            <a:r>
              <a:rPr lang="en-US" baseline="0" dirty="0" err="1"/>
              <a:t>hoa</a:t>
            </a:r>
            <a:r>
              <a:rPr lang="en-US" baseline="0" dirty="0"/>
              <a:t> </a:t>
            </a:r>
            <a:r>
              <a:rPr lang="en-US" baseline="0" dirty="0" err="1"/>
              <a:t>tương</a:t>
            </a:r>
            <a:r>
              <a:rPr lang="en-US" baseline="0" dirty="0"/>
              <a:t> </a:t>
            </a:r>
            <a:r>
              <a:rPr lang="en-US" baseline="0" dirty="0" err="1"/>
              <a:t>ứng</a:t>
            </a:r>
            <a:r>
              <a:rPr lang="en-US" baseline="0" dirty="0"/>
              <a:t> </a:t>
            </a:r>
            <a:r>
              <a:rPr lang="en-US" baseline="0" dirty="0" err="1"/>
              <a:t>để</a:t>
            </a:r>
            <a:r>
              <a:rPr lang="en-US" baseline="0" dirty="0"/>
              <a:t> </a:t>
            </a:r>
            <a:r>
              <a:rPr lang="en-US" baseline="0" dirty="0" err="1"/>
              <a:t>chọn</a:t>
            </a:r>
            <a:r>
              <a:rPr lang="en-US" baseline="0" dirty="0"/>
              <a:t> </a:t>
            </a:r>
            <a:r>
              <a:rPr lang="en-US" baseline="0" dirty="0" err="1"/>
              <a:t>đáp</a:t>
            </a:r>
            <a:r>
              <a:rPr lang="en-US" baseline="0" dirty="0"/>
              <a:t> </a:t>
            </a:r>
            <a:r>
              <a:rPr lang="en-US" baseline="0" dirty="0" err="1"/>
              <a:t>án</a:t>
            </a:r>
            <a:r>
              <a:rPr lang="en-US" baseline="0" dirty="0"/>
              <a:t> </a:t>
            </a:r>
            <a:r>
              <a:rPr lang="en-US" baseline="0" dirty="0" err="1"/>
              <a:t>đúng</a:t>
            </a:r>
            <a:r>
              <a:rPr lang="en-US" baseline="0" dirty="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B29AFA-2AA5-4A27-9A9E-2AA0FD36B3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0198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Hướng</a:t>
            </a:r>
            <a:r>
              <a:rPr lang="en-US" baseline="0" dirty="0"/>
              <a:t> </a:t>
            </a:r>
            <a:r>
              <a:rPr lang="en-US" baseline="0" dirty="0" err="1"/>
              <a:t>dẫn</a:t>
            </a:r>
            <a:r>
              <a:rPr lang="en-US" baseline="0" dirty="0"/>
              <a:t> GV click </a:t>
            </a:r>
            <a:r>
              <a:rPr lang="en-US" baseline="0" dirty="0" err="1"/>
              <a:t>vào</a:t>
            </a:r>
            <a:r>
              <a:rPr lang="en-US" baseline="0" dirty="0"/>
              <a:t> </a:t>
            </a:r>
            <a:r>
              <a:rPr lang="en-US" baseline="0" dirty="0" err="1"/>
              <a:t>bông</a:t>
            </a:r>
            <a:r>
              <a:rPr lang="en-US" baseline="0" dirty="0"/>
              <a:t> </a:t>
            </a:r>
            <a:r>
              <a:rPr lang="en-US" baseline="0" dirty="0" err="1"/>
              <a:t>hoa</a:t>
            </a:r>
            <a:r>
              <a:rPr lang="en-US" baseline="0" dirty="0"/>
              <a:t> </a:t>
            </a:r>
            <a:r>
              <a:rPr lang="en-US" baseline="0" dirty="0" err="1"/>
              <a:t>tương</a:t>
            </a:r>
            <a:r>
              <a:rPr lang="en-US" baseline="0" dirty="0"/>
              <a:t> </a:t>
            </a:r>
            <a:r>
              <a:rPr lang="en-US" baseline="0" dirty="0" err="1"/>
              <a:t>ứng</a:t>
            </a:r>
            <a:r>
              <a:rPr lang="en-US" baseline="0" dirty="0"/>
              <a:t> </a:t>
            </a:r>
            <a:r>
              <a:rPr lang="en-US" baseline="0" dirty="0" err="1"/>
              <a:t>để</a:t>
            </a:r>
            <a:r>
              <a:rPr lang="en-US" baseline="0" dirty="0"/>
              <a:t> </a:t>
            </a:r>
            <a:r>
              <a:rPr lang="en-US" baseline="0" dirty="0" err="1"/>
              <a:t>chọn</a:t>
            </a:r>
            <a:r>
              <a:rPr lang="en-US" baseline="0" dirty="0"/>
              <a:t> </a:t>
            </a:r>
            <a:r>
              <a:rPr lang="en-US" baseline="0" dirty="0" err="1"/>
              <a:t>đáp</a:t>
            </a:r>
            <a:r>
              <a:rPr lang="en-US" baseline="0" dirty="0"/>
              <a:t> </a:t>
            </a:r>
            <a:r>
              <a:rPr lang="en-US" baseline="0" dirty="0" err="1"/>
              <a:t>án</a:t>
            </a:r>
            <a:r>
              <a:rPr lang="en-US" baseline="0" dirty="0"/>
              <a:t> </a:t>
            </a:r>
            <a:r>
              <a:rPr lang="en-US" baseline="0" dirty="0" err="1"/>
              <a:t>đúng</a:t>
            </a:r>
            <a:r>
              <a:rPr lang="en-US" baseline="0" dirty="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B29AFA-2AA5-4A27-9A9E-2AA0FD36B3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6422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8" name="Google Shape;12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E238D-1519-F0C3-3001-616DFC3E94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2E6494-D844-43C2-71E4-99329AC05A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99316F-E22E-0798-B4DC-5ED94A94662F}"/>
              </a:ext>
            </a:extLst>
          </p:cNvPr>
          <p:cNvSpPr>
            <a:spLocks noGrp="1"/>
          </p:cNvSpPr>
          <p:nvPr>
            <p:ph type="dt" sz="half" idx="10"/>
          </p:nvPr>
        </p:nvSpPr>
        <p:spPr/>
        <p:txBody>
          <a:bodyPr/>
          <a:lstStyle/>
          <a:p>
            <a:fld id="{D29F8809-A423-4163-AE37-3BBFBD60E7C5}" type="datetimeFigureOut">
              <a:rPr lang="en-US" smtClean="0"/>
              <a:t>4/23/2024</a:t>
            </a:fld>
            <a:endParaRPr lang="en-US"/>
          </a:p>
        </p:txBody>
      </p:sp>
      <p:sp>
        <p:nvSpPr>
          <p:cNvPr id="5" name="Footer Placeholder 4">
            <a:extLst>
              <a:ext uri="{FF2B5EF4-FFF2-40B4-BE49-F238E27FC236}">
                <a16:creationId xmlns:a16="http://schemas.microsoft.com/office/drawing/2014/main" id="{30896712-0A3B-37B4-CFF2-8E2B8F20E9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D86A16-CEA5-D0FA-59B9-D7C65FFD7E1E}"/>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187532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4A02A-4203-18E5-4279-197B05071A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65994B-A0EC-4030-AFF5-A978D5E348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9B3321-3A12-7B8E-DCBF-CE23F1A5CF59}"/>
              </a:ext>
            </a:extLst>
          </p:cNvPr>
          <p:cNvSpPr>
            <a:spLocks noGrp="1"/>
          </p:cNvSpPr>
          <p:nvPr>
            <p:ph type="dt" sz="half" idx="10"/>
          </p:nvPr>
        </p:nvSpPr>
        <p:spPr/>
        <p:txBody>
          <a:bodyPr/>
          <a:lstStyle/>
          <a:p>
            <a:fld id="{D29F8809-A423-4163-AE37-3BBFBD60E7C5}" type="datetimeFigureOut">
              <a:rPr lang="en-US" smtClean="0"/>
              <a:t>4/23/2024</a:t>
            </a:fld>
            <a:endParaRPr lang="en-US"/>
          </a:p>
        </p:txBody>
      </p:sp>
      <p:sp>
        <p:nvSpPr>
          <p:cNvPr id="5" name="Footer Placeholder 4">
            <a:extLst>
              <a:ext uri="{FF2B5EF4-FFF2-40B4-BE49-F238E27FC236}">
                <a16:creationId xmlns:a16="http://schemas.microsoft.com/office/drawing/2014/main" id="{E052F551-76F6-031A-1564-C8BFD661BF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E32457-AB69-67BD-CC72-A7BDDB6F75B2}"/>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2173991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837D3-0DCD-A092-1188-5F1BE26E07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BE0947-A6B4-0F97-B359-514D24D25D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A1E06-80FF-9FD3-C6C2-F3DB0D0E7824}"/>
              </a:ext>
            </a:extLst>
          </p:cNvPr>
          <p:cNvSpPr>
            <a:spLocks noGrp="1"/>
          </p:cNvSpPr>
          <p:nvPr>
            <p:ph type="dt" sz="half" idx="10"/>
          </p:nvPr>
        </p:nvSpPr>
        <p:spPr/>
        <p:txBody>
          <a:bodyPr/>
          <a:lstStyle/>
          <a:p>
            <a:fld id="{D29F8809-A423-4163-AE37-3BBFBD60E7C5}" type="datetimeFigureOut">
              <a:rPr lang="en-US" smtClean="0"/>
              <a:t>4/23/2024</a:t>
            </a:fld>
            <a:endParaRPr lang="en-US"/>
          </a:p>
        </p:txBody>
      </p:sp>
      <p:sp>
        <p:nvSpPr>
          <p:cNvPr id="5" name="Footer Placeholder 4">
            <a:extLst>
              <a:ext uri="{FF2B5EF4-FFF2-40B4-BE49-F238E27FC236}">
                <a16:creationId xmlns:a16="http://schemas.microsoft.com/office/drawing/2014/main" id="{9A4FC0B3-58B2-54D2-69D3-05577FBFC1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79C85-1CF4-26DD-F0DC-DA6F779E3B36}"/>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236809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4633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92179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0822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2458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6337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3517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91539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8822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392A-0DFE-8B0B-3292-945C59A22C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BC8675-DA72-73BD-9211-D50C781D0F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909AA1-782E-C868-8914-1562EF490680}"/>
              </a:ext>
            </a:extLst>
          </p:cNvPr>
          <p:cNvSpPr>
            <a:spLocks noGrp="1"/>
          </p:cNvSpPr>
          <p:nvPr>
            <p:ph type="dt" sz="half" idx="10"/>
          </p:nvPr>
        </p:nvSpPr>
        <p:spPr/>
        <p:txBody>
          <a:bodyPr/>
          <a:lstStyle/>
          <a:p>
            <a:fld id="{D29F8809-A423-4163-AE37-3BBFBD60E7C5}" type="datetimeFigureOut">
              <a:rPr lang="en-US" smtClean="0"/>
              <a:t>4/23/2024</a:t>
            </a:fld>
            <a:endParaRPr lang="en-US"/>
          </a:p>
        </p:txBody>
      </p:sp>
      <p:sp>
        <p:nvSpPr>
          <p:cNvPr id="5" name="Footer Placeholder 4">
            <a:extLst>
              <a:ext uri="{FF2B5EF4-FFF2-40B4-BE49-F238E27FC236}">
                <a16:creationId xmlns:a16="http://schemas.microsoft.com/office/drawing/2014/main" id="{AEC49C54-24E0-1E2F-9BF6-25ABBE1BB8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811588-CBBE-8D8F-8093-2331C8BCCA59}"/>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32004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61126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1019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79020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61280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225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349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2721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7017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05168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7503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244E4-D55C-25F4-6FA9-227D33A01D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D186C0-C24F-2FA5-515D-3FD9312D17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3CC7D0-2DB7-93CF-8C18-A9F674BE3251}"/>
              </a:ext>
            </a:extLst>
          </p:cNvPr>
          <p:cNvSpPr>
            <a:spLocks noGrp="1"/>
          </p:cNvSpPr>
          <p:nvPr>
            <p:ph type="dt" sz="half" idx="10"/>
          </p:nvPr>
        </p:nvSpPr>
        <p:spPr/>
        <p:txBody>
          <a:bodyPr/>
          <a:lstStyle/>
          <a:p>
            <a:fld id="{D29F8809-A423-4163-AE37-3BBFBD60E7C5}" type="datetimeFigureOut">
              <a:rPr lang="en-US" smtClean="0"/>
              <a:t>4/23/2024</a:t>
            </a:fld>
            <a:endParaRPr lang="en-US"/>
          </a:p>
        </p:txBody>
      </p:sp>
      <p:sp>
        <p:nvSpPr>
          <p:cNvPr id="5" name="Footer Placeholder 4">
            <a:extLst>
              <a:ext uri="{FF2B5EF4-FFF2-40B4-BE49-F238E27FC236}">
                <a16:creationId xmlns:a16="http://schemas.microsoft.com/office/drawing/2014/main" id="{B9FF90FB-775E-2A13-F6E8-5D3BFD6C7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3291CA-8322-46D9-9D8B-8F6AF163EB7C}"/>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55677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631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68391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95434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6642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81C43-8C97-4787-9E67-6FEE1D84B4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585F07-951E-439A-A7DB-15EAAACEFB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F62ED7-EB9D-47A9-BF9F-E8FBF1E305B5}"/>
              </a:ext>
            </a:extLst>
          </p:cNvPr>
          <p:cNvSpPr>
            <a:spLocks noGrp="1"/>
          </p:cNvSpPr>
          <p:nvPr>
            <p:ph type="dt" sz="half" idx="10"/>
          </p:nvPr>
        </p:nvSpPr>
        <p:spPr/>
        <p:txBody>
          <a:bodyPr/>
          <a:lstStyle/>
          <a:p>
            <a:fld id="{2BFA6248-9075-44F6-BABA-ACCDFFA54742}" type="datetimeFigureOut">
              <a:rPr lang="en-US" smtClean="0"/>
              <a:t>4/23/2024</a:t>
            </a:fld>
            <a:endParaRPr lang="en-US"/>
          </a:p>
        </p:txBody>
      </p:sp>
      <p:sp>
        <p:nvSpPr>
          <p:cNvPr id="5" name="Footer Placeholder 4">
            <a:extLst>
              <a:ext uri="{FF2B5EF4-FFF2-40B4-BE49-F238E27FC236}">
                <a16:creationId xmlns:a16="http://schemas.microsoft.com/office/drawing/2014/main" id="{E934A0AA-8FD5-4C86-8F31-3D31ABD0CD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3F7E8D-06E8-4965-9227-B2B540DF3CFC}"/>
              </a:ext>
            </a:extLst>
          </p:cNvPr>
          <p:cNvSpPr>
            <a:spLocks noGrp="1"/>
          </p:cNvSpPr>
          <p:nvPr>
            <p:ph type="sldNum" sz="quarter" idx="12"/>
          </p:nvPr>
        </p:nvSpPr>
        <p:spPr/>
        <p:txBody>
          <a:bodyPr/>
          <a:lstStyle/>
          <a:p>
            <a:fld id="{AFD0A7C2-3364-4B6C-B187-A7ABF31AEE8C}" type="slidenum">
              <a:rPr lang="en-US" smtClean="0"/>
              <a:t>‹#›</a:t>
            </a:fld>
            <a:endParaRPr lang="en-US"/>
          </a:p>
        </p:txBody>
      </p:sp>
    </p:spTree>
    <p:extLst>
      <p:ext uri="{BB962C8B-B14F-4D97-AF65-F5344CB8AC3E}">
        <p14:creationId xmlns:p14="http://schemas.microsoft.com/office/powerpoint/2010/main" val="167954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CF411-3DEF-46D1-B675-C48FED3905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C91509-E546-43FB-98D6-6B6565906F2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B402C0-5D64-4FA8-B7A1-2DC509FE273B}"/>
              </a:ext>
            </a:extLst>
          </p:cNvPr>
          <p:cNvSpPr>
            <a:spLocks noGrp="1"/>
          </p:cNvSpPr>
          <p:nvPr>
            <p:ph type="dt" sz="half" idx="10"/>
          </p:nvPr>
        </p:nvSpPr>
        <p:spPr/>
        <p:txBody>
          <a:bodyPr/>
          <a:lstStyle/>
          <a:p>
            <a:fld id="{2BFA6248-9075-44F6-BABA-ACCDFFA54742}" type="datetimeFigureOut">
              <a:rPr lang="en-US" smtClean="0"/>
              <a:t>4/23/2024</a:t>
            </a:fld>
            <a:endParaRPr lang="en-US"/>
          </a:p>
        </p:txBody>
      </p:sp>
      <p:sp>
        <p:nvSpPr>
          <p:cNvPr id="5" name="Footer Placeholder 4">
            <a:extLst>
              <a:ext uri="{FF2B5EF4-FFF2-40B4-BE49-F238E27FC236}">
                <a16:creationId xmlns:a16="http://schemas.microsoft.com/office/drawing/2014/main" id="{5A69DC95-C7B6-475F-8785-3B9FAAAC70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BDFA22-6D49-4339-B627-2EBBCC0B6E3C}"/>
              </a:ext>
            </a:extLst>
          </p:cNvPr>
          <p:cNvSpPr>
            <a:spLocks noGrp="1"/>
          </p:cNvSpPr>
          <p:nvPr>
            <p:ph type="sldNum" sz="quarter" idx="12"/>
          </p:nvPr>
        </p:nvSpPr>
        <p:spPr/>
        <p:txBody>
          <a:bodyPr/>
          <a:lstStyle/>
          <a:p>
            <a:fld id="{AFD0A7C2-3364-4B6C-B187-A7ABF31AEE8C}" type="slidenum">
              <a:rPr lang="en-US" smtClean="0"/>
              <a:t>‹#›</a:t>
            </a:fld>
            <a:endParaRPr lang="en-US"/>
          </a:p>
        </p:txBody>
      </p:sp>
    </p:spTree>
    <p:extLst>
      <p:ext uri="{BB962C8B-B14F-4D97-AF65-F5344CB8AC3E}">
        <p14:creationId xmlns:p14="http://schemas.microsoft.com/office/powerpoint/2010/main" val="4121460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47905-26D5-4AAD-B9AA-0768E6AC45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004625-889A-4B5E-91DF-886F4BF9A1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02DD92D-CB11-4825-A48A-651A8410EE3A}"/>
              </a:ext>
            </a:extLst>
          </p:cNvPr>
          <p:cNvSpPr>
            <a:spLocks noGrp="1"/>
          </p:cNvSpPr>
          <p:nvPr>
            <p:ph type="dt" sz="half" idx="10"/>
          </p:nvPr>
        </p:nvSpPr>
        <p:spPr/>
        <p:txBody>
          <a:bodyPr/>
          <a:lstStyle/>
          <a:p>
            <a:fld id="{2BFA6248-9075-44F6-BABA-ACCDFFA54742}" type="datetimeFigureOut">
              <a:rPr lang="en-US" smtClean="0"/>
              <a:t>4/23/2024</a:t>
            </a:fld>
            <a:endParaRPr lang="en-US"/>
          </a:p>
        </p:txBody>
      </p:sp>
      <p:sp>
        <p:nvSpPr>
          <p:cNvPr id="5" name="Footer Placeholder 4">
            <a:extLst>
              <a:ext uri="{FF2B5EF4-FFF2-40B4-BE49-F238E27FC236}">
                <a16:creationId xmlns:a16="http://schemas.microsoft.com/office/drawing/2014/main" id="{C2B2DDC4-A3D2-4682-8945-C0DA250DAF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78F52F-B27B-49CB-A3E9-CD723026A9E5}"/>
              </a:ext>
            </a:extLst>
          </p:cNvPr>
          <p:cNvSpPr>
            <a:spLocks noGrp="1"/>
          </p:cNvSpPr>
          <p:nvPr>
            <p:ph type="sldNum" sz="quarter" idx="12"/>
          </p:nvPr>
        </p:nvSpPr>
        <p:spPr/>
        <p:txBody>
          <a:bodyPr/>
          <a:lstStyle/>
          <a:p>
            <a:fld id="{AFD0A7C2-3364-4B6C-B187-A7ABF31AEE8C}" type="slidenum">
              <a:rPr lang="en-US" smtClean="0"/>
              <a:t>‹#›</a:t>
            </a:fld>
            <a:endParaRPr lang="en-US"/>
          </a:p>
        </p:txBody>
      </p:sp>
    </p:spTree>
    <p:extLst>
      <p:ext uri="{BB962C8B-B14F-4D97-AF65-F5344CB8AC3E}">
        <p14:creationId xmlns:p14="http://schemas.microsoft.com/office/powerpoint/2010/main" val="4276606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D51D3-81D0-47D0-AFBB-001ADDD333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CBC757-CD1E-4576-A47C-CB261696FB3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8A03A0-58CF-4752-9C67-37DF396D574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38A83D-B1BD-46AF-9B04-690C8CE8E267}"/>
              </a:ext>
            </a:extLst>
          </p:cNvPr>
          <p:cNvSpPr>
            <a:spLocks noGrp="1"/>
          </p:cNvSpPr>
          <p:nvPr>
            <p:ph type="dt" sz="half" idx="10"/>
          </p:nvPr>
        </p:nvSpPr>
        <p:spPr/>
        <p:txBody>
          <a:bodyPr/>
          <a:lstStyle/>
          <a:p>
            <a:fld id="{2BFA6248-9075-44F6-BABA-ACCDFFA54742}" type="datetimeFigureOut">
              <a:rPr lang="en-US" smtClean="0"/>
              <a:t>4/23/2024</a:t>
            </a:fld>
            <a:endParaRPr lang="en-US"/>
          </a:p>
        </p:txBody>
      </p:sp>
      <p:sp>
        <p:nvSpPr>
          <p:cNvPr id="6" name="Footer Placeholder 5">
            <a:extLst>
              <a:ext uri="{FF2B5EF4-FFF2-40B4-BE49-F238E27FC236}">
                <a16:creationId xmlns:a16="http://schemas.microsoft.com/office/drawing/2014/main" id="{68369FEE-1515-4398-953A-3B8604E0B6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5AF395-FE11-4E4D-8D74-BFCA29B70917}"/>
              </a:ext>
            </a:extLst>
          </p:cNvPr>
          <p:cNvSpPr>
            <a:spLocks noGrp="1"/>
          </p:cNvSpPr>
          <p:nvPr>
            <p:ph type="sldNum" sz="quarter" idx="12"/>
          </p:nvPr>
        </p:nvSpPr>
        <p:spPr/>
        <p:txBody>
          <a:bodyPr/>
          <a:lstStyle/>
          <a:p>
            <a:fld id="{AFD0A7C2-3364-4B6C-B187-A7ABF31AEE8C}" type="slidenum">
              <a:rPr lang="en-US" smtClean="0"/>
              <a:t>‹#›</a:t>
            </a:fld>
            <a:endParaRPr lang="en-US"/>
          </a:p>
        </p:txBody>
      </p:sp>
    </p:spTree>
    <p:extLst>
      <p:ext uri="{BB962C8B-B14F-4D97-AF65-F5344CB8AC3E}">
        <p14:creationId xmlns:p14="http://schemas.microsoft.com/office/powerpoint/2010/main" val="2714208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58389-E235-40B6-936E-696FC89440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4DAA47-EFF5-4C2F-9FDC-F931255CB5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2C21C54-9AE0-411F-9D51-FEFD85BFDA1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FFB7A6-68BD-4C89-BA50-7D80DB0757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EDE108A-A856-441A-966E-3E2BB718821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5D45AB-AD0C-43BD-9C71-577057BE2CC5}"/>
              </a:ext>
            </a:extLst>
          </p:cNvPr>
          <p:cNvSpPr>
            <a:spLocks noGrp="1"/>
          </p:cNvSpPr>
          <p:nvPr>
            <p:ph type="dt" sz="half" idx="10"/>
          </p:nvPr>
        </p:nvSpPr>
        <p:spPr/>
        <p:txBody>
          <a:bodyPr/>
          <a:lstStyle/>
          <a:p>
            <a:fld id="{2BFA6248-9075-44F6-BABA-ACCDFFA54742}" type="datetimeFigureOut">
              <a:rPr lang="en-US" smtClean="0"/>
              <a:t>4/23/2024</a:t>
            </a:fld>
            <a:endParaRPr lang="en-US"/>
          </a:p>
        </p:txBody>
      </p:sp>
      <p:sp>
        <p:nvSpPr>
          <p:cNvPr id="8" name="Footer Placeholder 7">
            <a:extLst>
              <a:ext uri="{FF2B5EF4-FFF2-40B4-BE49-F238E27FC236}">
                <a16:creationId xmlns:a16="http://schemas.microsoft.com/office/drawing/2014/main" id="{D1C994C8-55A9-4DE7-A292-E46EFB6164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0AFCDF-7718-40FD-9C0C-F867AE621CFA}"/>
              </a:ext>
            </a:extLst>
          </p:cNvPr>
          <p:cNvSpPr>
            <a:spLocks noGrp="1"/>
          </p:cNvSpPr>
          <p:nvPr>
            <p:ph type="sldNum" sz="quarter" idx="12"/>
          </p:nvPr>
        </p:nvSpPr>
        <p:spPr/>
        <p:txBody>
          <a:bodyPr/>
          <a:lstStyle/>
          <a:p>
            <a:fld id="{AFD0A7C2-3364-4B6C-B187-A7ABF31AEE8C}" type="slidenum">
              <a:rPr lang="en-US" smtClean="0"/>
              <a:t>‹#›</a:t>
            </a:fld>
            <a:endParaRPr lang="en-US"/>
          </a:p>
        </p:txBody>
      </p:sp>
    </p:spTree>
    <p:extLst>
      <p:ext uri="{BB962C8B-B14F-4D97-AF65-F5344CB8AC3E}">
        <p14:creationId xmlns:p14="http://schemas.microsoft.com/office/powerpoint/2010/main" val="2762128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A30F2-0C34-4AAF-BD4B-54C04629B3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8AC8DE-6E65-40FA-970C-7DD78403A350}"/>
              </a:ext>
            </a:extLst>
          </p:cNvPr>
          <p:cNvSpPr>
            <a:spLocks noGrp="1"/>
          </p:cNvSpPr>
          <p:nvPr>
            <p:ph type="dt" sz="half" idx="10"/>
          </p:nvPr>
        </p:nvSpPr>
        <p:spPr/>
        <p:txBody>
          <a:bodyPr/>
          <a:lstStyle/>
          <a:p>
            <a:fld id="{2BFA6248-9075-44F6-BABA-ACCDFFA54742}" type="datetimeFigureOut">
              <a:rPr lang="en-US" smtClean="0"/>
              <a:t>4/23/2024</a:t>
            </a:fld>
            <a:endParaRPr lang="en-US"/>
          </a:p>
        </p:txBody>
      </p:sp>
      <p:sp>
        <p:nvSpPr>
          <p:cNvPr id="4" name="Footer Placeholder 3">
            <a:extLst>
              <a:ext uri="{FF2B5EF4-FFF2-40B4-BE49-F238E27FC236}">
                <a16:creationId xmlns:a16="http://schemas.microsoft.com/office/drawing/2014/main" id="{F96379B1-A738-45D1-9C4D-7A96F3D6F1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3EE0E8-8B6F-4941-AE51-E8A78DF2CDB1}"/>
              </a:ext>
            </a:extLst>
          </p:cNvPr>
          <p:cNvSpPr>
            <a:spLocks noGrp="1"/>
          </p:cNvSpPr>
          <p:nvPr>
            <p:ph type="sldNum" sz="quarter" idx="12"/>
          </p:nvPr>
        </p:nvSpPr>
        <p:spPr/>
        <p:txBody>
          <a:bodyPr/>
          <a:lstStyle/>
          <a:p>
            <a:fld id="{AFD0A7C2-3364-4B6C-B187-A7ABF31AEE8C}" type="slidenum">
              <a:rPr lang="en-US" smtClean="0"/>
              <a:t>‹#›</a:t>
            </a:fld>
            <a:endParaRPr lang="en-US"/>
          </a:p>
        </p:txBody>
      </p:sp>
    </p:spTree>
    <p:extLst>
      <p:ext uri="{BB962C8B-B14F-4D97-AF65-F5344CB8AC3E}">
        <p14:creationId xmlns:p14="http://schemas.microsoft.com/office/powerpoint/2010/main" val="2874397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9927B-B148-6210-CFE9-2A7DB6D253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146B65-D05F-E8F7-42D1-301902A4CF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63C981-7C0F-88D8-97F1-F429D044ED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A716DF-BFF2-F217-F6FF-8E0402DD1DEE}"/>
              </a:ext>
            </a:extLst>
          </p:cNvPr>
          <p:cNvSpPr>
            <a:spLocks noGrp="1"/>
          </p:cNvSpPr>
          <p:nvPr>
            <p:ph type="dt" sz="half" idx="10"/>
          </p:nvPr>
        </p:nvSpPr>
        <p:spPr/>
        <p:txBody>
          <a:bodyPr/>
          <a:lstStyle/>
          <a:p>
            <a:fld id="{D29F8809-A423-4163-AE37-3BBFBD60E7C5}" type="datetimeFigureOut">
              <a:rPr lang="en-US" smtClean="0"/>
              <a:t>4/23/2024</a:t>
            </a:fld>
            <a:endParaRPr lang="en-US"/>
          </a:p>
        </p:txBody>
      </p:sp>
      <p:sp>
        <p:nvSpPr>
          <p:cNvPr id="6" name="Footer Placeholder 5">
            <a:extLst>
              <a:ext uri="{FF2B5EF4-FFF2-40B4-BE49-F238E27FC236}">
                <a16:creationId xmlns:a16="http://schemas.microsoft.com/office/drawing/2014/main" id="{B33E59E3-ECBC-0C13-3D1A-00F460818C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FE8249-2B02-A63F-C73B-8011D9D2CEB8}"/>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479494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7FD9B6-FCA8-493A-8121-06350FF8D4C4}"/>
              </a:ext>
            </a:extLst>
          </p:cNvPr>
          <p:cNvSpPr>
            <a:spLocks noGrp="1"/>
          </p:cNvSpPr>
          <p:nvPr>
            <p:ph type="dt" sz="half" idx="10"/>
          </p:nvPr>
        </p:nvSpPr>
        <p:spPr/>
        <p:txBody>
          <a:bodyPr/>
          <a:lstStyle/>
          <a:p>
            <a:fld id="{2BFA6248-9075-44F6-BABA-ACCDFFA54742}" type="datetimeFigureOut">
              <a:rPr lang="en-US" smtClean="0"/>
              <a:t>4/23/2024</a:t>
            </a:fld>
            <a:endParaRPr lang="en-US"/>
          </a:p>
        </p:txBody>
      </p:sp>
      <p:sp>
        <p:nvSpPr>
          <p:cNvPr id="3" name="Footer Placeholder 2">
            <a:extLst>
              <a:ext uri="{FF2B5EF4-FFF2-40B4-BE49-F238E27FC236}">
                <a16:creationId xmlns:a16="http://schemas.microsoft.com/office/drawing/2014/main" id="{06BAF242-37ED-4A7C-8CB1-E0E053739C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786D51-30FA-4C5E-AA2C-4F456027D5FC}"/>
              </a:ext>
            </a:extLst>
          </p:cNvPr>
          <p:cNvSpPr>
            <a:spLocks noGrp="1"/>
          </p:cNvSpPr>
          <p:nvPr>
            <p:ph type="sldNum" sz="quarter" idx="12"/>
          </p:nvPr>
        </p:nvSpPr>
        <p:spPr/>
        <p:txBody>
          <a:bodyPr/>
          <a:lstStyle/>
          <a:p>
            <a:fld id="{AFD0A7C2-3364-4B6C-B187-A7ABF31AEE8C}" type="slidenum">
              <a:rPr lang="en-US" smtClean="0"/>
              <a:t>‹#›</a:t>
            </a:fld>
            <a:endParaRPr lang="en-US"/>
          </a:p>
        </p:txBody>
      </p:sp>
    </p:spTree>
    <p:extLst>
      <p:ext uri="{BB962C8B-B14F-4D97-AF65-F5344CB8AC3E}">
        <p14:creationId xmlns:p14="http://schemas.microsoft.com/office/powerpoint/2010/main" val="22252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A13A2-0F07-409B-831B-72D749F7D2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5E48B1-9887-47FC-8B33-EFB791754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22928A-5C9B-4E0E-ACA5-DAC8E8FE67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00497BF-46D2-4ED7-92A6-A0DF26DB8C02}"/>
              </a:ext>
            </a:extLst>
          </p:cNvPr>
          <p:cNvSpPr>
            <a:spLocks noGrp="1"/>
          </p:cNvSpPr>
          <p:nvPr>
            <p:ph type="dt" sz="half" idx="10"/>
          </p:nvPr>
        </p:nvSpPr>
        <p:spPr/>
        <p:txBody>
          <a:bodyPr/>
          <a:lstStyle/>
          <a:p>
            <a:fld id="{2BFA6248-9075-44F6-BABA-ACCDFFA54742}" type="datetimeFigureOut">
              <a:rPr lang="en-US" smtClean="0"/>
              <a:t>4/23/2024</a:t>
            </a:fld>
            <a:endParaRPr lang="en-US"/>
          </a:p>
        </p:txBody>
      </p:sp>
      <p:sp>
        <p:nvSpPr>
          <p:cNvPr id="6" name="Footer Placeholder 5">
            <a:extLst>
              <a:ext uri="{FF2B5EF4-FFF2-40B4-BE49-F238E27FC236}">
                <a16:creationId xmlns:a16="http://schemas.microsoft.com/office/drawing/2014/main" id="{9FC497B6-F20A-41CF-BF5E-E84D9A71A7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0B5738-71BB-4769-8CEA-5E666A5EBF21}"/>
              </a:ext>
            </a:extLst>
          </p:cNvPr>
          <p:cNvSpPr>
            <a:spLocks noGrp="1"/>
          </p:cNvSpPr>
          <p:nvPr>
            <p:ph type="sldNum" sz="quarter" idx="12"/>
          </p:nvPr>
        </p:nvSpPr>
        <p:spPr/>
        <p:txBody>
          <a:bodyPr/>
          <a:lstStyle/>
          <a:p>
            <a:fld id="{AFD0A7C2-3364-4B6C-B187-A7ABF31AEE8C}" type="slidenum">
              <a:rPr lang="en-US" smtClean="0"/>
              <a:t>‹#›</a:t>
            </a:fld>
            <a:endParaRPr lang="en-US"/>
          </a:p>
        </p:txBody>
      </p:sp>
    </p:spTree>
    <p:extLst>
      <p:ext uri="{BB962C8B-B14F-4D97-AF65-F5344CB8AC3E}">
        <p14:creationId xmlns:p14="http://schemas.microsoft.com/office/powerpoint/2010/main" val="258510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FE272-8DF8-4794-AC33-8E0DC53546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5D5AD1-1ACC-41B3-9D01-029208B9BC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274EE8-8D24-4E30-85CE-3EAE8BCBF0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86C8062-9A78-4204-B41B-1281F0529629}"/>
              </a:ext>
            </a:extLst>
          </p:cNvPr>
          <p:cNvSpPr>
            <a:spLocks noGrp="1"/>
          </p:cNvSpPr>
          <p:nvPr>
            <p:ph type="dt" sz="half" idx="10"/>
          </p:nvPr>
        </p:nvSpPr>
        <p:spPr/>
        <p:txBody>
          <a:bodyPr/>
          <a:lstStyle/>
          <a:p>
            <a:fld id="{2BFA6248-9075-44F6-BABA-ACCDFFA54742}" type="datetimeFigureOut">
              <a:rPr lang="en-US" smtClean="0"/>
              <a:t>4/23/2024</a:t>
            </a:fld>
            <a:endParaRPr lang="en-US"/>
          </a:p>
        </p:txBody>
      </p:sp>
      <p:sp>
        <p:nvSpPr>
          <p:cNvPr id="6" name="Footer Placeholder 5">
            <a:extLst>
              <a:ext uri="{FF2B5EF4-FFF2-40B4-BE49-F238E27FC236}">
                <a16:creationId xmlns:a16="http://schemas.microsoft.com/office/drawing/2014/main" id="{AB8CE470-79B5-4EC6-A8D6-3CDD3BC8D0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23C154-4DC8-4458-89AB-A8E9B3F9139C}"/>
              </a:ext>
            </a:extLst>
          </p:cNvPr>
          <p:cNvSpPr>
            <a:spLocks noGrp="1"/>
          </p:cNvSpPr>
          <p:nvPr>
            <p:ph type="sldNum" sz="quarter" idx="12"/>
          </p:nvPr>
        </p:nvSpPr>
        <p:spPr/>
        <p:txBody>
          <a:bodyPr/>
          <a:lstStyle/>
          <a:p>
            <a:fld id="{AFD0A7C2-3364-4B6C-B187-A7ABF31AEE8C}" type="slidenum">
              <a:rPr lang="en-US" smtClean="0"/>
              <a:t>‹#›</a:t>
            </a:fld>
            <a:endParaRPr lang="en-US"/>
          </a:p>
        </p:txBody>
      </p:sp>
    </p:spTree>
    <p:extLst>
      <p:ext uri="{BB962C8B-B14F-4D97-AF65-F5344CB8AC3E}">
        <p14:creationId xmlns:p14="http://schemas.microsoft.com/office/powerpoint/2010/main" val="3499983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62CCB-63AE-4BC5-882D-1818C3CE31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D9169F-AF3E-40B1-BC18-85A4C7B106B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11AE00-ACD7-4A15-B185-BC11A1F04849}"/>
              </a:ext>
            </a:extLst>
          </p:cNvPr>
          <p:cNvSpPr>
            <a:spLocks noGrp="1"/>
          </p:cNvSpPr>
          <p:nvPr>
            <p:ph type="dt" sz="half" idx="10"/>
          </p:nvPr>
        </p:nvSpPr>
        <p:spPr/>
        <p:txBody>
          <a:bodyPr/>
          <a:lstStyle/>
          <a:p>
            <a:fld id="{2BFA6248-9075-44F6-BABA-ACCDFFA54742}" type="datetimeFigureOut">
              <a:rPr lang="en-US" smtClean="0"/>
              <a:t>4/23/2024</a:t>
            </a:fld>
            <a:endParaRPr lang="en-US"/>
          </a:p>
        </p:txBody>
      </p:sp>
      <p:sp>
        <p:nvSpPr>
          <p:cNvPr id="5" name="Footer Placeholder 4">
            <a:extLst>
              <a:ext uri="{FF2B5EF4-FFF2-40B4-BE49-F238E27FC236}">
                <a16:creationId xmlns:a16="http://schemas.microsoft.com/office/drawing/2014/main" id="{CA037F78-7CCD-411A-9584-8030271C41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E8F386-8401-4BD2-A118-F02C56B887F6}"/>
              </a:ext>
            </a:extLst>
          </p:cNvPr>
          <p:cNvSpPr>
            <a:spLocks noGrp="1"/>
          </p:cNvSpPr>
          <p:nvPr>
            <p:ph type="sldNum" sz="quarter" idx="12"/>
          </p:nvPr>
        </p:nvSpPr>
        <p:spPr/>
        <p:txBody>
          <a:bodyPr/>
          <a:lstStyle/>
          <a:p>
            <a:fld id="{AFD0A7C2-3364-4B6C-B187-A7ABF31AEE8C}" type="slidenum">
              <a:rPr lang="en-US" smtClean="0"/>
              <a:t>‹#›</a:t>
            </a:fld>
            <a:endParaRPr lang="en-US"/>
          </a:p>
        </p:txBody>
      </p:sp>
    </p:spTree>
    <p:extLst>
      <p:ext uri="{BB962C8B-B14F-4D97-AF65-F5344CB8AC3E}">
        <p14:creationId xmlns:p14="http://schemas.microsoft.com/office/powerpoint/2010/main" val="296456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4702B4-D98D-4F11-BE96-F1FF275EA9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53901C-0C8D-4F10-9997-6AE651BBC89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6520DE-DAA5-40CC-A3CE-E592942F43FB}"/>
              </a:ext>
            </a:extLst>
          </p:cNvPr>
          <p:cNvSpPr>
            <a:spLocks noGrp="1"/>
          </p:cNvSpPr>
          <p:nvPr>
            <p:ph type="dt" sz="half" idx="10"/>
          </p:nvPr>
        </p:nvSpPr>
        <p:spPr/>
        <p:txBody>
          <a:bodyPr/>
          <a:lstStyle/>
          <a:p>
            <a:fld id="{2BFA6248-9075-44F6-BABA-ACCDFFA54742}" type="datetimeFigureOut">
              <a:rPr lang="en-US" smtClean="0"/>
              <a:t>4/23/2024</a:t>
            </a:fld>
            <a:endParaRPr lang="en-US"/>
          </a:p>
        </p:txBody>
      </p:sp>
      <p:sp>
        <p:nvSpPr>
          <p:cNvPr id="5" name="Footer Placeholder 4">
            <a:extLst>
              <a:ext uri="{FF2B5EF4-FFF2-40B4-BE49-F238E27FC236}">
                <a16:creationId xmlns:a16="http://schemas.microsoft.com/office/drawing/2014/main" id="{8667F7B6-A811-4FA8-B655-68D93BFD54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BD84E9-52C2-4612-8A21-06EFD27EAC46}"/>
              </a:ext>
            </a:extLst>
          </p:cNvPr>
          <p:cNvSpPr>
            <a:spLocks noGrp="1"/>
          </p:cNvSpPr>
          <p:nvPr>
            <p:ph type="sldNum" sz="quarter" idx="12"/>
          </p:nvPr>
        </p:nvSpPr>
        <p:spPr/>
        <p:txBody>
          <a:bodyPr/>
          <a:lstStyle/>
          <a:p>
            <a:fld id="{AFD0A7C2-3364-4B6C-B187-A7ABF31AEE8C}" type="slidenum">
              <a:rPr lang="en-US" smtClean="0"/>
              <a:t>‹#›</a:t>
            </a:fld>
            <a:endParaRPr lang="en-US"/>
          </a:p>
        </p:txBody>
      </p:sp>
    </p:spTree>
    <p:extLst>
      <p:ext uri="{BB962C8B-B14F-4D97-AF65-F5344CB8AC3E}">
        <p14:creationId xmlns:p14="http://schemas.microsoft.com/office/powerpoint/2010/main" val="252507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A36B-F99D-4F29-48CC-3FF7D92061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8B5669-9E52-266C-966B-1856EF60C1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B2372F-0767-4B3B-37E2-2ABCDF615D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7FF35D-2549-236B-B8D7-9BC13EEB6E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B66D27-7C2D-F56A-060C-1C522A66C8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902163-1AAE-54A1-F475-580D98A979F9}"/>
              </a:ext>
            </a:extLst>
          </p:cNvPr>
          <p:cNvSpPr>
            <a:spLocks noGrp="1"/>
          </p:cNvSpPr>
          <p:nvPr>
            <p:ph type="dt" sz="half" idx="10"/>
          </p:nvPr>
        </p:nvSpPr>
        <p:spPr/>
        <p:txBody>
          <a:bodyPr/>
          <a:lstStyle/>
          <a:p>
            <a:fld id="{D29F8809-A423-4163-AE37-3BBFBD60E7C5}" type="datetimeFigureOut">
              <a:rPr lang="en-US" smtClean="0"/>
              <a:t>4/23/2024</a:t>
            </a:fld>
            <a:endParaRPr lang="en-US"/>
          </a:p>
        </p:txBody>
      </p:sp>
      <p:sp>
        <p:nvSpPr>
          <p:cNvPr id="8" name="Footer Placeholder 7">
            <a:extLst>
              <a:ext uri="{FF2B5EF4-FFF2-40B4-BE49-F238E27FC236}">
                <a16:creationId xmlns:a16="http://schemas.microsoft.com/office/drawing/2014/main" id="{9B491746-AE34-C8BF-ECAD-B330C36B67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7B52BE-BF1D-5BF2-A388-AE6EBC27044A}"/>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27889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E1628-676A-263E-BA86-E5D4AC6382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F857F9-CF4E-42B6-7DAB-323FF35D873A}"/>
              </a:ext>
            </a:extLst>
          </p:cNvPr>
          <p:cNvSpPr>
            <a:spLocks noGrp="1"/>
          </p:cNvSpPr>
          <p:nvPr>
            <p:ph type="dt" sz="half" idx="10"/>
          </p:nvPr>
        </p:nvSpPr>
        <p:spPr/>
        <p:txBody>
          <a:bodyPr/>
          <a:lstStyle/>
          <a:p>
            <a:fld id="{D29F8809-A423-4163-AE37-3BBFBD60E7C5}" type="datetimeFigureOut">
              <a:rPr lang="en-US" smtClean="0"/>
              <a:t>4/23/2024</a:t>
            </a:fld>
            <a:endParaRPr lang="en-US"/>
          </a:p>
        </p:txBody>
      </p:sp>
      <p:sp>
        <p:nvSpPr>
          <p:cNvPr id="4" name="Footer Placeholder 3">
            <a:extLst>
              <a:ext uri="{FF2B5EF4-FFF2-40B4-BE49-F238E27FC236}">
                <a16:creationId xmlns:a16="http://schemas.microsoft.com/office/drawing/2014/main" id="{CAC470AE-CE00-0E55-CFB3-AB766CC9B4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3724B-477E-B1CC-49E4-CFCF711BFCCC}"/>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086356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C9AC67-63C8-E99D-71F9-BA84B4FE8E6B}"/>
              </a:ext>
            </a:extLst>
          </p:cNvPr>
          <p:cNvSpPr>
            <a:spLocks noGrp="1"/>
          </p:cNvSpPr>
          <p:nvPr>
            <p:ph type="dt" sz="half" idx="10"/>
          </p:nvPr>
        </p:nvSpPr>
        <p:spPr/>
        <p:txBody>
          <a:bodyPr/>
          <a:lstStyle/>
          <a:p>
            <a:fld id="{D29F8809-A423-4163-AE37-3BBFBD60E7C5}" type="datetimeFigureOut">
              <a:rPr lang="en-US" smtClean="0"/>
              <a:t>4/23/2024</a:t>
            </a:fld>
            <a:endParaRPr lang="en-US"/>
          </a:p>
        </p:txBody>
      </p:sp>
      <p:sp>
        <p:nvSpPr>
          <p:cNvPr id="3" name="Footer Placeholder 2">
            <a:extLst>
              <a:ext uri="{FF2B5EF4-FFF2-40B4-BE49-F238E27FC236}">
                <a16:creationId xmlns:a16="http://schemas.microsoft.com/office/drawing/2014/main" id="{AC93FBA2-441A-DC22-9E62-39F0C6610B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F3FCB0-7A57-95DE-127C-8DA0B98C4CA9}"/>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757910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3ACD9-35E5-7E84-535C-9F70DC806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D687E6-071A-7658-943F-15FD8E0F63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ACCE08-CF5C-4AC7-84D9-107C50398F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356C85-538E-3A3F-E22B-79B9E36C3BF4}"/>
              </a:ext>
            </a:extLst>
          </p:cNvPr>
          <p:cNvSpPr>
            <a:spLocks noGrp="1"/>
          </p:cNvSpPr>
          <p:nvPr>
            <p:ph type="dt" sz="half" idx="10"/>
          </p:nvPr>
        </p:nvSpPr>
        <p:spPr/>
        <p:txBody>
          <a:bodyPr/>
          <a:lstStyle/>
          <a:p>
            <a:fld id="{D29F8809-A423-4163-AE37-3BBFBD60E7C5}" type="datetimeFigureOut">
              <a:rPr lang="en-US" smtClean="0"/>
              <a:t>4/23/2024</a:t>
            </a:fld>
            <a:endParaRPr lang="en-US"/>
          </a:p>
        </p:txBody>
      </p:sp>
      <p:sp>
        <p:nvSpPr>
          <p:cNvPr id="6" name="Footer Placeholder 5">
            <a:extLst>
              <a:ext uri="{FF2B5EF4-FFF2-40B4-BE49-F238E27FC236}">
                <a16:creationId xmlns:a16="http://schemas.microsoft.com/office/drawing/2014/main" id="{542F4A0D-2A05-0DDC-AC06-5D772D8668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32B269-9560-B7AF-BB0A-11B17C987AAB}"/>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738702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49834-6D7A-7BBA-FB1D-79430D586A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667670-6F04-2218-FEE6-26EEA7BB6C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612F760-4BA7-A773-B670-6DCD40C71E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267793-0529-EFC4-239F-24A29407F3D6}"/>
              </a:ext>
            </a:extLst>
          </p:cNvPr>
          <p:cNvSpPr>
            <a:spLocks noGrp="1"/>
          </p:cNvSpPr>
          <p:nvPr>
            <p:ph type="dt" sz="half" idx="10"/>
          </p:nvPr>
        </p:nvSpPr>
        <p:spPr/>
        <p:txBody>
          <a:bodyPr/>
          <a:lstStyle/>
          <a:p>
            <a:fld id="{D29F8809-A423-4163-AE37-3BBFBD60E7C5}" type="datetimeFigureOut">
              <a:rPr lang="en-US" smtClean="0"/>
              <a:t>4/23/2024</a:t>
            </a:fld>
            <a:endParaRPr lang="en-US"/>
          </a:p>
        </p:txBody>
      </p:sp>
      <p:sp>
        <p:nvSpPr>
          <p:cNvPr id="6" name="Footer Placeholder 5">
            <a:extLst>
              <a:ext uri="{FF2B5EF4-FFF2-40B4-BE49-F238E27FC236}">
                <a16:creationId xmlns:a16="http://schemas.microsoft.com/office/drawing/2014/main" id="{AC84E47D-C65A-3804-779A-74E63A610D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C17135-CB6C-1303-9BF2-831EB9856F37}"/>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136929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C91319-5201-80C9-23EF-4C2FC5353D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E813D7-D476-A248-6FE3-27E4CE67A9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6A3E4-556A-808E-C3D8-CC68A6AB9D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F8809-A423-4163-AE37-3BBFBD60E7C5}" type="datetimeFigureOut">
              <a:rPr lang="en-US" smtClean="0"/>
              <a:t>4/23/2024</a:t>
            </a:fld>
            <a:endParaRPr lang="en-US"/>
          </a:p>
        </p:txBody>
      </p:sp>
      <p:sp>
        <p:nvSpPr>
          <p:cNvPr id="5" name="Footer Placeholder 4">
            <a:extLst>
              <a:ext uri="{FF2B5EF4-FFF2-40B4-BE49-F238E27FC236}">
                <a16:creationId xmlns:a16="http://schemas.microsoft.com/office/drawing/2014/main" id="{12B9C22D-7CF8-242C-3A43-4484AE3938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4DA370-F270-7FA1-8B5A-2CD9BBE84B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085F18-DA87-46F2-9D97-611BEF94D6BB}" type="slidenum">
              <a:rPr lang="en-US" smtClean="0"/>
              <a:t>‹#›</a:t>
            </a:fld>
            <a:endParaRPr lang="en-US"/>
          </a:p>
        </p:txBody>
      </p:sp>
    </p:spTree>
    <p:extLst>
      <p:ext uri="{BB962C8B-B14F-4D97-AF65-F5344CB8AC3E}">
        <p14:creationId xmlns:p14="http://schemas.microsoft.com/office/powerpoint/2010/main" val="1459512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5799024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4/23/2024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315594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A2E02D-E0E2-4A80-8F57-8FE31FB5DB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E03057-A137-4B19-865C-2FC72969C7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FA37F-7CDF-4AA6-93AE-94B3FA4F4A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FA6248-9075-44F6-BABA-ACCDFFA54742}" type="datetimeFigureOut">
              <a:rPr lang="en-US" smtClean="0"/>
              <a:t>4/23/2024</a:t>
            </a:fld>
            <a:endParaRPr lang="en-US"/>
          </a:p>
        </p:txBody>
      </p:sp>
      <p:sp>
        <p:nvSpPr>
          <p:cNvPr id="5" name="Footer Placeholder 4">
            <a:extLst>
              <a:ext uri="{FF2B5EF4-FFF2-40B4-BE49-F238E27FC236}">
                <a16:creationId xmlns:a16="http://schemas.microsoft.com/office/drawing/2014/main" id="{391D6ECB-C279-47B4-8FA3-DE1ADCE708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248301-85C3-4A8E-BC22-25CE7E8FE5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D0A7C2-3364-4B6C-B187-A7ABF31AEE8C}" type="slidenum">
              <a:rPr lang="en-US" smtClean="0"/>
              <a:t>‹#›</a:t>
            </a:fld>
            <a:endParaRPr lang="en-US"/>
          </a:p>
        </p:txBody>
      </p:sp>
    </p:spTree>
    <p:extLst>
      <p:ext uri="{BB962C8B-B14F-4D97-AF65-F5344CB8AC3E}">
        <p14:creationId xmlns:p14="http://schemas.microsoft.com/office/powerpoint/2010/main" val="34008517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hoa-hoc-10/1/166/26/"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hoc10.vn/doc-sach/hoa-hoc-10/1/166/30/" TargetMode="External"/><Relationship Id="rId2" Type="http://schemas.openxmlformats.org/officeDocument/2006/relationships/image" Target="../media/image17.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audio" Target="../media/audio1.wav"/><Relationship Id="rId1" Type="http://schemas.openxmlformats.org/officeDocument/2006/relationships/slideLayout" Target="../slideLayouts/slideLayout34.xml"/><Relationship Id="rId6" Type="http://schemas.openxmlformats.org/officeDocument/2006/relationships/image" Target="../media/image21.png"/><Relationship Id="rId5" Type="http://schemas.openxmlformats.org/officeDocument/2006/relationships/image" Target="../media/image20.gif"/><Relationship Id="rId4" Type="http://schemas.openxmlformats.org/officeDocument/2006/relationships/image" Target="../media/image19.gif"/></Relationships>
</file>

<file path=ppt/slides/_rels/slide28.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audio" Target="../media/audio2.wav"/><Relationship Id="rId7" Type="http://schemas.openxmlformats.org/officeDocument/2006/relationships/image" Target="../media/image19.gif"/><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23.gif"/><Relationship Id="rId5" Type="http://schemas.openxmlformats.org/officeDocument/2006/relationships/image" Target="../media/image22.png"/><Relationship Id="rId4" Type="http://schemas.openxmlformats.org/officeDocument/2006/relationships/audio" Target="../media/audio3.wav"/><Relationship Id="rId9" Type="http://schemas.openxmlformats.org/officeDocument/2006/relationships/image" Target="../media/image21.png"/></Relationships>
</file>

<file path=ppt/slides/_rels/slide29.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audio" Target="../media/audio3.wav"/><Relationship Id="rId7" Type="http://schemas.openxmlformats.org/officeDocument/2006/relationships/image" Target="../media/image19.gif"/><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23.gif"/><Relationship Id="rId5" Type="http://schemas.openxmlformats.org/officeDocument/2006/relationships/image" Target="../media/image22.png"/><Relationship Id="rId4" Type="http://schemas.openxmlformats.org/officeDocument/2006/relationships/audio" Target="../media/audio2.wav"/><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audio" Target="../media/audio3.wav"/><Relationship Id="rId7" Type="http://schemas.openxmlformats.org/officeDocument/2006/relationships/image" Target="../media/image19.gif"/><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23.gif"/><Relationship Id="rId5" Type="http://schemas.openxmlformats.org/officeDocument/2006/relationships/image" Target="../media/image22.png"/><Relationship Id="rId4" Type="http://schemas.openxmlformats.org/officeDocument/2006/relationships/audio" Target="../media/audio2.wav"/><Relationship Id="rId9"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hyperlink" Target="https://hoc10.vn/doc-sach/hoa-hoc-10/1/166/28/" TargetMode="External"/><Relationship Id="rId2" Type="http://schemas.openxmlformats.org/officeDocument/2006/relationships/image" Target="../media/image2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https://www.facebook.com/hoc10fb/" TargetMode="External"/><Relationship Id="rId2" Type="http://schemas.openxmlformats.org/officeDocument/2006/relationships/image" Target="../media/image27.jpg"/><Relationship Id="rId1" Type="http://schemas.openxmlformats.org/officeDocument/2006/relationships/slideLayout" Target="../slideLayouts/slideLayout2.xml"/><Relationship Id="rId6" Type="http://schemas.openxmlformats.org/officeDocument/2006/relationships/image" Target="../media/image29.png"/><Relationship Id="rId5" Type="http://schemas.microsoft.com/office/2007/relationships/hdphoto" Target="../media/hdphoto2.wdp"/><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hoc10.vn/doc-sach/hoa-hoc-10/1/166/26/" TargetMode="External"/><Relationship Id="rId2" Type="http://schemas.openxmlformats.org/officeDocument/2006/relationships/image" Target="../media/image6.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2" name="TextBox 1">
            <a:extLst>
              <a:ext uri="{FF2B5EF4-FFF2-40B4-BE49-F238E27FC236}">
                <a16:creationId xmlns:a16="http://schemas.microsoft.com/office/drawing/2014/main" id="{9FFD71C9-E11C-1516-4D8D-3AFE2CD15D99}"/>
              </a:ext>
            </a:extLst>
          </p:cNvPr>
          <p:cNvSpPr txBox="1"/>
          <p:nvPr/>
        </p:nvSpPr>
        <p:spPr>
          <a:xfrm>
            <a:off x="9292046" y="235131"/>
            <a:ext cx="289995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Hóa </a:t>
            </a:r>
            <a:r>
              <a:rPr kumimoji="0" lang="en-US" sz="36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học</a:t>
            </a: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 10</a:t>
            </a:r>
          </a:p>
        </p:txBody>
      </p:sp>
      <p:sp>
        <p:nvSpPr>
          <p:cNvPr id="9" name="Google Shape;54;p1">
            <a:extLst>
              <a:ext uri="{FF2B5EF4-FFF2-40B4-BE49-F238E27FC236}">
                <a16:creationId xmlns:a16="http://schemas.microsoft.com/office/drawing/2014/main" id="{D2B0C381-AC83-477C-A42B-612BDE63DE3C}"/>
              </a:ext>
            </a:extLst>
          </p:cNvPr>
          <p:cNvSpPr txBox="1">
            <a:spLocks/>
          </p:cNvSpPr>
          <p:nvPr/>
        </p:nvSpPr>
        <p:spPr>
          <a:xfrm>
            <a:off x="890724" y="1823085"/>
            <a:ext cx="10264956" cy="3748177"/>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5400" b="1" i="0" u="none" strike="noStrike" kern="0" cap="none" spc="0" normalizeH="0" baseline="0" noProof="0" dirty="0" err="1">
                <a:ln>
                  <a:noFill/>
                </a:ln>
                <a:solidFill>
                  <a:srgbClr val="002060"/>
                </a:solidFill>
                <a:effectLst/>
                <a:uLnTx/>
                <a:uFillTx/>
                <a:latin typeface="UTM Avo" panose="02040603050506020204" pitchFamily="18" charset="0"/>
                <a:cs typeface="Calibri"/>
                <a:sym typeface="Calibri"/>
              </a:rPr>
              <a:t>Chủ</a:t>
            </a:r>
            <a:r>
              <a:rPr kumimoji="0" lang="en-US" sz="54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rPr>
              <a:t> </a:t>
            </a:r>
            <a:r>
              <a:rPr kumimoji="0" lang="en-US" sz="5400" b="1" i="0" u="none" strike="noStrike" kern="0" cap="none" spc="0" normalizeH="0" baseline="0" noProof="0" dirty="0" err="1">
                <a:ln>
                  <a:noFill/>
                </a:ln>
                <a:solidFill>
                  <a:srgbClr val="002060"/>
                </a:solidFill>
                <a:effectLst/>
                <a:uLnTx/>
                <a:uFillTx/>
                <a:latin typeface="UTM Avo" panose="02040603050506020204" pitchFamily="18" charset="0"/>
                <a:cs typeface="Calibri"/>
                <a:sym typeface="Calibri"/>
              </a:rPr>
              <a:t>đề</a:t>
            </a:r>
            <a:r>
              <a:rPr kumimoji="0" lang="en-US" sz="54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rPr>
              <a:t> 1</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vi-VN" sz="54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Bài 5</a:t>
            </a:r>
            <a:r>
              <a:rPr kumimoji="0" lang="en-US" sz="54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vi-VN" sz="54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Lớp, phân lớp và</a:t>
            </a:r>
            <a:endParaRPr kumimoji="0" lang="en-US" sz="54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endParaRP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vi-VN" sz="54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cấu hình electron - Tiết 1,</a:t>
            </a:r>
            <a:r>
              <a:rPr kumimoji="0" lang="en-US" sz="54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vi-VN" sz="54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2</a:t>
            </a:r>
            <a:endParaRPr kumimoji="0" lang="en-US" sz="54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97D71F-5E5A-C830-6DBA-FAC4D531110C}"/>
              </a:ext>
            </a:extLst>
          </p:cNvPr>
          <p:cNvSpPr/>
          <p:nvPr/>
        </p:nvSpPr>
        <p:spPr>
          <a:xfrm>
            <a:off x="2160202" y="1844574"/>
            <a:ext cx="7691722" cy="1121846"/>
          </a:xfrm>
          <a:prstGeom prst="rect">
            <a:avLst/>
          </a:prstGeom>
          <a:solidFill>
            <a:schemeClr val="accent2">
              <a:lumMod val="20000"/>
              <a:lumOff val="80000"/>
            </a:schemeClr>
          </a:solidFill>
        </p:spPr>
        <p:txBody>
          <a:bodyPr wrap="square">
            <a:spAutoFit/>
          </a:bodyPr>
          <a:lstStyle/>
          <a:p>
            <a:pPr algn="ctr">
              <a:lnSpc>
                <a:spcPct val="150000"/>
              </a:lnSpc>
              <a:spcBef>
                <a:spcPts val="400"/>
              </a:spcBef>
              <a:spcAft>
                <a:spcPts val="400"/>
              </a:spcAft>
            </a:pPr>
            <a:r>
              <a:rPr lang="en-US" sz="2400" b="1" dirty="0">
                <a:latin typeface="UTM Avo" panose="02040603050506020204" pitchFamily="18" charset="0"/>
                <a:ea typeface="Calibri" panose="020F0502020204030204" pitchFamily="34" charset="0"/>
                <a:cs typeface="Arial" panose="020B0604020202020204" pitchFamily="34" charset="0"/>
              </a:rPr>
              <a:t>Câu 1: </a:t>
            </a:r>
            <a:r>
              <a:rPr lang="en-US" sz="2400" dirty="0" err="1">
                <a:latin typeface="UTM Avo" panose="02040603050506020204" pitchFamily="18" charset="0"/>
                <a:ea typeface="Calibri" panose="020F0502020204030204" pitchFamily="34" charset="0"/>
                <a:cs typeface="Arial" panose="020B0604020202020204" pitchFamily="34" charset="0"/>
              </a:rPr>
              <a:t>Vì</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sao</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số</a:t>
            </a:r>
            <a:r>
              <a:rPr lang="en-US" sz="2400" dirty="0">
                <a:latin typeface="UTM Avo" panose="02040603050506020204" pitchFamily="18" charset="0"/>
                <a:ea typeface="Calibri" panose="020F0502020204030204" pitchFamily="34" charset="0"/>
                <a:cs typeface="Arial" panose="020B0604020202020204" pitchFamily="34" charset="0"/>
              </a:rPr>
              <a:t> AO </a:t>
            </a:r>
            <a:r>
              <a:rPr lang="en-US" sz="2400" dirty="0" err="1">
                <a:latin typeface="UTM Avo" panose="02040603050506020204" pitchFamily="18" charset="0"/>
                <a:ea typeface="Calibri" panose="020F0502020204030204" pitchFamily="34" charset="0"/>
                <a:cs typeface="Arial" panose="020B0604020202020204" pitchFamily="34" charset="0"/>
              </a:rPr>
              <a:t>trong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một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lớp</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luôn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bằng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một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nửa</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số</a:t>
            </a:r>
            <a:r>
              <a:rPr lang="en-US" sz="2400" dirty="0">
                <a:latin typeface="UTM Avo" panose="02040603050506020204" pitchFamily="18" charset="0"/>
                <a:ea typeface="Calibri" panose="020F0502020204030204" pitchFamily="34" charset="0"/>
                <a:cs typeface="Arial" panose="020B0604020202020204" pitchFamily="34" charset="0"/>
              </a:rPr>
              <a:t> electron </a:t>
            </a:r>
            <a:r>
              <a:rPr lang="en-US" sz="2400" dirty="0" err="1">
                <a:latin typeface="UTM Avo" panose="02040603050506020204" pitchFamily="18" charset="0"/>
                <a:ea typeface="Calibri" panose="020F0502020204030204" pitchFamily="34" charset="0"/>
                <a:cs typeface="Arial" panose="020B0604020202020204" pitchFamily="34" charset="0"/>
              </a:rPr>
              <a:t>tối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đa</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thuộc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lớp</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đó</a:t>
            </a:r>
            <a:r>
              <a:rPr lang="en-US" sz="2400" dirty="0">
                <a:latin typeface="UTM Avo" panose="02040603050506020204" pitchFamily="18" charset="0"/>
                <a:ea typeface="Calibri" panose="020F0502020204030204" pitchFamily="34" charset="0"/>
                <a:cs typeface="Arial" panose="020B0604020202020204" pitchFamily="34" charset="0"/>
              </a:rPr>
              <a:t>.</a:t>
            </a:r>
          </a:p>
        </p:txBody>
      </p:sp>
      <p:sp>
        <p:nvSpPr>
          <p:cNvPr id="2" name="Rectangle 1">
            <a:extLst>
              <a:ext uri="{FF2B5EF4-FFF2-40B4-BE49-F238E27FC236}">
                <a16:creationId xmlns:a16="http://schemas.microsoft.com/office/drawing/2014/main" id="{9253D517-A788-5D6E-964B-E0A2D9B446E3}"/>
              </a:ext>
            </a:extLst>
          </p:cNvPr>
          <p:cNvSpPr/>
          <p:nvPr/>
        </p:nvSpPr>
        <p:spPr>
          <a:xfrm>
            <a:off x="642772" y="3018516"/>
            <a:ext cx="5974338" cy="2229841"/>
          </a:xfrm>
          <a:prstGeom prst="rect">
            <a:avLst/>
          </a:prstGeom>
        </p:spPr>
        <p:txBody>
          <a:bodyPr wrap="square">
            <a:spAutoFit/>
          </a:bodyPr>
          <a:lstStyle/>
          <a:p>
            <a:pPr algn="just">
              <a:lnSpc>
                <a:spcPct val="150000"/>
              </a:lnSpc>
            </a:pP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Câu </a:t>
            </a:r>
            <a:r>
              <a:rPr lang="en-US" sz="2400" b="1" dirty="0" err="1">
                <a:solidFill>
                  <a:srgbClr val="FF0000"/>
                </a:solidFill>
                <a:latin typeface="UTM Avo" panose="02040603050506020204" pitchFamily="18" charset="0"/>
                <a:ea typeface="Calibri" panose="020F0502020204030204" pitchFamily="34" charset="0"/>
                <a:cs typeface="Arial" panose="020B0604020202020204" pitchFamily="34" charset="0"/>
              </a:rPr>
              <a:t>trả</a:t>
            </a: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 </a:t>
            </a:r>
            <a:r>
              <a:rPr lang="en-US" sz="2400" b="1" dirty="0" err="1">
                <a:solidFill>
                  <a:srgbClr val="FF0000"/>
                </a:solidFill>
                <a:latin typeface="UTM Avo" panose="02040603050506020204" pitchFamily="18" charset="0"/>
                <a:ea typeface="Calibri" panose="020F0502020204030204" pitchFamily="34" charset="0"/>
                <a:cs typeface="Arial" panose="020B0604020202020204" pitchFamily="34" charset="0"/>
              </a:rPr>
              <a:t>lời</a:t>
            </a: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a:t>
            </a:r>
          </a:p>
          <a:p>
            <a:pPr algn="just">
              <a:lnSpc>
                <a:spcPct val="150000"/>
              </a:lnSpc>
            </a:pPr>
            <a:r>
              <a:rPr lang="en-US" sz="2400" dirty="0" err="1">
                <a:latin typeface="UTM Avo" panose="02040603050506020204" pitchFamily="18" charset="0"/>
                <a:ea typeface="Calibri" panose="020F0502020204030204" pitchFamily="34" charset="0"/>
                <a:cs typeface="Arial" panose="020B0604020202020204" pitchFamily="34" charset="0"/>
              </a:rPr>
              <a:t>Vì</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mỗi</a:t>
            </a:r>
            <a:r>
              <a:rPr lang="en-US" sz="2400" dirty="0">
                <a:latin typeface="UTM Avo" panose="02040603050506020204" pitchFamily="18" charset="0"/>
                <a:ea typeface="Calibri" panose="020F0502020204030204" pitchFamily="34" charset="0"/>
                <a:cs typeface="Arial" panose="020B0604020202020204" pitchFamily="34" charset="0"/>
              </a:rPr>
              <a:t> AO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tối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đa</a:t>
            </a:r>
            <a:r>
              <a:rPr lang="en-US" sz="2400" dirty="0">
                <a:latin typeface="UTM Avo" panose="02040603050506020204" pitchFamily="18" charset="0"/>
                <a:ea typeface="Calibri" panose="020F0502020204030204" pitchFamily="34" charset="0"/>
                <a:cs typeface="Arial" panose="020B0604020202020204" pitchFamily="34" charset="0"/>
              </a:rPr>
              <a:t> 2 electron </a:t>
            </a:r>
            <a:r>
              <a:rPr lang="en-US" sz="2400" dirty="0" err="1">
                <a:latin typeface="UTM Avo" panose="02040603050506020204" pitchFamily="18" charset="0"/>
                <a:ea typeface="Calibri" panose="020F0502020204030204" pitchFamily="34" charset="0"/>
                <a:cs typeface="Arial" panose="020B0604020202020204" pitchFamily="34" charset="0"/>
              </a:rPr>
              <a:t>nên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số</a:t>
            </a:r>
            <a:r>
              <a:rPr lang="en-US" sz="2400" dirty="0">
                <a:latin typeface="UTM Avo" panose="02040603050506020204" pitchFamily="18" charset="0"/>
                <a:ea typeface="Calibri" panose="020F0502020204030204" pitchFamily="34" charset="0"/>
                <a:cs typeface="Arial" panose="020B0604020202020204" pitchFamily="34" charset="0"/>
              </a:rPr>
              <a:t> AO </a:t>
            </a:r>
            <a:r>
              <a:rPr lang="en-US" sz="2400" dirty="0" err="1">
                <a:latin typeface="UTM Avo" panose="02040603050506020204" pitchFamily="18" charset="0"/>
                <a:ea typeface="Calibri" panose="020F0502020204030204" pitchFamily="34" charset="0"/>
                <a:cs typeface="Arial" panose="020B0604020202020204" pitchFamily="34" charset="0"/>
              </a:rPr>
              <a:t>luôn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bằng</a:t>
            </a:r>
            <a:r>
              <a:rPr lang="en-US" sz="2400" dirty="0">
                <a:latin typeface="UTM Avo" panose="02040603050506020204" pitchFamily="18" charset="0"/>
                <a:ea typeface="Calibri" panose="020F0502020204030204" pitchFamily="34" charset="0"/>
                <a:cs typeface="Arial" panose="020B0604020202020204" pitchFamily="34" charset="0"/>
              </a:rPr>
              <a:t> 1 </a:t>
            </a:r>
            <a:r>
              <a:rPr lang="en-US" sz="2400" dirty="0" err="1">
                <a:latin typeface="UTM Avo" panose="02040603050506020204" pitchFamily="18" charset="0"/>
                <a:ea typeface="Calibri" panose="020F0502020204030204" pitchFamily="34" charset="0"/>
                <a:cs typeface="Arial" panose="020B0604020202020204" pitchFamily="34" charset="0"/>
              </a:rPr>
              <a:t>nửa</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số</a:t>
            </a:r>
            <a:r>
              <a:rPr lang="en-US" sz="2400" dirty="0">
                <a:latin typeface="UTM Avo" panose="02040603050506020204" pitchFamily="18" charset="0"/>
                <a:ea typeface="Calibri" panose="020F0502020204030204" pitchFamily="34" charset="0"/>
                <a:cs typeface="Arial" panose="020B0604020202020204" pitchFamily="34" charset="0"/>
              </a:rPr>
              <a:t> electron </a:t>
            </a:r>
            <a:r>
              <a:rPr lang="en-US" sz="2400" dirty="0" err="1">
                <a:latin typeface="UTM Avo" panose="02040603050506020204" pitchFamily="18" charset="0"/>
                <a:ea typeface="Calibri" panose="020F0502020204030204" pitchFamily="34" charset="0"/>
                <a:cs typeface="Arial" panose="020B0604020202020204" pitchFamily="34" charset="0"/>
              </a:rPr>
              <a:t>tối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đa</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thuộc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lớp</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đó</a:t>
            </a:r>
            <a:r>
              <a:rPr lang="en-US" sz="2400" dirty="0">
                <a:latin typeface="UTM Avo" panose="02040603050506020204" pitchFamily="18" charset="0"/>
                <a:ea typeface="Calibri" panose="020F0502020204030204" pitchFamily="34" charset="0"/>
                <a:cs typeface="Arial" panose="020B0604020202020204" pitchFamily="34" charset="0"/>
              </a:rPr>
              <a:t>.</a:t>
            </a:r>
            <a:endParaRPr lang="en-US" sz="2400" dirty="0">
              <a:latin typeface="UTM Avo" panose="02040603050506020204" pitchFamily="18" charset="0"/>
              <a:cs typeface="Arial" panose="020B0604020202020204" pitchFamily="34" charset="0"/>
            </a:endParaRPr>
          </a:p>
        </p:txBody>
      </p:sp>
      <p:pic>
        <p:nvPicPr>
          <p:cNvPr id="3" name="Picture 2">
            <a:extLst>
              <a:ext uri="{FF2B5EF4-FFF2-40B4-BE49-F238E27FC236}">
                <a16:creationId xmlns:a16="http://schemas.microsoft.com/office/drawing/2014/main" id="{FCB409B9-9463-0693-B51B-8271DB5C92B7}"/>
              </a:ext>
            </a:extLst>
          </p:cNvPr>
          <p:cNvPicPr>
            <a:picLocks noChangeAspect="1"/>
          </p:cNvPicPr>
          <p:nvPr/>
        </p:nvPicPr>
        <p:blipFill>
          <a:blip r:embed="rId3"/>
          <a:stretch>
            <a:fillRect/>
          </a:stretch>
        </p:blipFill>
        <p:spPr>
          <a:xfrm>
            <a:off x="6902245" y="3139645"/>
            <a:ext cx="4771922" cy="2869779"/>
          </a:xfrm>
          <a:prstGeom prst="rect">
            <a:avLst/>
          </a:prstGeom>
        </p:spPr>
      </p:pic>
    </p:spTree>
    <p:extLst>
      <p:ext uri="{BB962C8B-B14F-4D97-AF65-F5344CB8AC3E}">
        <p14:creationId xmlns:p14="http://schemas.microsoft.com/office/powerpoint/2010/main" val="2244623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arn(inVertical)">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barn(inVertical)">
                                      <p:cBhvr>
                                        <p:cTn id="18" dur="500"/>
                                        <p:tgtEl>
                                          <p:spTgt spid="2">
                                            <p:txEl>
                                              <p:pRg st="1" end="1"/>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97D71F-5E5A-C830-6DBA-FAC4D531110C}"/>
              </a:ext>
            </a:extLst>
          </p:cNvPr>
          <p:cNvSpPr/>
          <p:nvPr/>
        </p:nvSpPr>
        <p:spPr>
          <a:xfrm>
            <a:off x="1619427" y="1844574"/>
            <a:ext cx="8832263" cy="1121846"/>
          </a:xfrm>
          <a:prstGeom prst="rect">
            <a:avLst/>
          </a:prstGeom>
          <a:solidFill>
            <a:schemeClr val="accent2">
              <a:lumMod val="20000"/>
              <a:lumOff val="80000"/>
            </a:schemeClr>
          </a:solidFill>
        </p:spPr>
        <p:txBody>
          <a:bodyPr wrap="square">
            <a:spAutoFit/>
          </a:bodyPr>
          <a:lstStyle/>
          <a:p>
            <a:pPr algn="ctr">
              <a:lnSpc>
                <a:spcPct val="150000"/>
              </a:lnSpc>
            </a:pPr>
            <a:r>
              <a:rPr lang="en-US" sz="2400" b="1" dirty="0">
                <a:latin typeface="UTM Avo" panose="02040603050506020204" pitchFamily="18" charset="0"/>
                <a:cs typeface="Arial" panose="020B0604020202020204" pitchFamily="34" charset="0"/>
              </a:rPr>
              <a:t>Câu </a:t>
            </a:r>
            <a:r>
              <a:rPr lang="en-US" sz="2400" b="1" dirty="0" err="1">
                <a:latin typeface="UTM Avo" panose="02040603050506020204" pitchFamily="18" charset="0"/>
                <a:cs typeface="Arial" panose="020B0604020202020204" pitchFamily="34" charset="0"/>
              </a:rPr>
              <a:t>hỏi</a:t>
            </a:r>
            <a:r>
              <a:rPr lang="en-US" sz="2400" b="1" dirty="0">
                <a:latin typeface="UTM Avo" panose="02040603050506020204" pitchFamily="18" charset="0"/>
                <a:cs typeface="Arial" panose="020B0604020202020204" pitchFamily="34" charset="0"/>
              </a:rPr>
              <a:t> </a:t>
            </a:r>
            <a:r>
              <a:rPr lang="en-US" sz="2400" b="1" dirty="0" err="1">
                <a:latin typeface="UTM Avo" panose="02040603050506020204" pitchFamily="18" charset="0"/>
                <a:cs typeface="Arial" panose="020B0604020202020204" pitchFamily="34" charset="0"/>
              </a:rPr>
              <a:t>luyện</a:t>
            </a:r>
            <a:r>
              <a:rPr lang="en-US" sz="2400" b="1" dirty="0">
                <a:latin typeface="UTM Avo" panose="02040603050506020204" pitchFamily="18" charset="0"/>
                <a:cs typeface="Arial" panose="020B0604020202020204" pitchFamily="34" charset="0"/>
              </a:rPr>
              <a:t> </a:t>
            </a:r>
            <a:r>
              <a:rPr lang="en-US" sz="2400" b="1" dirty="0" err="1">
                <a:latin typeface="UTM Avo" panose="02040603050506020204" pitchFamily="18" charset="0"/>
                <a:cs typeface="Arial" panose="020B0604020202020204" pitchFamily="34" charset="0"/>
              </a:rPr>
              <a:t>tập</a:t>
            </a:r>
            <a:r>
              <a:rPr lang="en-US" sz="2400" b="1" dirty="0">
                <a:latin typeface="UTM Avo" panose="02040603050506020204" pitchFamily="18" charset="0"/>
                <a:cs typeface="Arial" panose="020B0604020202020204" pitchFamily="34" charset="0"/>
              </a:rPr>
              <a:t> 1: </a:t>
            </a:r>
            <a:r>
              <a:rPr lang="en-US" sz="2400" dirty="0" err="1">
                <a:latin typeface="UTM Avo" panose="02040603050506020204" pitchFamily="18" charset="0"/>
                <a:cs typeface="Arial" panose="020B0604020202020204" pitchFamily="34" charset="0"/>
              </a:rPr>
              <a:t>Lớp</a:t>
            </a:r>
            <a:r>
              <a:rPr lang="en-US" sz="2400" dirty="0">
                <a:latin typeface="UTM Avo" panose="02040603050506020204" pitchFamily="18" charset="0"/>
                <a:cs typeface="Arial" panose="020B0604020202020204" pitchFamily="34" charset="0"/>
              </a:rPr>
              <a:t> electron </a:t>
            </a:r>
            <a:r>
              <a:rPr lang="en-US" sz="2400" dirty="0" err="1">
                <a:latin typeface="UTM Avo" panose="02040603050506020204" pitchFamily="18" charset="0"/>
                <a:cs typeface="Arial" panose="020B0604020202020204" pitchFamily="34" charset="0"/>
              </a:rPr>
              <a:t>ngoài</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cùng</a:t>
            </a:r>
            <a:r>
              <a:rPr lang="en-US" sz="2400" dirty="0">
                <a:latin typeface="UTM Avo" panose="02040603050506020204" pitchFamily="18" charset="0"/>
                <a:cs typeface="Arial" panose="020B0604020202020204" pitchFamily="34" charset="0"/>
              </a:rPr>
              <a:t> của nitrogen (Z = 7) </a:t>
            </a:r>
            <a:r>
              <a:rPr lang="en-US" sz="2400" dirty="0" err="1">
                <a:latin typeface="UTM Avo" panose="02040603050506020204" pitchFamily="18" charset="0"/>
                <a:cs typeface="Arial" panose="020B0604020202020204" pitchFamily="34" charset="0"/>
              </a:rPr>
              <a:t>có</a:t>
            </a:r>
            <a:r>
              <a:rPr lang="en-US" sz="2400" dirty="0">
                <a:latin typeface="UTM Avo" panose="02040603050506020204" pitchFamily="18" charset="0"/>
                <a:cs typeface="Arial" panose="020B0604020202020204" pitchFamily="34" charset="0"/>
              </a:rPr>
              <a:t> bao </a:t>
            </a:r>
            <a:r>
              <a:rPr lang="en-US" sz="2400" dirty="0" err="1">
                <a:latin typeface="UTM Avo" panose="02040603050506020204" pitchFamily="18" charset="0"/>
                <a:cs typeface="Arial" panose="020B0604020202020204" pitchFamily="34" charset="0"/>
              </a:rPr>
              <a:t>nhiêu</a:t>
            </a:r>
            <a:r>
              <a:rPr lang="en-US" sz="2400" dirty="0">
                <a:latin typeface="UTM Avo" panose="02040603050506020204" pitchFamily="18" charset="0"/>
                <a:cs typeface="Arial" panose="020B0604020202020204" pitchFamily="34" charset="0"/>
              </a:rPr>
              <a:t> electron, bao </a:t>
            </a:r>
            <a:r>
              <a:rPr lang="en-US" sz="2400" dirty="0" err="1">
                <a:latin typeface="UTM Avo" panose="02040603050506020204" pitchFamily="18" charset="0"/>
                <a:cs typeface="Arial" panose="020B0604020202020204" pitchFamily="34" charset="0"/>
              </a:rPr>
              <a:t>nhiêu</a:t>
            </a:r>
            <a:r>
              <a:rPr lang="en-US" sz="2400" dirty="0">
                <a:latin typeface="UTM Avo" panose="02040603050506020204" pitchFamily="18" charset="0"/>
                <a:cs typeface="Arial" panose="020B0604020202020204" pitchFamily="34" charset="0"/>
              </a:rPr>
              <a:t> AO? </a:t>
            </a:r>
          </a:p>
        </p:txBody>
      </p:sp>
      <p:sp>
        <p:nvSpPr>
          <p:cNvPr id="2" name="Rectangle 1">
            <a:extLst>
              <a:ext uri="{FF2B5EF4-FFF2-40B4-BE49-F238E27FC236}">
                <a16:creationId xmlns:a16="http://schemas.microsoft.com/office/drawing/2014/main" id="{9253D517-A788-5D6E-964B-E0A2D9B446E3}"/>
              </a:ext>
            </a:extLst>
          </p:cNvPr>
          <p:cNvSpPr/>
          <p:nvPr/>
        </p:nvSpPr>
        <p:spPr>
          <a:xfrm>
            <a:off x="593610" y="3048013"/>
            <a:ext cx="11529563" cy="3245504"/>
          </a:xfrm>
          <a:prstGeom prst="rect">
            <a:avLst/>
          </a:prstGeom>
        </p:spPr>
        <p:txBody>
          <a:bodyPr wrap="square">
            <a:spAutoFit/>
          </a:bodyPr>
          <a:lstStyle/>
          <a:p>
            <a:pPr algn="just">
              <a:lnSpc>
                <a:spcPct val="150000"/>
              </a:lnSpc>
              <a:spcBef>
                <a:spcPts val="400"/>
              </a:spcBef>
              <a:spcAft>
                <a:spcPts val="533"/>
              </a:spcAft>
            </a:pPr>
            <a:r>
              <a:rPr lang="en-US" sz="2400" dirty="0">
                <a:latin typeface="UTM Avo" panose="02040603050506020204" pitchFamily="18" charset="0"/>
                <a:ea typeface="Calibri" panose="020F0502020204030204" pitchFamily="34" charset="0"/>
                <a:cs typeface="Arial" panose="020B0604020202020204" pitchFamily="34" charset="0"/>
              </a:rPr>
              <a:t>Số </a:t>
            </a:r>
            <a:r>
              <a:rPr lang="en-US" sz="2400" dirty="0" err="1">
                <a:latin typeface="UTM Avo" panose="02040603050506020204" pitchFamily="18" charset="0"/>
                <a:ea typeface="Calibri" panose="020F0502020204030204" pitchFamily="34" charset="0"/>
                <a:cs typeface="Arial" panose="020B0604020202020204" pitchFamily="34" charset="0"/>
              </a:rPr>
              <a:t>hiệu</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(Z) = </a:t>
            </a:r>
            <a:r>
              <a:rPr lang="en-US" sz="2400" dirty="0" err="1">
                <a:latin typeface="UTM Avo" panose="02040603050506020204" pitchFamily="18" charset="0"/>
                <a:ea typeface="Calibri" panose="020F0502020204030204" pitchFamily="34" charset="0"/>
                <a:cs typeface="Arial" panose="020B0604020202020204" pitchFamily="34" charset="0"/>
              </a:rPr>
              <a:t>số</a:t>
            </a:r>
            <a:r>
              <a:rPr lang="en-US" sz="2400" dirty="0">
                <a:latin typeface="UTM Avo" panose="02040603050506020204" pitchFamily="18" charset="0"/>
                <a:ea typeface="Calibri" panose="020F0502020204030204" pitchFamily="34" charset="0"/>
                <a:cs typeface="Arial" panose="020B0604020202020204" pitchFamily="34" charset="0"/>
              </a:rPr>
              <a:t> electron </a:t>
            </a:r>
          </a:p>
          <a:p>
            <a:pPr algn="just">
              <a:lnSpc>
                <a:spcPct val="150000"/>
              </a:lnSpc>
              <a:spcBef>
                <a:spcPts val="400"/>
              </a:spcBef>
              <a:spcAft>
                <a:spcPts val="533"/>
              </a:spcAft>
            </a:pPr>
            <a:r>
              <a:rPr lang="en-US" sz="2400" dirty="0">
                <a:latin typeface="UTM Avo" panose="02040603050506020204" pitchFamily="18" charset="0"/>
                <a:ea typeface="Calibri" panose="020F0502020204030204" pitchFamily="34" charset="0"/>
                <a:cs typeface="Arial" panose="020B0604020202020204" pitchFamily="34" charset="0"/>
              </a:rPr>
              <a:t>⇒ Nitrogen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7 electron </a:t>
            </a:r>
            <a:r>
              <a:rPr lang="en-US" sz="2400" dirty="0" err="1">
                <a:latin typeface="UTM Avo" panose="02040603050506020204" pitchFamily="18" charset="0"/>
                <a:ea typeface="Calibri" panose="020F0502020204030204" pitchFamily="34" charset="0"/>
                <a:cs typeface="Arial" panose="020B0604020202020204" pitchFamily="34" charset="0"/>
              </a:rPr>
              <a:t>được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phân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bố</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vào</a:t>
            </a:r>
            <a:r>
              <a:rPr lang="en-US" sz="2400" dirty="0">
                <a:latin typeface="UTM Avo" panose="02040603050506020204" pitchFamily="18" charset="0"/>
                <a:ea typeface="Calibri" panose="020F0502020204030204" pitchFamily="34" charset="0"/>
                <a:cs typeface="Arial" panose="020B0604020202020204" pitchFamily="34" charset="0"/>
              </a:rPr>
              <a:t> 2 </a:t>
            </a:r>
            <a:r>
              <a:rPr lang="en-US" sz="2400" dirty="0" err="1">
                <a:latin typeface="UTM Avo" panose="02040603050506020204" pitchFamily="18" charset="0"/>
                <a:ea typeface="Calibri" panose="020F0502020204030204" pitchFamily="34" charset="0"/>
                <a:cs typeface="Arial" panose="020B0604020202020204" pitchFamily="34" charset="0"/>
              </a:rPr>
              <a:t>lớp</a:t>
            </a:r>
            <a:r>
              <a:rPr lang="en-US" sz="2400" dirty="0">
                <a:latin typeface="UTM Avo" panose="02040603050506020204" pitchFamily="18" charset="0"/>
                <a:ea typeface="Calibri" panose="020F0502020204030204" pitchFamily="34" charset="0"/>
                <a:cs typeface="Arial" panose="020B0604020202020204" pitchFamily="34" charset="0"/>
              </a:rPr>
              <a:t>:</a:t>
            </a:r>
          </a:p>
          <a:p>
            <a:pPr algn="just">
              <a:lnSpc>
                <a:spcPct val="150000"/>
              </a:lnSpc>
              <a:spcBef>
                <a:spcPts val="400"/>
              </a:spcBef>
              <a:spcAft>
                <a:spcPts val="533"/>
              </a:spcAft>
            </a:pP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Lớp</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thứ</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nhất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chứa</a:t>
            </a:r>
            <a:r>
              <a:rPr lang="en-US" sz="2400" dirty="0">
                <a:latin typeface="UTM Avo" panose="02040603050506020204" pitchFamily="18" charset="0"/>
                <a:ea typeface="Calibri" panose="020F0502020204030204" pitchFamily="34" charset="0"/>
                <a:cs typeface="Arial" panose="020B0604020202020204" pitchFamily="34" charset="0"/>
              </a:rPr>
              <a:t> 2 electron, </a:t>
            </a:r>
            <a:r>
              <a:rPr lang="en-US" sz="2400" dirty="0" err="1">
                <a:latin typeface="UTM Avo" panose="02040603050506020204" pitchFamily="18" charset="0"/>
                <a:ea typeface="Calibri" panose="020F0502020204030204" pitchFamily="34" charset="0"/>
                <a:cs typeface="Arial" panose="020B0604020202020204" pitchFamily="34" charset="0"/>
              </a:rPr>
              <a:t>phân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bố</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vào</a:t>
            </a:r>
            <a:r>
              <a:rPr lang="en-US" sz="2400" dirty="0">
                <a:latin typeface="UTM Avo" panose="02040603050506020204" pitchFamily="18" charset="0"/>
                <a:ea typeface="Calibri" panose="020F0502020204030204" pitchFamily="34" charset="0"/>
                <a:cs typeface="Arial" panose="020B0604020202020204" pitchFamily="34" charset="0"/>
              </a:rPr>
              <a:t> 1 AO.</a:t>
            </a:r>
          </a:p>
          <a:p>
            <a:pPr algn="just">
              <a:lnSpc>
                <a:spcPct val="150000"/>
              </a:lnSpc>
              <a:spcBef>
                <a:spcPts val="400"/>
              </a:spcBef>
              <a:spcAft>
                <a:spcPts val="533"/>
              </a:spcAft>
            </a:pP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Lớp</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thứ</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hai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chứa</a:t>
            </a:r>
            <a:r>
              <a:rPr lang="en-US" sz="2400" dirty="0">
                <a:latin typeface="UTM Avo" panose="02040603050506020204" pitchFamily="18" charset="0"/>
                <a:ea typeface="Calibri" panose="020F0502020204030204" pitchFamily="34" charset="0"/>
                <a:cs typeface="Arial" panose="020B0604020202020204" pitchFamily="34" charset="0"/>
              </a:rPr>
              <a:t> 5 electron, </a:t>
            </a:r>
            <a:r>
              <a:rPr lang="en-US" sz="2400" dirty="0" err="1">
                <a:latin typeface="UTM Avo" panose="02040603050506020204" pitchFamily="18" charset="0"/>
                <a:ea typeface="Calibri" panose="020F0502020204030204" pitchFamily="34" charset="0"/>
                <a:cs typeface="Arial" panose="020B0604020202020204" pitchFamily="34" charset="0"/>
              </a:rPr>
              <a:t>phân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bố</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vào</a:t>
            </a:r>
            <a:r>
              <a:rPr lang="en-US" sz="2400" dirty="0">
                <a:latin typeface="UTM Avo" panose="02040603050506020204" pitchFamily="18" charset="0"/>
                <a:ea typeface="Calibri" panose="020F0502020204030204" pitchFamily="34" charset="0"/>
                <a:cs typeface="Arial" panose="020B0604020202020204" pitchFamily="34" charset="0"/>
              </a:rPr>
              <a:t> 4 AO.</a:t>
            </a:r>
          </a:p>
          <a:p>
            <a:pPr algn="just">
              <a:lnSpc>
                <a:spcPct val="150000"/>
              </a:lnSpc>
              <a:spcBef>
                <a:spcPts val="400"/>
              </a:spcBef>
              <a:spcAft>
                <a:spcPts val="533"/>
              </a:spcAft>
            </a:pPr>
            <a:r>
              <a:rPr lang="en-US" sz="2400" dirty="0" err="1">
                <a:latin typeface="UTM Avo" panose="02040603050506020204" pitchFamily="18" charset="0"/>
                <a:ea typeface="Calibri" panose="020F0502020204030204" pitchFamily="34" charset="0"/>
                <a:cs typeface="Arial" panose="020B0604020202020204" pitchFamily="34" charset="0"/>
              </a:rPr>
              <a:t>Như</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vậy</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lớp</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ngoài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cùng</a:t>
            </a:r>
            <a:r>
              <a:rPr lang="en-US" sz="2400" dirty="0">
                <a:latin typeface="UTM Avo" panose="02040603050506020204" pitchFamily="18" charset="0"/>
                <a:ea typeface="Calibri" panose="020F0502020204030204" pitchFamily="34" charset="0"/>
                <a:cs typeface="Arial" panose="020B0604020202020204" pitchFamily="34" charset="0"/>
              </a:rPr>
              <a:t> của nitrogen </a:t>
            </a:r>
            <a:r>
              <a:rPr lang="en-US" sz="2400" dirty="0" err="1">
                <a:latin typeface="UTM Avo" panose="02040603050506020204" pitchFamily="18" charset="0"/>
                <a:ea typeface="Calibri" panose="020F0502020204030204" pitchFamily="34" charset="0"/>
                <a:cs typeface="Arial" panose="020B0604020202020204" pitchFamily="34" charset="0"/>
              </a:rPr>
              <a:t>chứa</a:t>
            </a:r>
            <a:r>
              <a:rPr lang="en-US" sz="2400" dirty="0">
                <a:latin typeface="UTM Avo" panose="02040603050506020204" pitchFamily="18" charset="0"/>
                <a:ea typeface="Calibri" panose="020F0502020204030204" pitchFamily="34" charset="0"/>
                <a:cs typeface="Arial" panose="020B0604020202020204" pitchFamily="34" charset="0"/>
              </a:rPr>
              <a:t> 5 electron, </a:t>
            </a:r>
            <a:r>
              <a:rPr lang="en-US" sz="2400" dirty="0" err="1">
                <a:latin typeface="UTM Avo" panose="02040603050506020204" pitchFamily="18" charset="0"/>
                <a:ea typeface="Calibri" panose="020F0502020204030204" pitchFamily="34" charset="0"/>
                <a:cs typeface="Arial" panose="020B0604020202020204" pitchFamily="34" charset="0"/>
              </a:rPr>
              <a:t>phân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bố</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vào</a:t>
            </a:r>
            <a:r>
              <a:rPr lang="en-US" sz="2400" dirty="0">
                <a:latin typeface="UTM Avo" panose="02040603050506020204" pitchFamily="18" charset="0"/>
                <a:ea typeface="Calibri" panose="020F0502020204030204" pitchFamily="34" charset="0"/>
                <a:cs typeface="Arial" panose="020B0604020202020204" pitchFamily="34" charset="0"/>
              </a:rPr>
              <a:t> 4 AO.</a:t>
            </a:r>
          </a:p>
        </p:txBody>
      </p:sp>
    </p:spTree>
    <p:extLst>
      <p:ext uri="{BB962C8B-B14F-4D97-AF65-F5344CB8AC3E}">
        <p14:creationId xmlns:p14="http://schemas.microsoft.com/office/powerpoint/2010/main" val="3332771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9EFBF0-C191-65F6-72E3-4D4F061D73DB}"/>
              </a:ext>
            </a:extLst>
          </p:cNvPr>
          <p:cNvSpPr/>
          <p:nvPr/>
        </p:nvSpPr>
        <p:spPr>
          <a:xfrm>
            <a:off x="701094" y="1687872"/>
            <a:ext cx="3368230" cy="574388"/>
          </a:xfrm>
          <a:prstGeom prst="rect">
            <a:avLst/>
          </a:prstGeom>
        </p:spPr>
        <p:txBody>
          <a:bodyPr wrap="none">
            <a:spAutoFit/>
          </a:bodyPr>
          <a:lstStyle/>
          <a:p>
            <a:pPr>
              <a:lnSpc>
                <a:spcPct val="150000"/>
              </a:lnSpc>
              <a:spcBef>
                <a:spcPts val="400"/>
              </a:spcBef>
              <a:spcAft>
                <a:spcPts val="533"/>
              </a:spcAft>
            </a:pPr>
            <a:r>
              <a:rPr lang="en-US" sz="2400" b="1" dirty="0">
                <a:solidFill>
                  <a:schemeClr val="accent2"/>
                </a:solidFill>
                <a:latin typeface="UTM Avo" panose="02040603050506020204" pitchFamily="18" charset="0"/>
                <a:ea typeface="Calibri" panose="020F0502020204030204" pitchFamily="34" charset="0"/>
                <a:cs typeface="Arial" panose="020B0604020202020204" pitchFamily="34" charset="0"/>
              </a:rPr>
              <a:t>2. </a:t>
            </a:r>
            <a:r>
              <a:rPr lang="en-US" sz="2400" b="1" dirty="0" err="1">
                <a:solidFill>
                  <a:schemeClr val="accent2"/>
                </a:solidFill>
                <a:latin typeface="UTM Avo" panose="02040603050506020204" pitchFamily="18" charset="0"/>
                <a:ea typeface="Calibri" panose="020F0502020204030204" pitchFamily="34" charset="0"/>
                <a:cs typeface="Arial" panose="020B0604020202020204" pitchFamily="34" charset="0"/>
              </a:rPr>
              <a:t>Phân</a:t>
            </a:r>
            <a:r>
              <a:rPr lang="en-US" sz="2400" b="1" dirty="0">
                <a:solidFill>
                  <a:schemeClr val="accent2"/>
                </a:solidFill>
                <a:latin typeface="UTM Avo" panose="02040603050506020204" pitchFamily="18" charset="0"/>
                <a:ea typeface="Calibri" panose="020F0502020204030204" pitchFamily="34" charset="0"/>
                <a:cs typeface="Arial" panose="020B0604020202020204" pitchFamily="34" charset="0"/>
              </a:rPr>
              <a:t> </a:t>
            </a:r>
            <a:r>
              <a:rPr lang="en-US" sz="2400" b="1" dirty="0" err="1">
                <a:solidFill>
                  <a:schemeClr val="accent2"/>
                </a:solidFill>
                <a:latin typeface="UTM Avo" panose="02040603050506020204" pitchFamily="18" charset="0"/>
                <a:ea typeface="Calibri" panose="020F0502020204030204" pitchFamily="34" charset="0"/>
                <a:cs typeface="Arial" panose="020B0604020202020204" pitchFamily="34" charset="0"/>
              </a:rPr>
              <a:t>lớp</a:t>
            </a:r>
            <a:r>
              <a:rPr lang="en-US" sz="2400" b="1" dirty="0">
                <a:solidFill>
                  <a:schemeClr val="accent2"/>
                </a:solidFill>
                <a:latin typeface="UTM Avo" panose="02040603050506020204" pitchFamily="18" charset="0"/>
                <a:ea typeface="Calibri" panose="020F0502020204030204" pitchFamily="34" charset="0"/>
                <a:cs typeface="Arial" panose="020B0604020202020204" pitchFamily="34" charset="0"/>
              </a:rPr>
              <a:t> electron</a:t>
            </a:r>
          </a:p>
        </p:txBody>
      </p:sp>
      <p:sp>
        <p:nvSpPr>
          <p:cNvPr id="6" name="TextBox 5">
            <a:extLst>
              <a:ext uri="{FF2B5EF4-FFF2-40B4-BE49-F238E27FC236}">
                <a16:creationId xmlns:a16="http://schemas.microsoft.com/office/drawing/2014/main" id="{E17EE022-BEC0-42C4-A826-1E69D392A612}"/>
              </a:ext>
            </a:extLst>
          </p:cNvPr>
          <p:cNvSpPr txBox="1"/>
          <p:nvPr/>
        </p:nvSpPr>
        <p:spPr>
          <a:xfrm>
            <a:off x="692150" y="2197100"/>
            <a:ext cx="10972800" cy="1675843"/>
          </a:xfrm>
          <a:prstGeom prst="rect">
            <a:avLst/>
          </a:prstGeom>
          <a:noFill/>
        </p:spPr>
        <p:txBody>
          <a:bodyPr wrap="square">
            <a:spAutoFit/>
          </a:bodyPr>
          <a:lstStyle/>
          <a:p>
            <a:pPr lvl="0" algn="just" defTabSz="609539">
              <a:lnSpc>
                <a:spcPct val="150000"/>
              </a:lnSpc>
              <a:defRPr/>
            </a:pPr>
            <a:r>
              <a:rPr lang="vi-VN" sz="2400" dirty="0">
                <a:latin typeface="UTM Avo" panose="02040603050506020204" pitchFamily="18" charset="0"/>
              </a:rPr>
              <a:t>Mỗi lớp electron (trừ lớp thứ nhất) lại được chia thành các phân lớp theo nguyên tắc: </a:t>
            </a:r>
            <a:r>
              <a:rPr lang="en-US" sz="2400" i="1" dirty="0">
                <a:latin typeface="UTM Avo" panose="02040603050506020204" pitchFamily="18" charset="0"/>
              </a:rPr>
              <a:t>Các</a:t>
            </a:r>
            <a:r>
              <a:rPr lang="vi-VN" sz="2400" i="1" dirty="0">
                <a:latin typeface="UTM Avo" panose="02040603050506020204" pitchFamily="18" charset="0"/>
              </a:rPr>
              <a:t> electron thuộc cùng một phân lớp có năng lượng bằng nhau.</a:t>
            </a:r>
          </a:p>
        </p:txBody>
      </p:sp>
    </p:spTree>
    <p:extLst>
      <p:ext uri="{BB962C8B-B14F-4D97-AF65-F5344CB8AC3E}">
        <p14:creationId xmlns:p14="http://schemas.microsoft.com/office/powerpoint/2010/main" val="323324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9EFBF0-C191-65F6-72E3-4D4F061D73DB}"/>
              </a:ext>
            </a:extLst>
          </p:cNvPr>
          <p:cNvSpPr/>
          <p:nvPr/>
        </p:nvSpPr>
        <p:spPr>
          <a:xfrm>
            <a:off x="701094" y="1687872"/>
            <a:ext cx="3368230" cy="574388"/>
          </a:xfrm>
          <a:prstGeom prst="rect">
            <a:avLst/>
          </a:prstGeom>
        </p:spPr>
        <p:txBody>
          <a:bodyPr wrap="none">
            <a:spAutoFit/>
          </a:bodyPr>
          <a:lstStyle/>
          <a:p>
            <a:pPr>
              <a:lnSpc>
                <a:spcPct val="150000"/>
              </a:lnSpc>
              <a:spcBef>
                <a:spcPts val="400"/>
              </a:spcBef>
              <a:spcAft>
                <a:spcPts val="533"/>
              </a:spcAft>
            </a:pPr>
            <a:r>
              <a:rPr lang="en-US" sz="2400" b="1" dirty="0">
                <a:solidFill>
                  <a:schemeClr val="accent2"/>
                </a:solidFill>
                <a:latin typeface="UTM Avo" panose="02040603050506020204" pitchFamily="18" charset="0"/>
                <a:ea typeface="Calibri" panose="020F0502020204030204" pitchFamily="34" charset="0"/>
                <a:cs typeface="Arial" panose="020B0604020202020204" pitchFamily="34" charset="0"/>
              </a:rPr>
              <a:t>2. </a:t>
            </a:r>
            <a:r>
              <a:rPr lang="en-US" sz="2400" b="1" dirty="0" err="1">
                <a:solidFill>
                  <a:schemeClr val="accent2"/>
                </a:solidFill>
                <a:latin typeface="UTM Avo" panose="02040603050506020204" pitchFamily="18" charset="0"/>
                <a:ea typeface="Calibri" panose="020F0502020204030204" pitchFamily="34" charset="0"/>
                <a:cs typeface="Arial" panose="020B0604020202020204" pitchFamily="34" charset="0"/>
              </a:rPr>
              <a:t>Phân</a:t>
            </a:r>
            <a:r>
              <a:rPr lang="en-US" sz="2400" b="1" dirty="0">
                <a:solidFill>
                  <a:schemeClr val="accent2"/>
                </a:solidFill>
                <a:latin typeface="UTM Avo" panose="02040603050506020204" pitchFamily="18" charset="0"/>
                <a:ea typeface="Calibri" panose="020F0502020204030204" pitchFamily="34" charset="0"/>
                <a:cs typeface="Arial" panose="020B0604020202020204" pitchFamily="34" charset="0"/>
              </a:rPr>
              <a:t> </a:t>
            </a:r>
            <a:r>
              <a:rPr lang="en-US" sz="2400" b="1" dirty="0" err="1">
                <a:solidFill>
                  <a:schemeClr val="accent2"/>
                </a:solidFill>
                <a:latin typeface="UTM Avo" panose="02040603050506020204" pitchFamily="18" charset="0"/>
                <a:ea typeface="Calibri" panose="020F0502020204030204" pitchFamily="34" charset="0"/>
                <a:cs typeface="Arial" panose="020B0604020202020204" pitchFamily="34" charset="0"/>
              </a:rPr>
              <a:t>lớp</a:t>
            </a:r>
            <a:r>
              <a:rPr lang="en-US" sz="2400" b="1" dirty="0">
                <a:solidFill>
                  <a:schemeClr val="accent2"/>
                </a:solidFill>
                <a:latin typeface="UTM Avo" panose="02040603050506020204" pitchFamily="18" charset="0"/>
                <a:ea typeface="Calibri" panose="020F0502020204030204" pitchFamily="34" charset="0"/>
                <a:cs typeface="Arial" panose="020B0604020202020204" pitchFamily="34" charset="0"/>
              </a:rPr>
              <a:t> electron</a:t>
            </a:r>
          </a:p>
        </p:txBody>
      </p:sp>
      <p:sp>
        <p:nvSpPr>
          <p:cNvPr id="6" name="TextBox 5">
            <a:extLst>
              <a:ext uri="{FF2B5EF4-FFF2-40B4-BE49-F238E27FC236}">
                <a16:creationId xmlns:a16="http://schemas.microsoft.com/office/drawing/2014/main" id="{E17EE022-BEC0-42C4-A826-1E69D392A612}"/>
              </a:ext>
            </a:extLst>
          </p:cNvPr>
          <p:cNvSpPr txBox="1"/>
          <p:nvPr/>
        </p:nvSpPr>
        <p:spPr>
          <a:xfrm>
            <a:off x="692150" y="2168525"/>
            <a:ext cx="10972800" cy="574388"/>
          </a:xfrm>
          <a:prstGeom prst="rect">
            <a:avLst/>
          </a:prstGeom>
          <a:noFill/>
        </p:spPr>
        <p:txBody>
          <a:bodyPr wrap="square">
            <a:spAutoFit/>
          </a:bodyPr>
          <a:lstStyle/>
          <a:p>
            <a:pPr lvl="0" algn="just" defTabSz="609539">
              <a:lnSpc>
                <a:spcPct val="150000"/>
              </a:lnSpc>
              <a:defRPr/>
            </a:pPr>
            <a:r>
              <a:rPr lang="en-US" sz="2400" b="1" dirty="0">
                <a:latin typeface="UTM Avo" panose="02040603050506020204" pitchFamily="18" charset="0"/>
              </a:rPr>
              <a:t>a</a:t>
            </a:r>
            <a:r>
              <a:rPr lang="vi-VN" sz="2400" b="1" dirty="0">
                <a:latin typeface="UTM Avo" panose="02040603050506020204" pitchFamily="18" charset="0"/>
              </a:rPr>
              <a:t>. Số lượng và kí hiệu các phân lớp trong một lớp</a:t>
            </a:r>
          </a:p>
        </p:txBody>
      </p:sp>
      <p:sp>
        <p:nvSpPr>
          <p:cNvPr id="3" name="TextBox 2">
            <a:extLst>
              <a:ext uri="{FF2B5EF4-FFF2-40B4-BE49-F238E27FC236}">
                <a16:creationId xmlns:a16="http://schemas.microsoft.com/office/drawing/2014/main" id="{8376BB59-3B63-F858-48F7-CBADA10216EC}"/>
              </a:ext>
            </a:extLst>
          </p:cNvPr>
          <p:cNvSpPr txBox="1"/>
          <p:nvPr/>
        </p:nvSpPr>
        <p:spPr>
          <a:xfrm>
            <a:off x="692150" y="2711450"/>
            <a:ext cx="10972800" cy="2783839"/>
          </a:xfrm>
          <a:prstGeom prst="rect">
            <a:avLst/>
          </a:prstGeom>
          <a:noFill/>
        </p:spPr>
        <p:txBody>
          <a:bodyPr wrap="square">
            <a:spAutoFit/>
          </a:bodyPr>
          <a:lstStyle/>
          <a:p>
            <a:pPr lvl="0" algn="just" defTabSz="609539">
              <a:lnSpc>
                <a:spcPct val="150000"/>
              </a:lnSpc>
              <a:defRPr/>
            </a:pPr>
            <a:r>
              <a:rPr lang="vi-VN" sz="2400" dirty="0">
                <a:latin typeface="UTM Avo" panose="02040603050506020204" pitchFamily="18" charset="0"/>
              </a:rPr>
              <a:t>Lớp electron thứ n có n phân lớp và được kí hiệu lần lượt là ns, np, nd, nf,... Cụ thể:</a:t>
            </a:r>
          </a:p>
          <a:p>
            <a:pPr lvl="0" algn="just" defTabSz="609539">
              <a:lnSpc>
                <a:spcPct val="150000"/>
              </a:lnSpc>
              <a:defRPr/>
            </a:pPr>
            <a:r>
              <a:rPr lang="vi-VN" sz="2400" dirty="0">
                <a:latin typeface="UTM Avo" panose="02040603050506020204" pitchFamily="18" charset="0"/>
              </a:rPr>
              <a:t>•  Lớp K, n = 1: có 1 phân lớp, được kí hiệu là 1s.</a:t>
            </a:r>
          </a:p>
          <a:p>
            <a:pPr lvl="0" algn="just" defTabSz="609539">
              <a:lnSpc>
                <a:spcPct val="150000"/>
              </a:lnSpc>
              <a:defRPr/>
            </a:pPr>
            <a:r>
              <a:rPr lang="vi-VN" sz="2400" dirty="0">
                <a:latin typeface="UTM Avo" panose="02040603050506020204" pitchFamily="18" charset="0"/>
              </a:rPr>
              <a:t>•  Lớp L, n = 2: có 2 phân lớp, được kí hiệu là 2s và 2p. </a:t>
            </a:r>
            <a:endParaRPr lang="en-US" sz="2400" dirty="0">
              <a:latin typeface="UTM Avo" panose="02040603050506020204" pitchFamily="18" charset="0"/>
            </a:endParaRPr>
          </a:p>
          <a:p>
            <a:pPr lvl="0" algn="just" defTabSz="609539">
              <a:lnSpc>
                <a:spcPct val="150000"/>
              </a:lnSpc>
              <a:defRPr/>
            </a:pPr>
            <a:r>
              <a:rPr lang="vi-VN" sz="2400" dirty="0">
                <a:latin typeface="UTM Avo" panose="02040603050506020204" pitchFamily="18" charset="0"/>
              </a:rPr>
              <a:t>•  Lớp M, n = 3: có 3 phân lớp, được kí hiệu là 3s, 3p và 3d.</a:t>
            </a:r>
          </a:p>
        </p:txBody>
      </p:sp>
    </p:spTree>
    <p:extLst>
      <p:ext uri="{BB962C8B-B14F-4D97-AF65-F5344CB8AC3E}">
        <p14:creationId xmlns:p14="http://schemas.microsoft.com/office/powerpoint/2010/main" val="24278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97D71F-5E5A-C830-6DBA-FAC4D531110C}"/>
              </a:ext>
            </a:extLst>
          </p:cNvPr>
          <p:cNvSpPr/>
          <p:nvPr/>
        </p:nvSpPr>
        <p:spPr>
          <a:xfrm>
            <a:off x="2055426" y="1844574"/>
            <a:ext cx="8136323" cy="1121846"/>
          </a:xfrm>
          <a:prstGeom prst="rect">
            <a:avLst/>
          </a:prstGeom>
          <a:solidFill>
            <a:schemeClr val="accent2">
              <a:lumMod val="20000"/>
              <a:lumOff val="80000"/>
            </a:schemeClr>
          </a:solidFill>
        </p:spPr>
        <p:txBody>
          <a:bodyPr wrap="square">
            <a:spAutoFit/>
          </a:bodyPr>
          <a:lstStyle/>
          <a:p>
            <a:pPr algn="ctr">
              <a:lnSpc>
                <a:spcPct val="150000"/>
              </a:lnSpc>
            </a:pPr>
            <a:r>
              <a:rPr lang="en-US" sz="2400" b="1" dirty="0">
                <a:latin typeface="UTM Avo" panose="02040603050506020204" pitchFamily="18" charset="0"/>
                <a:cs typeface="Arial" panose="020B0604020202020204" pitchFamily="34" charset="0"/>
              </a:rPr>
              <a:t>Câu 2: </a:t>
            </a:r>
            <a:r>
              <a:rPr lang="en-US" sz="2400" dirty="0">
                <a:latin typeface="UTM Avo" panose="02040603050506020204" pitchFamily="18" charset="0"/>
                <a:cs typeface="Arial" panose="020B0604020202020204" pitchFamily="34" charset="0"/>
              </a:rPr>
              <a:t>Các ô (1), (2), (3), (4) </a:t>
            </a:r>
            <a:r>
              <a:rPr lang="en-US" sz="2400" dirty="0" err="1">
                <a:latin typeface="UTM Avo" panose="02040603050506020204" pitchFamily="18" charset="0"/>
                <a:cs typeface="Arial" panose="020B0604020202020204" pitchFamily="34" charset="0"/>
              </a:rPr>
              <a:t>trong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hình</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dưới</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đây</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liên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hệ</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với</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nội</a:t>
            </a:r>
            <a:r>
              <a:rPr lang="en-US" sz="2400" dirty="0">
                <a:latin typeface="UTM Avo" panose="02040603050506020204" pitchFamily="18" charset="0"/>
                <a:cs typeface="Arial" panose="020B0604020202020204" pitchFamily="34" charset="0"/>
              </a:rPr>
              <a:t> dung </a:t>
            </a:r>
            <a:r>
              <a:rPr lang="en-US" sz="2400" dirty="0" err="1">
                <a:latin typeface="UTM Avo" panose="02040603050506020204" pitchFamily="18" charset="0"/>
                <a:cs typeface="Arial" panose="020B0604020202020204" pitchFamily="34" charset="0"/>
              </a:rPr>
              <a:t>nào</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về</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cấu</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tạo</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lớp</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vỏ</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nguyên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tử</a:t>
            </a:r>
            <a:r>
              <a:rPr lang="en-US" sz="2400" dirty="0">
                <a:latin typeface="UTM Avo" panose="02040603050506020204" pitchFamily="18" charset="0"/>
                <a:cs typeface="Arial" panose="020B0604020202020204" pitchFamily="34" charset="0"/>
              </a:rPr>
              <a:t>?</a:t>
            </a:r>
          </a:p>
        </p:txBody>
      </p:sp>
      <p:pic>
        <p:nvPicPr>
          <p:cNvPr id="4" name="Picture 3">
            <a:extLst>
              <a:ext uri="{FF2B5EF4-FFF2-40B4-BE49-F238E27FC236}">
                <a16:creationId xmlns:a16="http://schemas.microsoft.com/office/drawing/2014/main" id="{1B460B4B-B71D-0FC2-9D4C-0492826268F9}"/>
              </a:ext>
            </a:extLst>
          </p:cNvPr>
          <p:cNvPicPr>
            <a:picLocks noChangeAspect="1"/>
          </p:cNvPicPr>
          <p:nvPr/>
        </p:nvPicPr>
        <p:blipFill>
          <a:blip r:embed="rId3"/>
          <a:stretch>
            <a:fillRect/>
          </a:stretch>
        </p:blipFill>
        <p:spPr>
          <a:xfrm>
            <a:off x="3725642" y="3101248"/>
            <a:ext cx="4437283" cy="3126512"/>
          </a:xfrm>
          <a:prstGeom prst="rect">
            <a:avLst/>
          </a:prstGeom>
        </p:spPr>
      </p:pic>
    </p:spTree>
    <p:extLst>
      <p:ext uri="{BB962C8B-B14F-4D97-AF65-F5344CB8AC3E}">
        <p14:creationId xmlns:p14="http://schemas.microsoft.com/office/powerpoint/2010/main" val="4126661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76BB59-3B63-F858-48F7-CBADA10216EC}"/>
              </a:ext>
            </a:extLst>
          </p:cNvPr>
          <p:cNvSpPr txBox="1"/>
          <p:nvPr/>
        </p:nvSpPr>
        <p:spPr>
          <a:xfrm>
            <a:off x="701675" y="1778000"/>
            <a:ext cx="10972800" cy="4231287"/>
          </a:xfrm>
          <a:prstGeom prst="rect">
            <a:avLst/>
          </a:prstGeom>
          <a:noFill/>
        </p:spPr>
        <p:txBody>
          <a:bodyPr wrap="square">
            <a:spAutoFit/>
          </a:bodyPr>
          <a:lstStyle/>
          <a:p>
            <a:pPr>
              <a:lnSpc>
                <a:spcPct val="150000"/>
              </a:lnSpc>
              <a:spcAft>
                <a:spcPts val="533"/>
              </a:spcAft>
            </a:pP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Câu </a:t>
            </a:r>
            <a:r>
              <a:rPr lang="en-US" sz="2400" b="1" dirty="0" err="1">
                <a:solidFill>
                  <a:srgbClr val="FF0000"/>
                </a:solidFill>
                <a:latin typeface="UTM Avo" panose="02040603050506020204" pitchFamily="18" charset="0"/>
                <a:ea typeface="Calibri" panose="020F0502020204030204" pitchFamily="34" charset="0"/>
                <a:cs typeface="Arial" panose="020B0604020202020204" pitchFamily="34" charset="0"/>
              </a:rPr>
              <a:t>trả</a:t>
            </a: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 </a:t>
            </a:r>
            <a:r>
              <a:rPr lang="en-US" sz="2400" b="1" dirty="0" err="1">
                <a:solidFill>
                  <a:srgbClr val="FF0000"/>
                </a:solidFill>
                <a:latin typeface="UTM Avo" panose="02040603050506020204" pitchFamily="18" charset="0"/>
                <a:ea typeface="Calibri" panose="020F0502020204030204" pitchFamily="34" charset="0"/>
                <a:cs typeface="Arial" panose="020B0604020202020204" pitchFamily="34" charset="0"/>
              </a:rPr>
              <a:t>lời</a:t>
            </a: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a:t>
            </a:r>
          </a:p>
          <a:p>
            <a:pPr>
              <a:lnSpc>
                <a:spcPct val="150000"/>
              </a:lnSpc>
              <a:spcAft>
                <a:spcPts val="533"/>
              </a:spcAft>
            </a:pPr>
            <a:r>
              <a:rPr lang="vi-VN" sz="2400" dirty="0">
                <a:latin typeface="UTM Avo" panose="02040603050506020204" pitchFamily="18" charset="0"/>
              </a:rPr>
              <a:t>Các ô (1), (2), (3), (4) trong hình liên hệ với số phân lớp electron trong một lớp electron.</a:t>
            </a:r>
            <a:endParaRPr lang="en-US" sz="2400" dirty="0">
              <a:latin typeface="UTM Avo" panose="02040603050506020204" pitchFamily="18" charset="0"/>
            </a:endParaRPr>
          </a:p>
          <a:p>
            <a:pPr marL="381019" indent="-381019">
              <a:lnSpc>
                <a:spcPct val="150000"/>
              </a:lnSpc>
              <a:spcAft>
                <a:spcPts val="533"/>
              </a:spcAft>
              <a:buFont typeface="Arial" panose="020B0604020202020204" pitchFamily="34" charset="0"/>
              <a:buChar char="•"/>
            </a:pPr>
            <a:r>
              <a:rPr lang="vi-VN" sz="2400" dirty="0">
                <a:latin typeface="UTM Avo" panose="02040603050506020204" pitchFamily="18" charset="0"/>
              </a:rPr>
              <a:t>Lớp K, n =1 có 1 phân lớp,</a:t>
            </a:r>
            <a:endParaRPr lang="en-US" sz="2400" dirty="0">
              <a:latin typeface="UTM Avo" panose="02040603050506020204" pitchFamily="18" charset="0"/>
            </a:endParaRPr>
          </a:p>
          <a:p>
            <a:pPr marL="381019" indent="-381019">
              <a:lnSpc>
                <a:spcPct val="150000"/>
              </a:lnSpc>
              <a:spcAft>
                <a:spcPts val="533"/>
              </a:spcAft>
              <a:buFont typeface="Arial" panose="020B0604020202020204" pitchFamily="34" charset="0"/>
              <a:buChar char="•"/>
            </a:pPr>
            <a:r>
              <a:rPr lang="vi-VN" sz="2400" dirty="0">
                <a:latin typeface="UTM Avo" panose="02040603050506020204" pitchFamily="18" charset="0"/>
              </a:rPr>
              <a:t>Lớp L, n = 2 có 2 phân lớp,</a:t>
            </a:r>
            <a:endParaRPr lang="en-US" sz="2400" dirty="0">
              <a:latin typeface="UTM Avo" panose="02040603050506020204" pitchFamily="18" charset="0"/>
            </a:endParaRPr>
          </a:p>
          <a:p>
            <a:pPr marL="381019" indent="-381019">
              <a:lnSpc>
                <a:spcPct val="150000"/>
              </a:lnSpc>
              <a:spcAft>
                <a:spcPts val="533"/>
              </a:spcAft>
              <a:buFont typeface="Arial" panose="020B0604020202020204" pitchFamily="34" charset="0"/>
              <a:buChar char="•"/>
            </a:pPr>
            <a:r>
              <a:rPr lang="vi-VN" sz="2400" dirty="0">
                <a:latin typeface="UTM Avo" panose="02040603050506020204" pitchFamily="18" charset="0"/>
              </a:rPr>
              <a:t>Lớp M, n = 3 có 3 phân lớp,</a:t>
            </a:r>
            <a:endParaRPr lang="en-US" sz="2400" dirty="0">
              <a:latin typeface="UTM Avo" panose="02040603050506020204" pitchFamily="18" charset="0"/>
            </a:endParaRPr>
          </a:p>
          <a:p>
            <a:pPr marL="381019" indent="-381019">
              <a:lnSpc>
                <a:spcPct val="150000"/>
              </a:lnSpc>
              <a:spcAft>
                <a:spcPts val="533"/>
              </a:spcAft>
              <a:buFont typeface="Arial" panose="020B0604020202020204" pitchFamily="34" charset="0"/>
              <a:buChar char="•"/>
            </a:pPr>
            <a:r>
              <a:rPr lang="vi-VN" sz="2400" dirty="0">
                <a:latin typeface="UTM Avo" panose="02040603050506020204" pitchFamily="18" charset="0"/>
              </a:rPr>
              <a:t>Lớp N, n = 4 có 4 phân lớp.</a:t>
            </a:r>
            <a:endParaRPr lang="en-US" sz="2400" dirty="0">
              <a:latin typeface="UTM Avo" panose="02040603050506020204" pitchFamily="18" charset="0"/>
            </a:endParaRPr>
          </a:p>
        </p:txBody>
      </p:sp>
      <p:pic>
        <p:nvPicPr>
          <p:cNvPr id="2" name="Picture 1">
            <a:extLst>
              <a:ext uri="{FF2B5EF4-FFF2-40B4-BE49-F238E27FC236}">
                <a16:creationId xmlns:a16="http://schemas.microsoft.com/office/drawing/2014/main" id="{45690160-60B3-FD2B-BB57-9088A90423A1}"/>
              </a:ext>
            </a:extLst>
          </p:cNvPr>
          <p:cNvPicPr>
            <a:picLocks noChangeAspect="1"/>
          </p:cNvPicPr>
          <p:nvPr/>
        </p:nvPicPr>
        <p:blipFill>
          <a:blip r:embed="rId3"/>
          <a:stretch>
            <a:fillRect/>
          </a:stretch>
        </p:blipFill>
        <p:spPr>
          <a:xfrm>
            <a:off x="6843311" y="3179625"/>
            <a:ext cx="4437283" cy="3126512"/>
          </a:xfrm>
          <a:prstGeom prst="rect">
            <a:avLst/>
          </a:prstGeom>
        </p:spPr>
      </p:pic>
    </p:spTree>
    <p:extLst>
      <p:ext uri="{BB962C8B-B14F-4D97-AF65-F5344CB8AC3E}">
        <p14:creationId xmlns:p14="http://schemas.microsoft.com/office/powerpoint/2010/main" val="3577516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500"/>
                                        <p:tgtEl>
                                          <p:spTgt spid="3">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Vertical)">
                                      <p:cBhvr>
                                        <p:cTn id="24" dur="500"/>
                                        <p:tgtEl>
                                          <p:spTgt spid="3">
                                            <p:txEl>
                                              <p:pRg st="4" end="4"/>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9EFBF0-C191-65F6-72E3-4D4F061D73DB}"/>
              </a:ext>
            </a:extLst>
          </p:cNvPr>
          <p:cNvSpPr/>
          <p:nvPr/>
        </p:nvSpPr>
        <p:spPr>
          <a:xfrm>
            <a:off x="701094" y="1687872"/>
            <a:ext cx="3368230" cy="574388"/>
          </a:xfrm>
          <a:prstGeom prst="rect">
            <a:avLst/>
          </a:prstGeom>
        </p:spPr>
        <p:txBody>
          <a:bodyPr wrap="none">
            <a:spAutoFit/>
          </a:bodyPr>
          <a:lstStyle/>
          <a:p>
            <a:pPr>
              <a:lnSpc>
                <a:spcPct val="150000"/>
              </a:lnSpc>
              <a:spcBef>
                <a:spcPts val="400"/>
              </a:spcBef>
              <a:spcAft>
                <a:spcPts val="533"/>
              </a:spcAft>
            </a:pPr>
            <a:r>
              <a:rPr lang="en-US" sz="2400" b="1" dirty="0">
                <a:solidFill>
                  <a:schemeClr val="accent2"/>
                </a:solidFill>
                <a:latin typeface="UTM Avo" panose="02040603050506020204" pitchFamily="18" charset="0"/>
                <a:ea typeface="Calibri" panose="020F0502020204030204" pitchFamily="34" charset="0"/>
                <a:cs typeface="Arial" panose="020B0604020202020204" pitchFamily="34" charset="0"/>
              </a:rPr>
              <a:t>2. </a:t>
            </a:r>
            <a:r>
              <a:rPr lang="en-US" sz="2400" b="1" dirty="0" err="1">
                <a:solidFill>
                  <a:schemeClr val="accent2"/>
                </a:solidFill>
                <a:latin typeface="UTM Avo" panose="02040603050506020204" pitchFamily="18" charset="0"/>
                <a:ea typeface="Calibri" panose="020F0502020204030204" pitchFamily="34" charset="0"/>
                <a:cs typeface="Arial" panose="020B0604020202020204" pitchFamily="34" charset="0"/>
              </a:rPr>
              <a:t>Phân</a:t>
            </a:r>
            <a:r>
              <a:rPr lang="en-US" sz="2400" b="1" dirty="0">
                <a:solidFill>
                  <a:schemeClr val="accent2"/>
                </a:solidFill>
                <a:latin typeface="UTM Avo" panose="02040603050506020204" pitchFamily="18" charset="0"/>
                <a:ea typeface="Calibri" panose="020F0502020204030204" pitchFamily="34" charset="0"/>
                <a:cs typeface="Arial" panose="020B0604020202020204" pitchFamily="34" charset="0"/>
              </a:rPr>
              <a:t> </a:t>
            </a:r>
            <a:r>
              <a:rPr lang="en-US" sz="2400" b="1" dirty="0" err="1">
                <a:solidFill>
                  <a:schemeClr val="accent2"/>
                </a:solidFill>
                <a:latin typeface="UTM Avo" panose="02040603050506020204" pitchFamily="18" charset="0"/>
                <a:ea typeface="Calibri" panose="020F0502020204030204" pitchFamily="34" charset="0"/>
                <a:cs typeface="Arial" panose="020B0604020202020204" pitchFamily="34" charset="0"/>
              </a:rPr>
              <a:t>lớp</a:t>
            </a:r>
            <a:r>
              <a:rPr lang="en-US" sz="2400" b="1" dirty="0">
                <a:solidFill>
                  <a:schemeClr val="accent2"/>
                </a:solidFill>
                <a:latin typeface="UTM Avo" panose="02040603050506020204" pitchFamily="18" charset="0"/>
                <a:ea typeface="Calibri" panose="020F0502020204030204" pitchFamily="34" charset="0"/>
                <a:cs typeface="Arial" panose="020B0604020202020204" pitchFamily="34" charset="0"/>
              </a:rPr>
              <a:t> electron</a:t>
            </a:r>
          </a:p>
        </p:txBody>
      </p:sp>
      <p:sp>
        <p:nvSpPr>
          <p:cNvPr id="6" name="TextBox 5">
            <a:extLst>
              <a:ext uri="{FF2B5EF4-FFF2-40B4-BE49-F238E27FC236}">
                <a16:creationId xmlns:a16="http://schemas.microsoft.com/office/drawing/2014/main" id="{E17EE022-BEC0-42C4-A826-1E69D392A612}"/>
              </a:ext>
            </a:extLst>
          </p:cNvPr>
          <p:cNvSpPr txBox="1"/>
          <p:nvPr/>
        </p:nvSpPr>
        <p:spPr>
          <a:xfrm>
            <a:off x="692150" y="2168525"/>
            <a:ext cx="10972800" cy="574388"/>
          </a:xfrm>
          <a:prstGeom prst="rect">
            <a:avLst/>
          </a:prstGeom>
          <a:noFill/>
        </p:spPr>
        <p:txBody>
          <a:bodyPr wrap="square">
            <a:spAutoFit/>
          </a:bodyPr>
          <a:lstStyle/>
          <a:p>
            <a:pPr lvl="0" algn="just" defTabSz="609539">
              <a:lnSpc>
                <a:spcPct val="150000"/>
              </a:lnSpc>
              <a:defRPr/>
            </a:pPr>
            <a:r>
              <a:rPr lang="en-US" sz="2400" b="1" dirty="0">
                <a:latin typeface="UTM Avo" panose="02040603050506020204" pitchFamily="18" charset="0"/>
              </a:rPr>
              <a:t>b</a:t>
            </a:r>
            <a:r>
              <a:rPr lang="vi-VN" sz="2400" b="1" dirty="0">
                <a:latin typeface="UTM Avo" panose="02040603050506020204" pitchFamily="18" charset="0"/>
              </a:rPr>
              <a:t>. Số lượng AO trong mỗi phân lớp</a:t>
            </a:r>
          </a:p>
        </p:txBody>
      </p:sp>
      <p:sp>
        <p:nvSpPr>
          <p:cNvPr id="3" name="TextBox 2">
            <a:extLst>
              <a:ext uri="{FF2B5EF4-FFF2-40B4-BE49-F238E27FC236}">
                <a16:creationId xmlns:a16="http://schemas.microsoft.com/office/drawing/2014/main" id="{8376BB59-3B63-F858-48F7-CBADA10216EC}"/>
              </a:ext>
            </a:extLst>
          </p:cNvPr>
          <p:cNvSpPr txBox="1"/>
          <p:nvPr/>
        </p:nvSpPr>
        <p:spPr>
          <a:xfrm>
            <a:off x="692150" y="2711450"/>
            <a:ext cx="10972800" cy="2239652"/>
          </a:xfrm>
          <a:prstGeom prst="rect">
            <a:avLst/>
          </a:prstGeom>
          <a:noFill/>
        </p:spPr>
        <p:txBody>
          <a:bodyPr wrap="square">
            <a:spAutoFit/>
          </a:bodyPr>
          <a:lstStyle/>
          <a:p>
            <a:pPr lvl="0" algn="just" defTabSz="609539">
              <a:lnSpc>
                <a:spcPct val="150000"/>
              </a:lnSpc>
              <a:defRPr/>
            </a:pPr>
            <a:r>
              <a:rPr lang="vi-VN" sz="2400" dirty="0">
                <a:latin typeface="UTM Avo" panose="02040603050506020204" pitchFamily="18" charset="0"/>
              </a:rPr>
              <a:t>•  Phân lớp ns chỉ có 1 AO.</a:t>
            </a:r>
          </a:p>
          <a:p>
            <a:pPr lvl="0" algn="just" defTabSz="609539">
              <a:lnSpc>
                <a:spcPct val="150000"/>
              </a:lnSpc>
              <a:defRPr/>
            </a:pPr>
            <a:r>
              <a:rPr lang="vi-VN" sz="2400" dirty="0">
                <a:latin typeface="UTM Avo" panose="02040603050506020204" pitchFamily="18" charset="0"/>
              </a:rPr>
              <a:t>•  Phân lớp np có 3 AO.</a:t>
            </a:r>
          </a:p>
          <a:p>
            <a:pPr lvl="0" algn="just" defTabSz="609539">
              <a:lnSpc>
                <a:spcPct val="150000"/>
              </a:lnSpc>
              <a:defRPr/>
            </a:pPr>
            <a:r>
              <a:rPr lang="vi-VN" sz="2400" dirty="0">
                <a:latin typeface="UTM Avo" panose="02040603050506020204" pitchFamily="18" charset="0"/>
              </a:rPr>
              <a:t>•  Phân lớp nd có 5 AO.</a:t>
            </a:r>
          </a:p>
          <a:p>
            <a:pPr lvl="0" algn="just" defTabSz="609539">
              <a:lnSpc>
                <a:spcPct val="150000"/>
              </a:lnSpc>
              <a:defRPr/>
            </a:pPr>
            <a:r>
              <a:rPr lang="vi-VN" sz="2400" dirty="0">
                <a:latin typeface="UTM Avo" panose="02040603050506020204" pitchFamily="18" charset="0"/>
              </a:rPr>
              <a:t>•  Phân lớp nf có 7 AO.</a:t>
            </a:r>
          </a:p>
        </p:txBody>
      </p:sp>
    </p:spTree>
    <p:extLst>
      <p:ext uri="{BB962C8B-B14F-4D97-AF65-F5344CB8AC3E}">
        <p14:creationId xmlns:p14="http://schemas.microsoft.com/office/powerpoint/2010/main" val="122170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9EFBF0-C191-65F6-72E3-4D4F061D73DB}"/>
              </a:ext>
            </a:extLst>
          </p:cNvPr>
          <p:cNvSpPr/>
          <p:nvPr/>
        </p:nvSpPr>
        <p:spPr>
          <a:xfrm>
            <a:off x="701094" y="1687872"/>
            <a:ext cx="3368230" cy="574388"/>
          </a:xfrm>
          <a:prstGeom prst="rect">
            <a:avLst/>
          </a:prstGeom>
        </p:spPr>
        <p:txBody>
          <a:bodyPr wrap="none">
            <a:spAutoFit/>
          </a:bodyPr>
          <a:lstStyle/>
          <a:p>
            <a:pPr>
              <a:lnSpc>
                <a:spcPct val="150000"/>
              </a:lnSpc>
              <a:spcBef>
                <a:spcPts val="400"/>
              </a:spcBef>
              <a:spcAft>
                <a:spcPts val="533"/>
              </a:spcAft>
            </a:pPr>
            <a:r>
              <a:rPr lang="en-US" sz="2400" b="1" dirty="0">
                <a:solidFill>
                  <a:schemeClr val="accent2"/>
                </a:solidFill>
                <a:latin typeface="UTM Avo" panose="02040603050506020204" pitchFamily="18" charset="0"/>
                <a:ea typeface="Calibri" panose="020F0502020204030204" pitchFamily="34" charset="0"/>
                <a:cs typeface="Arial" panose="020B0604020202020204" pitchFamily="34" charset="0"/>
              </a:rPr>
              <a:t>2. </a:t>
            </a:r>
            <a:r>
              <a:rPr lang="en-US" sz="2400" b="1" dirty="0" err="1">
                <a:solidFill>
                  <a:schemeClr val="accent2"/>
                </a:solidFill>
                <a:latin typeface="UTM Avo" panose="02040603050506020204" pitchFamily="18" charset="0"/>
                <a:ea typeface="Calibri" panose="020F0502020204030204" pitchFamily="34" charset="0"/>
                <a:cs typeface="Arial" panose="020B0604020202020204" pitchFamily="34" charset="0"/>
              </a:rPr>
              <a:t>Phân</a:t>
            </a:r>
            <a:r>
              <a:rPr lang="en-US" sz="2400" b="1" dirty="0">
                <a:solidFill>
                  <a:schemeClr val="accent2"/>
                </a:solidFill>
                <a:latin typeface="UTM Avo" panose="02040603050506020204" pitchFamily="18" charset="0"/>
                <a:ea typeface="Calibri" panose="020F0502020204030204" pitchFamily="34" charset="0"/>
                <a:cs typeface="Arial" panose="020B0604020202020204" pitchFamily="34" charset="0"/>
              </a:rPr>
              <a:t> </a:t>
            </a:r>
            <a:r>
              <a:rPr lang="en-US" sz="2400" b="1" dirty="0" err="1">
                <a:solidFill>
                  <a:schemeClr val="accent2"/>
                </a:solidFill>
                <a:latin typeface="UTM Avo" panose="02040603050506020204" pitchFamily="18" charset="0"/>
                <a:ea typeface="Calibri" panose="020F0502020204030204" pitchFamily="34" charset="0"/>
                <a:cs typeface="Arial" panose="020B0604020202020204" pitchFamily="34" charset="0"/>
              </a:rPr>
              <a:t>lớp</a:t>
            </a:r>
            <a:r>
              <a:rPr lang="en-US" sz="2400" b="1" dirty="0">
                <a:solidFill>
                  <a:schemeClr val="accent2"/>
                </a:solidFill>
                <a:latin typeface="UTM Avo" panose="02040603050506020204" pitchFamily="18" charset="0"/>
                <a:ea typeface="Calibri" panose="020F0502020204030204" pitchFamily="34" charset="0"/>
                <a:cs typeface="Arial" panose="020B0604020202020204" pitchFamily="34" charset="0"/>
              </a:rPr>
              <a:t> electron</a:t>
            </a:r>
          </a:p>
        </p:txBody>
      </p:sp>
      <p:sp>
        <p:nvSpPr>
          <p:cNvPr id="6" name="TextBox 5">
            <a:extLst>
              <a:ext uri="{FF2B5EF4-FFF2-40B4-BE49-F238E27FC236}">
                <a16:creationId xmlns:a16="http://schemas.microsoft.com/office/drawing/2014/main" id="{E17EE022-BEC0-42C4-A826-1E69D392A612}"/>
              </a:ext>
            </a:extLst>
          </p:cNvPr>
          <p:cNvSpPr txBox="1"/>
          <p:nvPr/>
        </p:nvSpPr>
        <p:spPr>
          <a:xfrm>
            <a:off x="692150" y="2168525"/>
            <a:ext cx="10972800" cy="2236381"/>
          </a:xfrm>
          <a:prstGeom prst="rect">
            <a:avLst/>
          </a:prstGeom>
          <a:noFill/>
        </p:spPr>
        <p:txBody>
          <a:bodyPr wrap="square">
            <a:spAutoFit/>
          </a:bodyPr>
          <a:lstStyle/>
          <a:p>
            <a:pPr lvl="0" algn="just" defTabSz="609539">
              <a:lnSpc>
                <a:spcPct val="150000"/>
              </a:lnSpc>
              <a:defRPr/>
            </a:pPr>
            <a:r>
              <a:rPr lang="en-US" sz="2400" b="1" dirty="0">
                <a:latin typeface="UTM Avo" panose="02040603050506020204" pitchFamily="18" charset="0"/>
              </a:rPr>
              <a:t>c</a:t>
            </a:r>
            <a:r>
              <a:rPr lang="vi-VN" sz="2400" b="1" dirty="0">
                <a:latin typeface="UTM Avo" panose="02040603050506020204" pitchFamily="18" charset="0"/>
              </a:rPr>
              <a:t>. Số electron trong mỗi phân lớp được biểu diễn bằng chỉ số phía trên, bên phải kí hiệu phân lớp. Phân lớp nào đã có tối đa electron thì được gọi là phân lớp bão hoà.</a:t>
            </a:r>
          </a:p>
          <a:p>
            <a:pPr lvl="0" algn="just" defTabSz="609539">
              <a:lnSpc>
                <a:spcPct val="150000"/>
              </a:lnSpc>
              <a:defRPr/>
            </a:pPr>
            <a:endParaRPr lang="vi-VN" sz="2400" b="1" dirty="0">
              <a:latin typeface="UTM Avo" panose="02040603050506020204" pitchFamily="18" charset="0"/>
            </a:endParaRPr>
          </a:p>
        </p:txBody>
      </p:sp>
      <p:sp>
        <p:nvSpPr>
          <p:cNvPr id="3" name="TextBox 2">
            <a:extLst>
              <a:ext uri="{FF2B5EF4-FFF2-40B4-BE49-F238E27FC236}">
                <a16:creationId xmlns:a16="http://schemas.microsoft.com/office/drawing/2014/main" id="{8376BB59-3B63-F858-48F7-CBADA10216EC}"/>
              </a:ext>
            </a:extLst>
          </p:cNvPr>
          <p:cNvSpPr txBox="1"/>
          <p:nvPr/>
        </p:nvSpPr>
        <p:spPr>
          <a:xfrm>
            <a:off x="692150" y="3883025"/>
            <a:ext cx="10972800" cy="1675843"/>
          </a:xfrm>
          <a:prstGeom prst="rect">
            <a:avLst/>
          </a:prstGeom>
          <a:noFill/>
        </p:spPr>
        <p:txBody>
          <a:bodyPr wrap="square">
            <a:spAutoFit/>
          </a:bodyPr>
          <a:lstStyle/>
          <a:p>
            <a:pPr lvl="0" algn="just" defTabSz="609539">
              <a:lnSpc>
                <a:spcPct val="150000"/>
              </a:lnSpc>
              <a:defRPr/>
            </a:pPr>
            <a:r>
              <a:rPr lang="vi-VN" sz="2400" b="1" dirty="0">
                <a:latin typeface="UTM Avo" panose="02040603050506020204" pitchFamily="18" charset="0"/>
              </a:rPr>
              <a:t>Ví dụ</a:t>
            </a:r>
            <a:r>
              <a:rPr lang="en-US" sz="2400" b="1" dirty="0">
                <a:latin typeface="UTM Avo" panose="02040603050506020204" pitchFamily="18" charset="0"/>
              </a:rPr>
              <a:t>:</a:t>
            </a:r>
            <a:r>
              <a:rPr lang="vi-VN" sz="2400" b="1" dirty="0">
                <a:latin typeface="UTM Avo" panose="02040603050506020204" pitchFamily="18" charset="0"/>
              </a:rPr>
              <a:t> </a:t>
            </a:r>
            <a:r>
              <a:rPr lang="vi-VN" sz="2400" dirty="0">
                <a:latin typeface="UTM Avo" panose="02040603050506020204" pitchFamily="18" charset="0"/>
              </a:rPr>
              <a:t>Kí hiệu 1s</a:t>
            </a:r>
            <a:r>
              <a:rPr lang="vi-VN" sz="2400" baseline="30000" dirty="0">
                <a:latin typeface="UTM Avo" panose="02040603050506020204" pitchFamily="18" charset="0"/>
              </a:rPr>
              <a:t>2</a:t>
            </a:r>
            <a:r>
              <a:rPr lang="vi-VN" sz="2400" dirty="0">
                <a:latin typeface="UTM Avo" panose="02040603050506020204" pitchFamily="18" charset="0"/>
              </a:rPr>
              <a:t> cho biết phân lớp 1s có 2 electron. Do phân lớp 1s chỉ có 1 AO nên phân lớp này chứa tối đa 2 electron, 1s</a:t>
            </a:r>
            <a:r>
              <a:rPr lang="vi-VN" sz="2400" baseline="30000" dirty="0">
                <a:latin typeface="UTM Avo" panose="02040603050506020204" pitchFamily="18" charset="0"/>
              </a:rPr>
              <a:t>2</a:t>
            </a:r>
            <a:r>
              <a:rPr lang="vi-VN" sz="2400" dirty="0">
                <a:latin typeface="UTM Avo" panose="02040603050506020204" pitchFamily="18" charset="0"/>
              </a:rPr>
              <a:t> được gọi là phân lớp bão hoà.</a:t>
            </a:r>
          </a:p>
        </p:txBody>
      </p:sp>
    </p:spTree>
    <p:extLst>
      <p:ext uri="{BB962C8B-B14F-4D97-AF65-F5344CB8AC3E}">
        <p14:creationId xmlns:p14="http://schemas.microsoft.com/office/powerpoint/2010/main" val="121451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97D71F-5E5A-C830-6DBA-FAC4D531110C}"/>
              </a:ext>
            </a:extLst>
          </p:cNvPr>
          <p:cNvSpPr/>
          <p:nvPr/>
        </p:nvSpPr>
        <p:spPr>
          <a:xfrm>
            <a:off x="2055426" y="1844574"/>
            <a:ext cx="8136323" cy="1121846"/>
          </a:xfrm>
          <a:prstGeom prst="rect">
            <a:avLst/>
          </a:prstGeom>
          <a:solidFill>
            <a:schemeClr val="accent2">
              <a:lumMod val="20000"/>
              <a:lumOff val="80000"/>
            </a:schemeClr>
          </a:solidFill>
        </p:spPr>
        <p:txBody>
          <a:bodyPr wrap="square">
            <a:spAutoFit/>
          </a:bodyPr>
          <a:lstStyle/>
          <a:p>
            <a:pPr algn="ctr">
              <a:lnSpc>
                <a:spcPct val="150000"/>
              </a:lnSpc>
            </a:pPr>
            <a:r>
              <a:rPr lang="en-US" sz="2400" b="1" dirty="0">
                <a:latin typeface="UTM Avo" panose="02040603050506020204" pitchFamily="18" charset="0"/>
                <a:cs typeface="Arial" panose="020B0604020202020204" pitchFamily="34" charset="0"/>
              </a:rPr>
              <a:t>Câu 3: </a:t>
            </a:r>
            <a:r>
              <a:rPr lang="en-US" sz="2400" dirty="0" err="1">
                <a:latin typeface="UTM Avo" panose="02040603050506020204" pitchFamily="18" charset="0"/>
                <a:cs typeface="Arial" panose="020B0604020202020204" pitchFamily="34" charset="0"/>
              </a:rPr>
              <a:t>Lớp</a:t>
            </a:r>
            <a:r>
              <a:rPr lang="en-US" sz="2400" dirty="0">
                <a:latin typeface="UTM Avo" panose="02040603050506020204" pitchFamily="18" charset="0"/>
                <a:cs typeface="Arial" panose="020B0604020202020204" pitchFamily="34" charset="0"/>
              </a:rPr>
              <a:t> electron </a:t>
            </a:r>
            <a:r>
              <a:rPr lang="en-US" sz="2400" dirty="0" err="1">
                <a:latin typeface="UTM Avo" panose="02040603050506020204" pitchFamily="18" charset="0"/>
                <a:cs typeface="Arial" panose="020B0604020202020204" pitchFamily="34" charset="0"/>
              </a:rPr>
              <a:t>thứ</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tư</a:t>
            </a:r>
            <a:r>
              <a:rPr lang="en-US" sz="2400" dirty="0">
                <a:latin typeface="UTM Avo" panose="02040603050506020204" pitchFamily="18" charset="0"/>
                <a:cs typeface="Arial" panose="020B0604020202020204" pitchFamily="34" charset="0"/>
              </a:rPr>
              <a:t> (n = 4) </a:t>
            </a:r>
            <a:r>
              <a:rPr lang="en-US" sz="2400" dirty="0" err="1">
                <a:latin typeface="UTM Avo" panose="02040603050506020204" pitchFamily="18" charset="0"/>
                <a:cs typeface="Arial" panose="020B0604020202020204" pitchFamily="34" charset="0"/>
              </a:rPr>
              <a:t>có</a:t>
            </a:r>
            <a:r>
              <a:rPr lang="en-US" sz="2400" dirty="0">
                <a:latin typeface="UTM Avo" panose="02040603050506020204" pitchFamily="18" charset="0"/>
                <a:cs typeface="Arial" panose="020B0604020202020204" pitchFamily="34" charset="0"/>
              </a:rPr>
              <a:t> bao </a:t>
            </a:r>
            <a:r>
              <a:rPr lang="en-US" sz="2400" dirty="0" err="1">
                <a:latin typeface="UTM Avo" panose="02040603050506020204" pitchFamily="18" charset="0"/>
                <a:cs typeface="Arial" panose="020B0604020202020204" pitchFamily="34" charset="0"/>
              </a:rPr>
              <a:t>nhiêu</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phân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lớp</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và</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các</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phân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lớp</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này</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được</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kí</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hiệu</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là</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gì</a:t>
            </a:r>
            <a:r>
              <a:rPr lang="en-US" sz="2400" dirty="0">
                <a:latin typeface="UTM Avo" panose="02040603050506020204" pitchFamily="18" charset="0"/>
                <a:cs typeface="Arial" panose="020B0604020202020204" pitchFamily="34" charset="0"/>
              </a:rPr>
              <a:t>?</a:t>
            </a:r>
          </a:p>
        </p:txBody>
      </p:sp>
      <p:pic>
        <p:nvPicPr>
          <p:cNvPr id="4" name="Picture 3">
            <a:extLst>
              <a:ext uri="{FF2B5EF4-FFF2-40B4-BE49-F238E27FC236}">
                <a16:creationId xmlns:a16="http://schemas.microsoft.com/office/drawing/2014/main" id="{1B460B4B-B71D-0FC2-9D4C-0492826268F9}"/>
              </a:ext>
            </a:extLst>
          </p:cNvPr>
          <p:cNvPicPr>
            <a:picLocks noChangeAspect="1"/>
          </p:cNvPicPr>
          <p:nvPr/>
        </p:nvPicPr>
        <p:blipFill>
          <a:blip r:embed="rId3"/>
          <a:stretch>
            <a:fillRect/>
          </a:stretch>
        </p:blipFill>
        <p:spPr>
          <a:xfrm>
            <a:off x="7496175" y="3158398"/>
            <a:ext cx="4152900" cy="2926136"/>
          </a:xfrm>
          <a:prstGeom prst="rect">
            <a:avLst/>
          </a:prstGeom>
        </p:spPr>
      </p:pic>
      <p:sp>
        <p:nvSpPr>
          <p:cNvPr id="2" name="Rectangle 1">
            <a:extLst>
              <a:ext uri="{FF2B5EF4-FFF2-40B4-BE49-F238E27FC236}">
                <a16:creationId xmlns:a16="http://schemas.microsoft.com/office/drawing/2014/main" id="{648CD983-8A4F-C071-67E7-67E4902F1A41}"/>
              </a:ext>
            </a:extLst>
          </p:cNvPr>
          <p:cNvSpPr/>
          <p:nvPr/>
        </p:nvSpPr>
        <p:spPr>
          <a:xfrm>
            <a:off x="619494" y="3074825"/>
            <a:ext cx="6895731" cy="1804084"/>
          </a:xfrm>
          <a:prstGeom prst="rect">
            <a:avLst/>
          </a:prstGeom>
        </p:spPr>
        <p:txBody>
          <a:bodyPr wrap="square">
            <a:spAutoFit/>
          </a:bodyPr>
          <a:lstStyle/>
          <a:p>
            <a:pPr marL="31328">
              <a:lnSpc>
                <a:spcPct val="150000"/>
              </a:lnSpc>
              <a:spcAft>
                <a:spcPts val="533"/>
              </a:spcAft>
            </a:pPr>
            <a:r>
              <a:rPr lang="en-US" sz="2400" b="1" dirty="0" err="1">
                <a:solidFill>
                  <a:srgbClr val="FF0000"/>
                </a:solidFill>
                <a:latin typeface="UTM Avo" panose="02040603050506020204" pitchFamily="18" charset="0"/>
                <a:ea typeface="Calibri" panose="020F0502020204030204" pitchFamily="34" charset="0"/>
                <a:cs typeface="Arial" panose="020B0604020202020204" pitchFamily="34" charset="0"/>
              </a:rPr>
              <a:t>Câu</a:t>
            </a: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 </a:t>
            </a:r>
            <a:r>
              <a:rPr lang="en-US" sz="2400" b="1" dirty="0" err="1">
                <a:solidFill>
                  <a:srgbClr val="FF0000"/>
                </a:solidFill>
                <a:latin typeface="UTM Avo" panose="02040603050506020204" pitchFamily="18" charset="0"/>
                <a:ea typeface="Calibri" panose="020F0502020204030204" pitchFamily="34" charset="0"/>
                <a:cs typeface="Arial" panose="020B0604020202020204" pitchFamily="34" charset="0"/>
              </a:rPr>
              <a:t>trả</a:t>
            </a: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 </a:t>
            </a:r>
            <a:r>
              <a:rPr lang="en-US" sz="2400" b="1" dirty="0" err="1">
                <a:solidFill>
                  <a:srgbClr val="FF0000"/>
                </a:solidFill>
                <a:latin typeface="UTM Avo" panose="02040603050506020204" pitchFamily="18" charset="0"/>
                <a:ea typeface="Calibri" panose="020F0502020204030204" pitchFamily="34" charset="0"/>
                <a:cs typeface="Arial" panose="020B0604020202020204" pitchFamily="34" charset="0"/>
              </a:rPr>
              <a:t>lời</a:t>
            </a: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a:t>
            </a:r>
          </a:p>
          <a:p>
            <a:pPr marL="412347" indent="-381019">
              <a:lnSpc>
                <a:spcPct val="150000"/>
              </a:lnSpc>
              <a:spcAft>
                <a:spcPts val="533"/>
              </a:spcAft>
              <a:buFont typeface="Arial" panose="020B0604020202020204" pitchFamily="34" charset="0"/>
              <a:buChar char="•"/>
            </a:pPr>
            <a:r>
              <a:rPr lang="vi-VN" sz="2400" dirty="0">
                <a:latin typeface="UTM Avo" panose="02040603050506020204" pitchFamily="18" charset="0"/>
                <a:cs typeface="Arial" panose="020B0604020202020204" pitchFamily="34" charset="0"/>
              </a:rPr>
              <a:t>Lớp electron thứ tư (n = 4) có 4 phân lớp. </a:t>
            </a:r>
            <a:endParaRPr lang="en-US" sz="2400" dirty="0">
              <a:latin typeface="UTM Avo" panose="02040603050506020204" pitchFamily="18" charset="0"/>
              <a:cs typeface="Arial" panose="020B0604020202020204" pitchFamily="34" charset="0"/>
            </a:endParaRPr>
          </a:p>
          <a:p>
            <a:pPr marL="412347" indent="-381019">
              <a:lnSpc>
                <a:spcPct val="150000"/>
              </a:lnSpc>
              <a:spcAft>
                <a:spcPts val="533"/>
              </a:spcAft>
              <a:buFont typeface="Arial" panose="020B0604020202020204" pitchFamily="34" charset="0"/>
              <a:buChar char="•"/>
            </a:pPr>
            <a:r>
              <a:rPr lang="vi-VN" sz="2400" dirty="0">
                <a:latin typeface="UTM Avo" panose="02040603050506020204" pitchFamily="18" charset="0"/>
                <a:cs typeface="Arial" panose="020B0604020202020204" pitchFamily="34" charset="0"/>
              </a:rPr>
              <a:t>Kí hiệu là 4s, 4p, 4d và 4f.</a:t>
            </a:r>
            <a:endParaRPr lang="en-US" sz="2400" dirty="0">
              <a:latin typeface="UTM Avo" panose="02040603050506020204" pitchFamily="18" charset="0"/>
              <a:cs typeface="Arial" panose="020B0604020202020204" pitchFamily="34" charset="0"/>
            </a:endParaRPr>
          </a:p>
        </p:txBody>
      </p:sp>
    </p:spTree>
    <p:extLst>
      <p:ext uri="{BB962C8B-B14F-4D97-AF65-F5344CB8AC3E}">
        <p14:creationId xmlns:p14="http://schemas.microsoft.com/office/powerpoint/2010/main" val="3642054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fade">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fade">
                                      <p:cBhvr>
                                        <p:cTn id="23" dur="500"/>
                                        <p:tgtEl>
                                          <p:spTgt spid="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97D71F-5E5A-C830-6DBA-FAC4D531110C}"/>
              </a:ext>
            </a:extLst>
          </p:cNvPr>
          <p:cNvSpPr/>
          <p:nvPr/>
        </p:nvSpPr>
        <p:spPr>
          <a:xfrm>
            <a:off x="2055426" y="1882674"/>
            <a:ext cx="8136323" cy="1121846"/>
          </a:xfrm>
          <a:prstGeom prst="rect">
            <a:avLst/>
          </a:prstGeom>
          <a:solidFill>
            <a:schemeClr val="accent2">
              <a:lumMod val="20000"/>
              <a:lumOff val="80000"/>
            </a:schemeClr>
          </a:solidFill>
        </p:spPr>
        <p:txBody>
          <a:bodyPr wrap="square">
            <a:spAutoFit/>
          </a:bodyPr>
          <a:lstStyle/>
          <a:p>
            <a:pPr algn="ctr">
              <a:lnSpc>
                <a:spcPct val="150000"/>
              </a:lnSpc>
            </a:pPr>
            <a:r>
              <a:rPr lang="en-US" sz="2400" b="1" dirty="0">
                <a:latin typeface="UTM Avo" panose="02040603050506020204" pitchFamily="18" charset="0"/>
                <a:cs typeface="Arial" panose="020B0604020202020204" pitchFamily="34" charset="0"/>
              </a:rPr>
              <a:t>Câu 4: </a:t>
            </a:r>
            <a:r>
              <a:rPr lang="en-US" sz="2400" dirty="0">
                <a:latin typeface="UTM Avo" panose="02040603050506020204" pitchFamily="18" charset="0"/>
                <a:cs typeface="Arial" panose="020B0604020202020204" pitchFamily="34" charset="0"/>
              </a:rPr>
              <a:t>Tính </a:t>
            </a:r>
            <a:r>
              <a:rPr lang="en-US" sz="2400" dirty="0" err="1">
                <a:latin typeface="UTM Avo" panose="02040603050506020204" pitchFamily="18" charset="0"/>
                <a:cs typeface="Arial" panose="020B0604020202020204" pitchFamily="34" charset="0"/>
              </a:rPr>
              <a:t>số</a:t>
            </a:r>
            <a:r>
              <a:rPr lang="en-US" sz="2400" dirty="0">
                <a:latin typeface="UTM Avo" panose="02040603050506020204" pitchFamily="18" charset="0"/>
                <a:cs typeface="Arial" panose="020B0604020202020204" pitchFamily="34" charset="0"/>
              </a:rPr>
              <a:t> electron </a:t>
            </a:r>
            <a:r>
              <a:rPr lang="en-US" sz="2400" dirty="0" err="1">
                <a:latin typeface="UTM Avo" panose="02040603050506020204" pitchFamily="18" charset="0"/>
                <a:cs typeface="Arial" panose="020B0604020202020204" pitchFamily="34" charset="0"/>
              </a:rPr>
              <a:t>tối</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đa</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trên</a:t>
            </a:r>
            <a:endParaRPr lang="en-US" sz="2400" dirty="0">
              <a:latin typeface="UTM Avo" panose="02040603050506020204" pitchFamily="18" charset="0"/>
              <a:cs typeface="Arial" panose="020B0604020202020204" pitchFamily="34" charset="0"/>
            </a:endParaRPr>
          </a:p>
          <a:p>
            <a:pPr algn="ctr">
              <a:lnSpc>
                <a:spcPct val="150000"/>
              </a:lnSpc>
            </a:pPr>
            <a:r>
              <a:rPr lang="en-US" sz="2400" dirty="0" err="1">
                <a:latin typeface="UTM Avo" panose="02040603050506020204" pitchFamily="18" charset="0"/>
                <a:cs typeface="Arial" panose="020B0604020202020204" pitchFamily="34" charset="0"/>
              </a:rPr>
              <a:t>mỗi</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phân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lớp</a:t>
            </a:r>
            <a:r>
              <a:rPr lang="en-US" sz="2400" dirty="0">
                <a:latin typeface="UTM Avo" panose="02040603050506020204" pitchFamily="18" charset="0"/>
                <a:cs typeface="Arial" panose="020B0604020202020204" pitchFamily="34" charset="0"/>
              </a:rPr>
              <a:t> ns, np, </a:t>
            </a:r>
            <a:r>
              <a:rPr lang="en-US" sz="2400" dirty="0" err="1">
                <a:latin typeface="UTM Avo" panose="02040603050506020204" pitchFamily="18" charset="0"/>
                <a:cs typeface="Arial" panose="020B0604020202020204" pitchFamily="34" charset="0"/>
              </a:rPr>
              <a:t>nd</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nf</a:t>
            </a:r>
            <a:r>
              <a:rPr lang="en-US" sz="2400" dirty="0">
                <a:latin typeface="UTM Avo" panose="02040603050506020204" pitchFamily="18" charset="0"/>
                <a:cs typeface="Arial" panose="020B0604020202020204" pitchFamily="34" charset="0"/>
              </a:rPr>
              <a:t>.</a:t>
            </a:r>
          </a:p>
        </p:txBody>
      </p:sp>
      <p:sp>
        <p:nvSpPr>
          <p:cNvPr id="2" name="Rectangle 1">
            <a:extLst>
              <a:ext uri="{FF2B5EF4-FFF2-40B4-BE49-F238E27FC236}">
                <a16:creationId xmlns:a16="http://schemas.microsoft.com/office/drawing/2014/main" id="{648CD983-8A4F-C071-67E7-67E4902F1A41}"/>
              </a:ext>
            </a:extLst>
          </p:cNvPr>
          <p:cNvSpPr/>
          <p:nvPr/>
        </p:nvSpPr>
        <p:spPr>
          <a:xfrm>
            <a:off x="619494" y="3074825"/>
            <a:ext cx="6895731" cy="1185966"/>
          </a:xfrm>
          <a:prstGeom prst="rect">
            <a:avLst/>
          </a:prstGeom>
        </p:spPr>
        <p:txBody>
          <a:bodyPr wrap="square">
            <a:spAutoFit/>
          </a:bodyPr>
          <a:lstStyle/>
          <a:p>
            <a:pPr marL="31328">
              <a:lnSpc>
                <a:spcPct val="150000"/>
              </a:lnSpc>
              <a:spcAft>
                <a:spcPts val="533"/>
              </a:spcAft>
            </a:pPr>
            <a:r>
              <a:rPr lang="en-US" sz="2400" b="1" dirty="0" err="1">
                <a:solidFill>
                  <a:srgbClr val="FF0000"/>
                </a:solidFill>
                <a:latin typeface="UTM Avo" panose="02040603050506020204" pitchFamily="18" charset="0"/>
                <a:ea typeface="Calibri" panose="020F0502020204030204" pitchFamily="34" charset="0"/>
                <a:cs typeface="Arial" panose="020B0604020202020204" pitchFamily="34" charset="0"/>
              </a:rPr>
              <a:t>Câu</a:t>
            </a: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 </a:t>
            </a:r>
            <a:r>
              <a:rPr lang="en-US" sz="2400" b="1" dirty="0" err="1">
                <a:solidFill>
                  <a:srgbClr val="FF0000"/>
                </a:solidFill>
                <a:latin typeface="UTM Avo" panose="02040603050506020204" pitchFamily="18" charset="0"/>
                <a:ea typeface="Calibri" panose="020F0502020204030204" pitchFamily="34" charset="0"/>
                <a:cs typeface="Arial" panose="020B0604020202020204" pitchFamily="34" charset="0"/>
              </a:rPr>
              <a:t>trả</a:t>
            </a: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 </a:t>
            </a:r>
            <a:r>
              <a:rPr lang="en-US" sz="2400" b="1" dirty="0" err="1">
                <a:solidFill>
                  <a:srgbClr val="FF0000"/>
                </a:solidFill>
                <a:latin typeface="UTM Avo" panose="02040603050506020204" pitchFamily="18" charset="0"/>
                <a:ea typeface="Calibri" panose="020F0502020204030204" pitchFamily="34" charset="0"/>
                <a:cs typeface="Arial" panose="020B0604020202020204" pitchFamily="34" charset="0"/>
              </a:rPr>
              <a:t>lời</a:t>
            </a: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a:t>
            </a:r>
          </a:p>
          <a:p>
            <a:pPr marL="31328">
              <a:lnSpc>
                <a:spcPct val="150000"/>
              </a:lnSpc>
              <a:spcAft>
                <a:spcPts val="533"/>
              </a:spcAft>
            </a:pPr>
            <a:r>
              <a:rPr lang="pt-BR" sz="2400" dirty="0">
                <a:latin typeface="UTM Avo" panose="02040603050506020204" pitchFamily="18" charset="0"/>
                <a:cs typeface="Arial" panose="020B0604020202020204" pitchFamily="34" charset="0"/>
              </a:rPr>
              <a:t>Vì mỗi AO chứa 2 electron nên ta có:</a:t>
            </a:r>
          </a:p>
        </p:txBody>
      </p:sp>
      <p:graphicFrame>
        <p:nvGraphicFramePr>
          <p:cNvPr id="3" name="Table 2">
            <a:extLst>
              <a:ext uri="{FF2B5EF4-FFF2-40B4-BE49-F238E27FC236}">
                <a16:creationId xmlns:a16="http://schemas.microsoft.com/office/drawing/2014/main" id="{288F79B1-FC67-D407-3D04-FCEF5BBF9AB7}"/>
              </a:ext>
            </a:extLst>
          </p:cNvPr>
          <p:cNvGraphicFramePr>
            <a:graphicFrameLocks noGrp="1"/>
          </p:cNvGraphicFramePr>
          <p:nvPr>
            <p:extLst>
              <p:ext uri="{D42A27DB-BD31-4B8C-83A1-F6EECF244321}">
                <p14:modId xmlns:p14="http://schemas.microsoft.com/office/powerpoint/2010/main" val="1615275236"/>
              </p:ext>
            </p:extLst>
          </p:nvPr>
        </p:nvGraphicFramePr>
        <p:xfrm>
          <a:off x="781044" y="4404232"/>
          <a:ext cx="10629912" cy="1600707"/>
        </p:xfrm>
        <a:graphic>
          <a:graphicData uri="http://schemas.openxmlformats.org/drawingml/2006/table">
            <a:tbl>
              <a:tblPr firstRow="1" firstCol="1" bandRow="1">
                <a:tableStyleId>{16D9F66E-5EB9-4882-86FB-DCBF35E3C3E4}</a:tableStyleId>
              </a:tblPr>
              <a:tblGrid>
                <a:gridCol w="3572522">
                  <a:extLst>
                    <a:ext uri="{9D8B030D-6E8A-4147-A177-3AD203B41FA5}">
                      <a16:colId xmlns:a16="http://schemas.microsoft.com/office/drawing/2014/main" val="285117662"/>
                    </a:ext>
                  </a:extLst>
                </a:gridCol>
                <a:gridCol w="1763898">
                  <a:extLst>
                    <a:ext uri="{9D8B030D-6E8A-4147-A177-3AD203B41FA5}">
                      <a16:colId xmlns:a16="http://schemas.microsoft.com/office/drawing/2014/main" val="2028076394"/>
                    </a:ext>
                  </a:extLst>
                </a:gridCol>
                <a:gridCol w="1763898">
                  <a:extLst>
                    <a:ext uri="{9D8B030D-6E8A-4147-A177-3AD203B41FA5}">
                      <a16:colId xmlns:a16="http://schemas.microsoft.com/office/drawing/2014/main" val="3713528124"/>
                    </a:ext>
                  </a:extLst>
                </a:gridCol>
                <a:gridCol w="1763898">
                  <a:extLst>
                    <a:ext uri="{9D8B030D-6E8A-4147-A177-3AD203B41FA5}">
                      <a16:colId xmlns:a16="http://schemas.microsoft.com/office/drawing/2014/main" val="2746897958"/>
                    </a:ext>
                  </a:extLst>
                </a:gridCol>
                <a:gridCol w="1765696">
                  <a:extLst>
                    <a:ext uri="{9D8B030D-6E8A-4147-A177-3AD203B41FA5}">
                      <a16:colId xmlns:a16="http://schemas.microsoft.com/office/drawing/2014/main" val="3334477789"/>
                    </a:ext>
                  </a:extLst>
                </a:gridCol>
              </a:tblGrid>
              <a:tr h="533569">
                <a:tc>
                  <a:txBody>
                    <a:bodyPr/>
                    <a:lstStyle/>
                    <a:p>
                      <a:pPr algn="ctr">
                        <a:lnSpc>
                          <a:spcPct val="150000"/>
                        </a:lnSpc>
                        <a:spcAft>
                          <a:spcPts val="0"/>
                        </a:spcAft>
                      </a:pPr>
                      <a:r>
                        <a:rPr lang="en-US" sz="2400" kern="1200" dirty="0" err="1">
                          <a:solidFill>
                            <a:schemeClr val="tx1"/>
                          </a:solidFill>
                          <a:latin typeface="UTM Avo" panose="02040603050506020204" pitchFamily="18" charset="0"/>
                          <a:ea typeface="+mn-ea"/>
                          <a:cs typeface="Arial" panose="020B0604020202020204" pitchFamily="34" charset="0"/>
                        </a:rPr>
                        <a:t>Phân</a:t>
                      </a:r>
                      <a:r>
                        <a:rPr lang="en-US" sz="2400" kern="1200" dirty="0">
                          <a:solidFill>
                            <a:schemeClr val="tx1"/>
                          </a:solidFill>
                          <a:latin typeface="UTM Avo" panose="02040603050506020204" pitchFamily="18" charset="0"/>
                          <a:ea typeface="+mn-ea"/>
                          <a:cs typeface="Arial" panose="020B0604020202020204" pitchFamily="34" charset="0"/>
                        </a:rPr>
                        <a:t> </a:t>
                      </a:r>
                      <a:r>
                        <a:rPr lang="en-US" sz="2400" kern="1200" dirty="0" err="1">
                          <a:solidFill>
                            <a:schemeClr val="tx1"/>
                          </a:solidFill>
                          <a:latin typeface="UTM Avo" panose="02040603050506020204" pitchFamily="18" charset="0"/>
                          <a:ea typeface="+mn-ea"/>
                          <a:cs typeface="Arial" panose="020B0604020202020204" pitchFamily="34" charset="0"/>
                        </a:rPr>
                        <a:t>lớp</a:t>
                      </a:r>
                      <a:endParaRPr lang="en-US" sz="2400" kern="1200" dirty="0">
                        <a:solidFill>
                          <a:schemeClr val="tx1"/>
                        </a:solidFill>
                        <a:latin typeface="UTM Avo" panose="02040603050506020204" pitchFamily="18" charset="0"/>
                        <a:ea typeface="+mn-ea"/>
                        <a:cs typeface="Arial" panose="020B0604020202020204" pitchFamily="34" charset="0"/>
                      </a:endParaRPr>
                    </a:p>
                  </a:txBody>
                  <a:tcPr marL="45720" marR="45720" marT="0" marB="0" anchor="ctr"/>
                </a:tc>
                <a:tc>
                  <a:txBody>
                    <a:bodyPr/>
                    <a:lstStyle/>
                    <a:p>
                      <a:pPr algn="ctr">
                        <a:lnSpc>
                          <a:spcPct val="150000"/>
                        </a:lnSpc>
                        <a:spcAft>
                          <a:spcPts val="0"/>
                        </a:spcAft>
                      </a:pPr>
                      <a:r>
                        <a:rPr lang="en-US" sz="2400" kern="1200" dirty="0">
                          <a:solidFill>
                            <a:schemeClr val="tx1"/>
                          </a:solidFill>
                          <a:latin typeface="UTM Avo" panose="02040603050506020204" pitchFamily="18" charset="0"/>
                          <a:ea typeface="+mn-ea"/>
                          <a:cs typeface="Arial" panose="020B0604020202020204" pitchFamily="34" charset="0"/>
                        </a:rPr>
                        <a:t>ns</a:t>
                      </a:r>
                    </a:p>
                  </a:txBody>
                  <a:tcPr marL="45720" marR="45720" marT="0" marB="0" anchor="ctr"/>
                </a:tc>
                <a:tc>
                  <a:txBody>
                    <a:bodyPr/>
                    <a:lstStyle/>
                    <a:p>
                      <a:pPr algn="ctr">
                        <a:lnSpc>
                          <a:spcPct val="150000"/>
                        </a:lnSpc>
                        <a:spcAft>
                          <a:spcPts val="0"/>
                        </a:spcAft>
                      </a:pPr>
                      <a:r>
                        <a:rPr lang="en-US" sz="2400" kern="1200" dirty="0">
                          <a:solidFill>
                            <a:schemeClr val="tx1"/>
                          </a:solidFill>
                          <a:latin typeface="UTM Avo" panose="02040603050506020204" pitchFamily="18" charset="0"/>
                          <a:ea typeface="+mn-ea"/>
                          <a:cs typeface="Arial" panose="020B0604020202020204" pitchFamily="34" charset="0"/>
                        </a:rPr>
                        <a:t>np</a:t>
                      </a:r>
                    </a:p>
                  </a:txBody>
                  <a:tcPr marL="45720" marR="45720" marT="0" marB="0" anchor="ctr"/>
                </a:tc>
                <a:tc>
                  <a:txBody>
                    <a:bodyPr/>
                    <a:lstStyle/>
                    <a:p>
                      <a:pPr algn="ctr">
                        <a:lnSpc>
                          <a:spcPct val="150000"/>
                        </a:lnSpc>
                        <a:spcAft>
                          <a:spcPts val="0"/>
                        </a:spcAft>
                      </a:pPr>
                      <a:r>
                        <a:rPr lang="en-US" sz="2400" kern="1200" dirty="0" err="1">
                          <a:solidFill>
                            <a:schemeClr val="tx1"/>
                          </a:solidFill>
                          <a:latin typeface="UTM Avo" panose="02040603050506020204" pitchFamily="18" charset="0"/>
                          <a:ea typeface="+mn-ea"/>
                          <a:cs typeface="Arial" panose="020B0604020202020204" pitchFamily="34" charset="0"/>
                        </a:rPr>
                        <a:t>nd</a:t>
                      </a:r>
                      <a:endParaRPr lang="en-US" sz="2400" kern="1200" dirty="0">
                        <a:solidFill>
                          <a:schemeClr val="tx1"/>
                        </a:solidFill>
                        <a:latin typeface="UTM Avo" panose="02040603050506020204" pitchFamily="18" charset="0"/>
                        <a:ea typeface="+mn-ea"/>
                        <a:cs typeface="Arial" panose="020B0604020202020204" pitchFamily="34" charset="0"/>
                      </a:endParaRPr>
                    </a:p>
                  </a:txBody>
                  <a:tcPr marL="45720" marR="45720" marT="0" marB="0" anchor="ctr"/>
                </a:tc>
                <a:tc>
                  <a:txBody>
                    <a:bodyPr/>
                    <a:lstStyle/>
                    <a:p>
                      <a:pPr algn="ctr">
                        <a:lnSpc>
                          <a:spcPct val="150000"/>
                        </a:lnSpc>
                        <a:spcAft>
                          <a:spcPts val="0"/>
                        </a:spcAft>
                      </a:pPr>
                      <a:r>
                        <a:rPr lang="en-US" sz="2400" kern="1200" dirty="0" err="1">
                          <a:solidFill>
                            <a:schemeClr val="tx1"/>
                          </a:solidFill>
                          <a:latin typeface="UTM Avo" panose="02040603050506020204" pitchFamily="18" charset="0"/>
                          <a:ea typeface="+mn-ea"/>
                          <a:cs typeface="Arial" panose="020B0604020202020204" pitchFamily="34" charset="0"/>
                        </a:rPr>
                        <a:t>nf</a:t>
                      </a:r>
                      <a:endParaRPr lang="en-US" sz="2400" kern="1200" dirty="0">
                        <a:solidFill>
                          <a:schemeClr val="tx1"/>
                        </a:solidFill>
                        <a:latin typeface="UTM Avo" panose="02040603050506020204" pitchFamily="18" charset="0"/>
                        <a:ea typeface="+mn-ea"/>
                        <a:cs typeface="Arial" panose="020B0604020202020204" pitchFamily="34" charset="0"/>
                      </a:endParaRPr>
                    </a:p>
                  </a:txBody>
                  <a:tcPr marL="45720" marR="45720" marT="0" marB="0" anchor="ctr"/>
                </a:tc>
                <a:extLst>
                  <a:ext uri="{0D108BD9-81ED-4DB2-BD59-A6C34878D82A}">
                    <a16:rowId xmlns:a16="http://schemas.microsoft.com/office/drawing/2014/main" val="4148813363"/>
                  </a:ext>
                </a:extLst>
              </a:tr>
              <a:tr h="533569">
                <a:tc>
                  <a:txBody>
                    <a:bodyPr/>
                    <a:lstStyle/>
                    <a:p>
                      <a:pPr marL="0" algn="ctr" defTabSz="914400" rtl="0" eaLnBrk="1" latinLnBrk="0" hangingPunct="1">
                        <a:lnSpc>
                          <a:spcPct val="150000"/>
                        </a:lnSpc>
                        <a:spcAft>
                          <a:spcPts val="0"/>
                        </a:spcAft>
                      </a:pPr>
                      <a:r>
                        <a:rPr lang="en-US" sz="2400" b="1" kern="1200" dirty="0">
                          <a:solidFill>
                            <a:schemeClr val="tx1"/>
                          </a:solidFill>
                          <a:latin typeface="UTM Avo" panose="02040603050506020204" pitchFamily="18" charset="0"/>
                          <a:ea typeface="+mn-ea"/>
                          <a:cs typeface="Arial" panose="020B0604020202020204" pitchFamily="34" charset="0"/>
                        </a:rPr>
                        <a:t>Số AO</a:t>
                      </a:r>
                    </a:p>
                  </a:txBody>
                  <a:tcPr marL="45720" marR="45720" marT="0" marB="0" anchor="ctr"/>
                </a:tc>
                <a:tc>
                  <a:txBody>
                    <a:bodyPr/>
                    <a:lstStyle/>
                    <a:p>
                      <a:pPr marL="0" algn="ctr" defTabSz="914400" rtl="0" eaLnBrk="1" latinLnBrk="0" hangingPunct="1">
                        <a:lnSpc>
                          <a:spcPct val="150000"/>
                        </a:lnSpc>
                        <a:spcAft>
                          <a:spcPts val="0"/>
                        </a:spcAft>
                      </a:pPr>
                      <a:r>
                        <a:rPr lang="en-US" sz="2400" b="0" kern="1200" dirty="0">
                          <a:solidFill>
                            <a:schemeClr val="tx1"/>
                          </a:solidFill>
                          <a:latin typeface="UTM Avo" panose="02040603050506020204" pitchFamily="18" charset="0"/>
                          <a:ea typeface="+mn-ea"/>
                          <a:cs typeface="Arial" panose="020B0604020202020204" pitchFamily="34" charset="0"/>
                        </a:rPr>
                        <a:t>1</a:t>
                      </a:r>
                    </a:p>
                  </a:txBody>
                  <a:tcPr marL="45720" marR="45720" marT="0" marB="0" anchor="ctr"/>
                </a:tc>
                <a:tc>
                  <a:txBody>
                    <a:bodyPr/>
                    <a:lstStyle/>
                    <a:p>
                      <a:pPr algn="ctr">
                        <a:lnSpc>
                          <a:spcPct val="150000"/>
                        </a:lnSpc>
                        <a:spcAft>
                          <a:spcPts val="0"/>
                        </a:spcAft>
                      </a:pPr>
                      <a:r>
                        <a:rPr lang="en-US" sz="2400" kern="1200" dirty="0">
                          <a:solidFill>
                            <a:schemeClr val="tx1"/>
                          </a:solidFill>
                          <a:latin typeface="UTM Avo" panose="02040603050506020204" pitchFamily="18" charset="0"/>
                          <a:ea typeface="+mn-ea"/>
                          <a:cs typeface="Arial" panose="020B0604020202020204" pitchFamily="34" charset="0"/>
                        </a:rPr>
                        <a:t>3</a:t>
                      </a:r>
                    </a:p>
                  </a:txBody>
                  <a:tcPr marL="45720" marR="45720" marT="0" marB="0" anchor="ctr"/>
                </a:tc>
                <a:tc>
                  <a:txBody>
                    <a:bodyPr/>
                    <a:lstStyle/>
                    <a:p>
                      <a:pPr algn="ctr">
                        <a:lnSpc>
                          <a:spcPct val="150000"/>
                        </a:lnSpc>
                        <a:spcAft>
                          <a:spcPts val="0"/>
                        </a:spcAft>
                      </a:pPr>
                      <a:r>
                        <a:rPr lang="en-US" sz="2400" kern="1200" dirty="0">
                          <a:solidFill>
                            <a:schemeClr val="tx1"/>
                          </a:solidFill>
                          <a:latin typeface="UTM Avo" panose="02040603050506020204" pitchFamily="18" charset="0"/>
                          <a:ea typeface="+mn-ea"/>
                          <a:cs typeface="Arial" panose="020B0604020202020204" pitchFamily="34" charset="0"/>
                        </a:rPr>
                        <a:t>5</a:t>
                      </a:r>
                    </a:p>
                  </a:txBody>
                  <a:tcPr marL="45720" marR="45720" marT="0" marB="0" anchor="ctr"/>
                </a:tc>
                <a:tc>
                  <a:txBody>
                    <a:bodyPr/>
                    <a:lstStyle/>
                    <a:p>
                      <a:pPr algn="ctr">
                        <a:lnSpc>
                          <a:spcPct val="150000"/>
                        </a:lnSpc>
                        <a:spcAft>
                          <a:spcPts val="0"/>
                        </a:spcAft>
                      </a:pPr>
                      <a:r>
                        <a:rPr lang="en-US" sz="2400" kern="1200" dirty="0">
                          <a:solidFill>
                            <a:schemeClr val="tx1"/>
                          </a:solidFill>
                          <a:latin typeface="UTM Avo" panose="02040603050506020204" pitchFamily="18" charset="0"/>
                          <a:ea typeface="+mn-ea"/>
                          <a:cs typeface="Arial" panose="020B0604020202020204" pitchFamily="34" charset="0"/>
                        </a:rPr>
                        <a:t>7</a:t>
                      </a:r>
                    </a:p>
                  </a:txBody>
                  <a:tcPr marL="45720" marR="45720" marT="0" marB="0" anchor="ctr"/>
                </a:tc>
                <a:extLst>
                  <a:ext uri="{0D108BD9-81ED-4DB2-BD59-A6C34878D82A}">
                    <a16:rowId xmlns:a16="http://schemas.microsoft.com/office/drawing/2014/main" val="530631032"/>
                  </a:ext>
                </a:extLst>
              </a:tr>
              <a:tr h="533569">
                <a:tc>
                  <a:txBody>
                    <a:bodyPr/>
                    <a:lstStyle/>
                    <a:p>
                      <a:pPr marL="0" algn="ctr" defTabSz="914400" rtl="0" eaLnBrk="1" latinLnBrk="0" hangingPunct="1">
                        <a:lnSpc>
                          <a:spcPct val="150000"/>
                        </a:lnSpc>
                        <a:spcAft>
                          <a:spcPts val="0"/>
                        </a:spcAft>
                      </a:pPr>
                      <a:r>
                        <a:rPr lang="en-US" sz="2400" b="1" kern="1200" dirty="0">
                          <a:solidFill>
                            <a:schemeClr val="tx1"/>
                          </a:solidFill>
                          <a:latin typeface="UTM Avo" panose="02040603050506020204" pitchFamily="18" charset="0"/>
                          <a:ea typeface="+mn-ea"/>
                          <a:cs typeface="Arial" panose="020B0604020202020204" pitchFamily="34" charset="0"/>
                        </a:rPr>
                        <a:t>Số electron </a:t>
                      </a:r>
                      <a:r>
                        <a:rPr lang="en-US" sz="2400" b="1" kern="1200" dirty="0" err="1">
                          <a:solidFill>
                            <a:schemeClr val="tx1"/>
                          </a:solidFill>
                          <a:latin typeface="UTM Avo" panose="02040603050506020204" pitchFamily="18" charset="0"/>
                          <a:ea typeface="+mn-ea"/>
                          <a:cs typeface="Arial" panose="020B0604020202020204" pitchFamily="34" charset="0"/>
                        </a:rPr>
                        <a:t>bão</a:t>
                      </a:r>
                      <a:r>
                        <a:rPr lang="en-US" sz="2400" b="1" kern="1200" dirty="0">
                          <a:solidFill>
                            <a:schemeClr val="tx1"/>
                          </a:solidFill>
                          <a:latin typeface="UTM Avo" panose="02040603050506020204" pitchFamily="18" charset="0"/>
                          <a:ea typeface="+mn-ea"/>
                          <a:cs typeface="Arial" panose="020B0604020202020204" pitchFamily="34" charset="0"/>
                        </a:rPr>
                        <a:t> </a:t>
                      </a:r>
                      <a:r>
                        <a:rPr lang="en-US" sz="2400" b="1" kern="1200" dirty="0" err="1">
                          <a:solidFill>
                            <a:schemeClr val="tx1"/>
                          </a:solidFill>
                          <a:latin typeface="UTM Avo" panose="02040603050506020204" pitchFamily="18" charset="0"/>
                          <a:ea typeface="+mn-ea"/>
                          <a:cs typeface="Arial" panose="020B0604020202020204" pitchFamily="34" charset="0"/>
                        </a:rPr>
                        <a:t>hòa</a:t>
                      </a:r>
                      <a:endParaRPr lang="en-US" sz="2400" b="1" kern="1200" dirty="0">
                        <a:solidFill>
                          <a:schemeClr val="tx1"/>
                        </a:solidFill>
                        <a:latin typeface="UTM Avo" panose="02040603050506020204" pitchFamily="18" charset="0"/>
                        <a:ea typeface="+mn-ea"/>
                        <a:cs typeface="Arial" panose="020B0604020202020204" pitchFamily="34" charset="0"/>
                      </a:endParaRPr>
                    </a:p>
                  </a:txBody>
                  <a:tcPr marL="45720" marR="45720" marT="0" marB="0" anchor="ctr"/>
                </a:tc>
                <a:tc>
                  <a:txBody>
                    <a:bodyPr/>
                    <a:lstStyle/>
                    <a:p>
                      <a:pPr marL="0" algn="ctr" defTabSz="914400" rtl="0" eaLnBrk="1" latinLnBrk="0" hangingPunct="1">
                        <a:lnSpc>
                          <a:spcPct val="150000"/>
                        </a:lnSpc>
                        <a:spcAft>
                          <a:spcPts val="0"/>
                        </a:spcAft>
                      </a:pPr>
                      <a:r>
                        <a:rPr lang="en-US" sz="2400" b="0" kern="1200" dirty="0">
                          <a:solidFill>
                            <a:schemeClr val="tx1"/>
                          </a:solidFill>
                          <a:latin typeface="UTM Avo" panose="02040603050506020204" pitchFamily="18" charset="0"/>
                          <a:ea typeface="+mn-ea"/>
                          <a:cs typeface="Arial" panose="020B0604020202020204" pitchFamily="34" charset="0"/>
                        </a:rPr>
                        <a:t>2</a:t>
                      </a:r>
                    </a:p>
                  </a:txBody>
                  <a:tcPr marL="45720" marR="45720" marT="0" marB="0" anchor="ctr"/>
                </a:tc>
                <a:tc>
                  <a:txBody>
                    <a:bodyPr/>
                    <a:lstStyle/>
                    <a:p>
                      <a:pPr algn="ctr">
                        <a:lnSpc>
                          <a:spcPct val="150000"/>
                        </a:lnSpc>
                        <a:spcAft>
                          <a:spcPts val="0"/>
                        </a:spcAft>
                      </a:pPr>
                      <a:r>
                        <a:rPr lang="en-US" sz="2400" kern="1200" dirty="0">
                          <a:solidFill>
                            <a:schemeClr val="tx1"/>
                          </a:solidFill>
                          <a:latin typeface="UTM Avo" panose="02040603050506020204" pitchFamily="18" charset="0"/>
                          <a:ea typeface="+mn-ea"/>
                          <a:cs typeface="Arial" panose="020B0604020202020204" pitchFamily="34" charset="0"/>
                        </a:rPr>
                        <a:t>6</a:t>
                      </a:r>
                    </a:p>
                  </a:txBody>
                  <a:tcPr marL="45720" marR="45720" marT="0" marB="0" anchor="ctr"/>
                </a:tc>
                <a:tc>
                  <a:txBody>
                    <a:bodyPr/>
                    <a:lstStyle/>
                    <a:p>
                      <a:pPr algn="ctr">
                        <a:lnSpc>
                          <a:spcPct val="150000"/>
                        </a:lnSpc>
                        <a:spcAft>
                          <a:spcPts val="0"/>
                        </a:spcAft>
                      </a:pPr>
                      <a:r>
                        <a:rPr lang="en-US" sz="2400" kern="1200" dirty="0">
                          <a:solidFill>
                            <a:schemeClr val="tx1"/>
                          </a:solidFill>
                          <a:latin typeface="UTM Avo" panose="02040603050506020204" pitchFamily="18" charset="0"/>
                          <a:ea typeface="+mn-ea"/>
                          <a:cs typeface="Arial" panose="020B0604020202020204" pitchFamily="34" charset="0"/>
                        </a:rPr>
                        <a:t>10</a:t>
                      </a:r>
                    </a:p>
                  </a:txBody>
                  <a:tcPr marL="45720" marR="45720" marT="0" marB="0" anchor="ctr"/>
                </a:tc>
                <a:tc>
                  <a:txBody>
                    <a:bodyPr/>
                    <a:lstStyle/>
                    <a:p>
                      <a:pPr algn="ctr">
                        <a:lnSpc>
                          <a:spcPct val="150000"/>
                        </a:lnSpc>
                        <a:spcAft>
                          <a:spcPts val="0"/>
                        </a:spcAft>
                      </a:pPr>
                      <a:r>
                        <a:rPr lang="en-US" sz="2400" kern="1200" dirty="0">
                          <a:solidFill>
                            <a:schemeClr val="tx1"/>
                          </a:solidFill>
                          <a:latin typeface="UTM Avo" panose="02040603050506020204" pitchFamily="18" charset="0"/>
                          <a:ea typeface="+mn-ea"/>
                          <a:cs typeface="Arial" panose="020B0604020202020204" pitchFamily="34" charset="0"/>
                        </a:rPr>
                        <a:t>14</a:t>
                      </a:r>
                    </a:p>
                  </a:txBody>
                  <a:tcPr marL="45720" marR="45720" marT="0" marB="0" anchor="ctr"/>
                </a:tc>
                <a:extLst>
                  <a:ext uri="{0D108BD9-81ED-4DB2-BD59-A6C34878D82A}">
                    <a16:rowId xmlns:a16="http://schemas.microsoft.com/office/drawing/2014/main" val="3699897573"/>
                  </a:ext>
                </a:extLst>
              </a:tr>
            </a:tbl>
          </a:graphicData>
        </a:graphic>
      </p:graphicFrame>
    </p:spTree>
    <p:extLst>
      <p:ext uri="{BB962C8B-B14F-4D97-AF65-F5344CB8AC3E}">
        <p14:creationId xmlns:p14="http://schemas.microsoft.com/office/powerpoint/2010/main" val="373650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1BBE123-7EB7-F8EF-FE93-08EE980BC898}"/>
              </a:ext>
            </a:extLst>
          </p:cNvPr>
          <p:cNvGrpSpPr/>
          <p:nvPr/>
        </p:nvGrpSpPr>
        <p:grpSpPr>
          <a:xfrm>
            <a:off x="4877732" y="3200400"/>
            <a:ext cx="2736543" cy="1558939"/>
            <a:chOff x="309542" y="967667"/>
            <a:chExt cx="2878585" cy="1558939"/>
          </a:xfrm>
        </p:grpSpPr>
        <p:pic>
          <p:nvPicPr>
            <p:cNvPr id="5" name="Picture 4">
              <a:hlinkClick r:id="rId3"/>
              <a:extLst>
                <a:ext uri="{FF2B5EF4-FFF2-40B4-BE49-F238E27FC236}">
                  <a16:creationId xmlns:a16="http://schemas.microsoft.com/office/drawing/2014/main" id="{DA91DD1F-EB0A-557A-8651-452737B26B1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6" name="TextBox 5">
              <a:extLst>
                <a:ext uri="{FF2B5EF4-FFF2-40B4-BE49-F238E27FC236}">
                  <a16:creationId xmlns:a16="http://schemas.microsoft.com/office/drawing/2014/main" id="{3766EB6B-D8B5-EFF5-94FA-80BE38D6C2CC}"/>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84277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97D71F-5E5A-C830-6DBA-FAC4D531110C}"/>
              </a:ext>
            </a:extLst>
          </p:cNvPr>
          <p:cNvSpPr/>
          <p:nvPr/>
        </p:nvSpPr>
        <p:spPr>
          <a:xfrm>
            <a:off x="748719" y="1687872"/>
            <a:ext cx="5166799" cy="574388"/>
          </a:xfrm>
          <a:prstGeom prst="rect">
            <a:avLst/>
          </a:prstGeom>
        </p:spPr>
        <p:txBody>
          <a:bodyPr wrap="none">
            <a:spAutoFit/>
          </a:bodyPr>
          <a:lstStyle/>
          <a:p>
            <a:pPr>
              <a:lnSpc>
                <a:spcPct val="150000"/>
              </a:lnSpc>
              <a:spcBef>
                <a:spcPts val="400"/>
              </a:spcBef>
              <a:spcAft>
                <a:spcPts val="533"/>
              </a:spcAft>
            </a:pPr>
            <a:r>
              <a:rPr lang="en-US" sz="2400" b="1" dirty="0">
                <a:latin typeface="UTM Avo" panose="02040603050506020204" pitchFamily="18" charset="0"/>
                <a:ea typeface="Calibri" panose="020F0502020204030204" pitchFamily="34" charset="0"/>
                <a:cs typeface="Arial" panose="020B0604020202020204" pitchFamily="34" charset="0"/>
              </a:rPr>
              <a:t>II. </a:t>
            </a:r>
            <a:r>
              <a:rPr lang="en-US" sz="2400" b="1" dirty="0" err="1">
                <a:latin typeface="UTM Avo" panose="02040603050506020204" pitchFamily="18" charset="0"/>
                <a:ea typeface="Calibri" panose="020F0502020204030204" pitchFamily="34" charset="0"/>
                <a:cs typeface="Arial" panose="020B0604020202020204" pitchFamily="34" charset="0"/>
              </a:rPr>
              <a:t>Cấu</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hình</a:t>
            </a:r>
            <a:r>
              <a:rPr lang="en-US" sz="2400" b="1" dirty="0">
                <a:latin typeface="UTM Avo" panose="02040603050506020204" pitchFamily="18" charset="0"/>
                <a:ea typeface="Calibri" panose="020F0502020204030204" pitchFamily="34" charset="0"/>
                <a:cs typeface="Arial" panose="020B0604020202020204" pitchFamily="34" charset="0"/>
              </a:rPr>
              <a:t> electron </a:t>
            </a:r>
            <a:r>
              <a:rPr lang="en-US" sz="2400" b="1" dirty="0" err="1">
                <a:latin typeface="UTM Avo" panose="02040603050506020204" pitchFamily="18" charset="0"/>
                <a:ea typeface="Calibri" panose="020F0502020204030204" pitchFamily="34" charset="0"/>
                <a:cs typeface="Arial" panose="020B0604020202020204" pitchFamily="34" charset="0"/>
              </a:rPr>
              <a:t>nguyên</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tử</a:t>
            </a:r>
            <a:r>
              <a:rPr lang="en-US" sz="2400" b="1" dirty="0">
                <a:latin typeface="UTM Avo" panose="02040603050506020204" pitchFamily="18" charset="0"/>
                <a:ea typeface="Calibri" panose="020F0502020204030204" pitchFamily="34" charset="0"/>
                <a:cs typeface="Arial" panose="020B0604020202020204" pitchFamily="34" charset="0"/>
              </a:rPr>
              <a:t>.</a:t>
            </a:r>
          </a:p>
        </p:txBody>
      </p:sp>
      <p:sp>
        <p:nvSpPr>
          <p:cNvPr id="2" name="Rectangle 1">
            <a:extLst>
              <a:ext uri="{FF2B5EF4-FFF2-40B4-BE49-F238E27FC236}">
                <a16:creationId xmlns:a16="http://schemas.microsoft.com/office/drawing/2014/main" id="{369EFBF0-C191-65F6-72E3-4D4F061D73DB}"/>
              </a:ext>
            </a:extLst>
          </p:cNvPr>
          <p:cNvSpPr/>
          <p:nvPr/>
        </p:nvSpPr>
        <p:spPr>
          <a:xfrm>
            <a:off x="701094" y="2154597"/>
            <a:ext cx="6639959" cy="574388"/>
          </a:xfrm>
          <a:prstGeom prst="rect">
            <a:avLst/>
          </a:prstGeom>
        </p:spPr>
        <p:txBody>
          <a:bodyPr wrap="none">
            <a:spAutoFit/>
          </a:bodyPr>
          <a:lstStyle/>
          <a:p>
            <a:pPr>
              <a:lnSpc>
                <a:spcPct val="150000"/>
              </a:lnSpc>
              <a:spcBef>
                <a:spcPts val="400"/>
              </a:spcBef>
              <a:spcAft>
                <a:spcPts val="533"/>
              </a:spcAft>
            </a:pPr>
            <a:r>
              <a:rPr lang="en-US" sz="2400" b="1" dirty="0">
                <a:solidFill>
                  <a:schemeClr val="accent2"/>
                </a:solidFill>
                <a:latin typeface="UTM Avo" panose="02040603050506020204" pitchFamily="18" charset="0"/>
                <a:ea typeface="Calibri" panose="020F0502020204030204" pitchFamily="34" charset="0"/>
                <a:cs typeface="Arial" panose="020B0604020202020204" pitchFamily="34" charset="0"/>
              </a:rPr>
              <a:t>1. Cách </a:t>
            </a:r>
            <a:r>
              <a:rPr lang="en-US" sz="2400" b="1" dirty="0" err="1">
                <a:solidFill>
                  <a:schemeClr val="accent2"/>
                </a:solidFill>
                <a:latin typeface="UTM Avo" panose="02040603050506020204" pitchFamily="18" charset="0"/>
                <a:ea typeface="Calibri" panose="020F0502020204030204" pitchFamily="34" charset="0"/>
                <a:cs typeface="Arial" panose="020B0604020202020204" pitchFamily="34" charset="0"/>
              </a:rPr>
              <a:t>viết</a:t>
            </a:r>
            <a:r>
              <a:rPr lang="en-US" sz="2400" b="1" dirty="0">
                <a:solidFill>
                  <a:schemeClr val="accent2"/>
                </a:solidFill>
                <a:latin typeface="UTM Avo" panose="02040603050506020204" pitchFamily="18" charset="0"/>
                <a:ea typeface="Calibri" panose="020F0502020204030204" pitchFamily="34" charset="0"/>
                <a:cs typeface="Arial" panose="020B0604020202020204" pitchFamily="34" charset="0"/>
              </a:rPr>
              <a:t> </a:t>
            </a:r>
            <a:r>
              <a:rPr lang="en-US" sz="2400" b="1" dirty="0" err="1">
                <a:solidFill>
                  <a:schemeClr val="accent2"/>
                </a:solidFill>
                <a:latin typeface="UTM Avo" panose="02040603050506020204" pitchFamily="18" charset="0"/>
                <a:ea typeface="Calibri" panose="020F0502020204030204" pitchFamily="34" charset="0"/>
                <a:cs typeface="Arial" panose="020B0604020202020204" pitchFamily="34" charset="0"/>
              </a:rPr>
              <a:t>cấu</a:t>
            </a:r>
            <a:r>
              <a:rPr lang="en-US" sz="2400" b="1" dirty="0">
                <a:solidFill>
                  <a:schemeClr val="accent2"/>
                </a:solidFill>
                <a:latin typeface="UTM Avo" panose="02040603050506020204" pitchFamily="18" charset="0"/>
                <a:ea typeface="Calibri" panose="020F0502020204030204" pitchFamily="34" charset="0"/>
                <a:cs typeface="Arial" panose="020B0604020202020204" pitchFamily="34" charset="0"/>
              </a:rPr>
              <a:t> </a:t>
            </a:r>
            <a:r>
              <a:rPr lang="en-US" sz="2400" b="1" dirty="0" err="1">
                <a:solidFill>
                  <a:schemeClr val="accent2"/>
                </a:solidFill>
                <a:latin typeface="UTM Avo" panose="02040603050506020204" pitchFamily="18" charset="0"/>
                <a:ea typeface="Calibri" panose="020F0502020204030204" pitchFamily="34" charset="0"/>
                <a:cs typeface="Arial" panose="020B0604020202020204" pitchFamily="34" charset="0"/>
              </a:rPr>
              <a:t>hình</a:t>
            </a:r>
            <a:r>
              <a:rPr lang="en-US" sz="2400" b="1" dirty="0">
                <a:solidFill>
                  <a:schemeClr val="accent2"/>
                </a:solidFill>
                <a:latin typeface="UTM Avo" panose="02040603050506020204" pitchFamily="18" charset="0"/>
                <a:ea typeface="Calibri" panose="020F0502020204030204" pitchFamily="34" charset="0"/>
                <a:cs typeface="Arial" panose="020B0604020202020204" pitchFamily="34" charset="0"/>
              </a:rPr>
              <a:t> electron </a:t>
            </a:r>
            <a:r>
              <a:rPr lang="en-US" sz="2400" b="1" dirty="0" err="1">
                <a:solidFill>
                  <a:schemeClr val="accent2"/>
                </a:solidFill>
                <a:latin typeface="UTM Avo" panose="02040603050506020204" pitchFamily="18" charset="0"/>
                <a:ea typeface="Calibri" panose="020F0502020204030204" pitchFamily="34" charset="0"/>
                <a:cs typeface="Arial" panose="020B0604020202020204" pitchFamily="34" charset="0"/>
              </a:rPr>
              <a:t>nguyên</a:t>
            </a:r>
            <a:r>
              <a:rPr lang="en-US" sz="2400" b="1" dirty="0">
                <a:solidFill>
                  <a:schemeClr val="accent2"/>
                </a:solidFill>
                <a:latin typeface="UTM Avo" panose="02040603050506020204" pitchFamily="18" charset="0"/>
                <a:ea typeface="Calibri" panose="020F0502020204030204" pitchFamily="34" charset="0"/>
                <a:cs typeface="Arial" panose="020B0604020202020204" pitchFamily="34" charset="0"/>
              </a:rPr>
              <a:t> </a:t>
            </a:r>
            <a:r>
              <a:rPr lang="en-US" sz="2400" b="1" dirty="0" err="1">
                <a:solidFill>
                  <a:schemeClr val="accent2"/>
                </a:solidFill>
                <a:latin typeface="UTM Avo" panose="02040603050506020204" pitchFamily="18" charset="0"/>
                <a:ea typeface="Calibri" panose="020F0502020204030204" pitchFamily="34" charset="0"/>
                <a:cs typeface="Arial" panose="020B0604020202020204" pitchFamily="34" charset="0"/>
              </a:rPr>
              <a:t>tử</a:t>
            </a:r>
            <a:endParaRPr lang="en-US" sz="2400" b="1" dirty="0">
              <a:solidFill>
                <a:schemeClr val="accent2"/>
              </a:solidFill>
              <a:latin typeface="UTM Avo" panose="02040603050506020204" pitchFamily="18"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E17EE022-BEC0-42C4-A826-1E69D392A612}"/>
              </a:ext>
            </a:extLst>
          </p:cNvPr>
          <p:cNvSpPr txBox="1"/>
          <p:nvPr/>
        </p:nvSpPr>
        <p:spPr>
          <a:xfrm>
            <a:off x="692150" y="2663825"/>
            <a:ext cx="10972800" cy="1121846"/>
          </a:xfrm>
          <a:prstGeom prst="rect">
            <a:avLst/>
          </a:prstGeom>
          <a:noFill/>
        </p:spPr>
        <p:txBody>
          <a:bodyPr wrap="square">
            <a:spAutoFit/>
          </a:bodyPr>
          <a:lstStyle/>
          <a:p>
            <a:pPr lvl="0" algn="just" defTabSz="609539">
              <a:lnSpc>
                <a:spcPct val="150000"/>
              </a:lnSpc>
              <a:defRPr/>
            </a:pPr>
            <a:r>
              <a:rPr lang="vi-VN" sz="2400" b="1" dirty="0">
                <a:latin typeface="UTM Avo" panose="02040603050506020204" pitchFamily="18" charset="0"/>
              </a:rPr>
              <a:t>Bước 1: </a:t>
            </a:r>
            <a:r>
              <a:rPr lang="vi-VN" sz="2400" dirty="0">
                <a:latin typeface="UTM Avo" panose="02040603050506020204" pitchFamily="18" charset="0"/>
              </a:rPr>
              <a:t>Quy tắc 1: Điền electron theo thứ tự các mức năng lượng từ thấp đến cao (dãy Klechkovski):</a:t>
            </a:r>
            <a:r>
              <a:rPr lang="en-US" sz="2400" dirty="0">
                <a:latin typeface="UTM Avo" panose="02040603050506020204" pitchFamily="18" charset="0"/>
              </a:rPr>
              <a:t> </a:t>
            </a:r>
            <a:r>
              <a:rPr lang="vi-VN" sz="2400" dirty="0">
                <a:latin typeface="UTM Avo" panose="02040603050506020204" pitchFamily="18" charset="0"/>
              </a:rPr>
              <a:t>1s 2s 2p 3s 3p 4s 3d 4p 5s 4p 5p 6s ...</a:t>
            </a:r>
          </a:p>
        </p:txBody>
      </p:sp>
      <p:sp>
        <p:nvSpPr>
          <p:cNvPr id="3" name="TextBox 2">
            <a:extLst>
              <a:ext uri="{FF2B5EF4-FFF2-40B4-BE49-F238E27FC236}">
                <a16:creationId xmlns:a16="http://schemas.microsoft.com/office/drawing/2014/main" id="{9A99B1D4-191B-A107-B87F-EFEE866A6DE2}"/>
              </a:ext>
            </a:extLst>
          </p:cNvPr>
          <p:cNvSpPr txBox="1"/>
          <p:nvPr/>
        </p:nvSpPr>
        <p:spPr>
          <a:xfrm>
            <a:off x="692150" y="3787775"/>
            <a:ext cx="11156950" cy="567848"/>
          </a:xfrm>
          <a:prstGeom prst="rect">
            <a:avLst/>
          </a:prstGeom>
          <a:noFill/>
        </p:spPr>
        <p:txBody>
          <a:bodyPr wrap="square">
            <a:spAutoFit/>
          </a:bodyPr>
          <a:lstStyle/>
          <a:p>
            <a:pPr lvl="0" algn="just" defTabSz="609539">
              <a:lnSpc>
                <a:spcPct val="150000"/>
              </a:lnSpc>
              <a:defRPr/>
            </a:pPr>
            <a:r>
              <a:rPr lang="vi-VN" sz="2400" dirty="0">
                <a:latin typeface="UTM Avo" panose="02040603050506020204" pitchFamily="18" charset="0"/>
              </a:rPr>
              <a:t>Điền electron bão hoà phân lớp trước rồi mới điền tiếp vào phân lớp sau.</a:t>
            </a:r>
          </a:p>
        </p:txBody>
      </p:sp>
      <p:sp>
        <p:nvSpPr>
          <p:cNvPr id="4" name="Rectangle 3">
            <a:extLst>
              <a:ext uri="{FF2B5EF4-FFF2-40B4-BE49-F238E27FC236}">
                <a16:creationId xmlns:a16="http://schemas.microsoft.com/office/drawing/2014/main" id="{6BAB4769-13A0-E09E-61AA-A367A6E2A038}"/>
              </a:ext>
            </a:extLst>
          </p:cNvPr>
          <p:cNvSpPr/>
          <p:nvPr/>
        </p:nvSpPr>
        <p:spPr>
          <a:xfrm>
            <a:off x="1362688" y="4335584"/>
            <a:ext cx="5467211" cy="1121846"/>
          </a:xfrm>
          <a:prstGeom prst="rect">
            <a:avLst/>
          </a:prstGeom>
        </p:spPr>
        <p:txBody>
          <a:bodyPr wrap="square">
            <a:spAutoFit/>
          </a:bodyPr>
          <a:lstStyle/>
          <a:p>
            <a:pPr algn="ctr">
              <a:lnSpc>
                <a:spcPct val="150000"/>
              </a:lnSpc>
              <a:spcBef>
                <a:spcPts val="400"/>
              </a:spcBef>
              <a:spcAft>
                <a:spcPts val="400"/>
              </a:spcAft>
            </a:pPr>
            <a:r>
              <a:rPr lang="vi-VN" sz="2400" b="1" dirty="0">
                <a:latin typeface="UTM Avo" panose="02040603050506020204" pitchFamily="18" charset="0"/>
              </a:rPr>
              <a:t>Quy tắc đường chéo Kleckovski (Klếch-cốp-ski)</a:t>
            </a:r>
          </a:p>
        </p:txBody>
      </p:sp>
      <p:pic>
        <p:nvPicPr>
          <p:cNvPr id="5" name="Picture 4">
            <a:extLst>
              <a:ext uri="{FF2B5EF4-FFF2-40B4-BE49-F238E27FC236}">
                <a16:creationId xmlns:a16="http://schemas.microsoft.com/office/drawing/2014/main" id="{142539B9-FF71-26E2-E6B2-AEC474BB23BF}"/>
              </a:ext>
            </a:extLst>
          </p:cNvPr>
          <p:cNvPicPr>
            <a:picLocks noChangeAspect="1"/>
          </p:cNvPicPr>
          <p:nvPr/>
        </p:nvPicPr>
        <p:blipFill>
          <a:blip r:embed="rId3"/>
          <a:stretch>
            <a:fillRect/>
          </a:stretch>
        </p:blipFill>
        <p:spPr>
          <a:xfrm>
            <a:off x="7137897" y="4467683"/>
            <a:ext cx="2829996" cy="2160691"/>
          </a:xfrm>
          <a:prstGeom prst="rect">
            <a:avLst/>
          </a:prstGeom>
        </p:spPr>
      </p:pic>
    </p:spTree>
    <p:extLst>
      <p:ext uri="{BB962C8B-B14F-4D97-AF65-F5344CB8AC3E}">
        <p14:creationId xmlns:p14="http://schemas.microsoft.com/office/powerpoint/2010/main" val="236957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par>
                                <p:cTn id="30" presetID="10"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6" grpId="0"/>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17EE022-BEC0-42C4-A826-1E69D392A612}"/>
              </a:ext>
            </a:extLst>
          </p:cNvPr>
          <p:cNvSpPr txBox="1"/>
          <p:nvPr/>
        </p:nvSpPr>
        <p:spPr>
          <a:xfrm>
            <a:off x="692150" y="1806575"/>
            <a:ext cx="10972800" cy="2229841"/>
          </a:xfrm>
          <a:prstGeom prst="rect">
            <a:avLst/>
          </a:prstGeom>
          <a:noFill/>
        </p:spPr>
        <p:txBody>
          <a:bodyPr wrap="square">
            <a:spAutoFit/>
          </a:bodyPr>
          <a:lstStyle/>
          <a:p>
            <a:pPr lvl="0" algn="just" defTabSz="609539">
              <a:lnSpc>
                <a:spcPct val="150000"/>
              </a:lnSpc>
              <a:defRPr/>
            </a:pPr>
            <a:r>
              <a:rPr lang="vi-VN" sz="2400" b="1" dirty="0">
                <a:latin typeface="UTM Avo" panose="02040603050506020204" pitchFamily="18" charset="0"/>
              </a:rPr>
              <a:t>Ví dụ 1: </a:t>
            </a:r>
            <a:r>
              <a:rPr lang="vi-VN" sz="2400" dirty="0">
                <a:latin typeface="UTM Avo" panose="02040603050506020204" pitchFamily="18" charset="0"/>
              </a:rPr>
              <a:t>Li có Z = 3 điền 3 electron vào dãy Klechkovski ta có 1s</a:t>
            </a:r>
            <a:r>
              <a:rPr lang="vi-VN" sz="2400" baseline="30000" dirty="0">
                <a:latin typeface="UTM Avo" panose="02040603050506020204" pitchFamily="18" charset="0"/>
              </a:rPr>
              <a:t>2</a:t>
            </a:r>
            <a:r>
              <a:rPr lang="vi-VN" sz="2400" dirty="0">
                <a:latin typeface="UTM Avo" panose="02040603050506020204" pitchFamily="18" charset="0"/>
              </a:rPr>
              <a:t>2s</a:t>
            </a:r>
            <a:r>
              <a:rPr lang="vi-VN" sz="2400" baseline="30000" dirty="0">
                <a:latin typeface="UTM Avo" panose="02040603050506020204" pitchFamily="18" charset="0"/>
              </a:rPr>
              <a:t>1</a:t>
            </a:r>
            <a:r>
              <a:rPr lang="vi-VN" sz="2400" dirty="0">
                <a:latin typeface="UTM Avo" panose="02040603050506020204" pitchFamily="18" charset="0"/>
              </a:rPr>
              <a:t>.</a:t>
            </a:r>
          </a:p>
          <a:p>
            <a:pPr lvl="0" algn="just" defTabSz="609539">
              <a:lnSpc>
                <a:spcPct val="150000"/>
              </a:lnSpc>
              <a:defRPr/>
            </a:pPr>
            <a:r>
              <a:rPr lang="vi-VN" sz="2400" dirty="0">
                <a:latin typeface="UTM Avo" panose="02040603050506020204" pitchFamily="18" charset="0"/>
              </a:rPr>
              <a:t>Đây cũng chính là cấu hình electron của Li vì trường hợp này không cần sử dụng đến quy tắc 2.</a:t>
            </a:r>
          </a:p>
          <a:p>
            <a:pPr lvl="0" algn="just" defTabSz="609539">
              <a:lnSpc>
                <a:spcPct val="150000"/>
              </a:lnSpc>
              <a:defRPr/>
            </a:pPr>
            <a:endParaRPr lang="vi-VN" sz="2400" dirty="0">
              <a:latin typeface="UTM Avo" panose="02040603050506020204" pitchFamily="18" charset="0"/>
            </a:endParaRPr>
          </a:p>
        </p:txBody>
      </p:sp>
      <p:pic>
        <p:nvPicPr>
          <p:cNvPr id="8" name="Picture 7">
            <a:extLst>
              <a:ext uri="{FF2B5EF4-FFF2-40B4-BE49-F238E27FC236}">
                <a16:creationId xmlns:a16="http://schemas.microsoft.com/office/drawing/2014/main" id="{DC4E7D24-830B-6E1B-2AEE-EE6D7D0E9219}"/>
              </a:ext>
            </a:extLst>
          </p:cNvPr>
          <p:cNvPicPr>
            <a:picLocks noChangeAspect="1"/>
          </p:cNvPicPr>
          <p:nvPr/>
        </p:nvPicPr>
        <p:blipFill>
          <a:blip r:embed="rId3"/>
          <a:stretch>
            <a:fillRect/>
          </a:stretch>
        </p:blipFill>
        <p:spPr>
          <a:xfrm>
            <a:off x="6491618" y="3151519"/>
            <a:ext cx="3230231" cy="3230231"/>
          </a:xfrm>
          <a:prstGeom prst="rect">
            <a:avLst/>
          </a:prstGeom>
        </p:spPr>
      </p:pic>
    </p:spTree>
    <p:extLst>
      <p:ext uri="{BB962C8B-B14F-4D97-AF65-F5344CB8AC3E}">
        <p14:creationId xmlns:p14="http://schemas.microsoft.com/office/powerpoint/2010/main" val="226169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17EE022-BEC0-42C4-A826-1E69D392A612}"/>
              </a:ext>
            </a:extLst>
          </p:cNvPr>
          <p:cNvSpPr txBox="1"/>
          <p:nvPr/>
        </p:nvSpPr>
        <p:spPr>
          <a:xfrm>
            <a:off x="692149" y="1806575"/>
            <a:ext cx="11014075" cy="3661002"/>
          </a:xfrm>
          <a:prstGeom prst="rect">
            <a:avLst/>
          </a:prstGeom>
          <a:noFill/>
        </p:spPr>
        <p:txBody>
          <a:bodyPr wrap="square">
            <a:spAutoFit/>
          </a:bodyPr>
          <a:lstStyle/>
          <a:p>
            <a:pPr lvl="0" algn="just" defTabSz="609539">
              <a:lnSpc>
                <a:spcPct val="200000"/>
              </a:lnSpc>
              <a:defRPr/>
            </a:pPr>
            <a:r>
              <a:rPr lang="vi-VN" sz="2400" b="1" dirty="0">
                <a:latin typeface="UTM Avo" panose="02040603050506020204" pitchFamily="18" charset="0"/>
              </a:rPr>
              <a:t>Bước 2: </a:t>
            </a:r>
            <a:r>
              <a:rPr lang="vi-VN" sz="2400" dirty="0">
                <a:latin typeface="UTM Avo" panose="02040603050506020204" pitchFamily="18" charset="0"/>
              </a:rPr>
              <a:t>Đổi lại vị trí các phân lớp sao cho số thứ tự lớp n tăng dần từ trái qua phải, các phân lớp trong cùng một lớp theo thứ tự s, p, d, f.</a:t>
            </a:r>
          </a:p>
          <a:p>
            <a:pPr lvl="0" algn="just" defTabSz="609539">
              <a:lnSpc>
                <a:spcPct val="200000"/>
              </a:lnSpc>
              <a:defRPr/>
            </a:pPr>
            <a:r>
              <a:rPr lang="vi-VN" sz="2400" b="1" dirty="0">
                <a:latin typeface="UTM Avo" panose="02040603050506020204" pitchFamily="18" charset="0"/>
              </a:rPr>
              <a:t>Ví dụ: </a:t>
            </a:r>
            <a:r>
              <a:rPr lang="vi-VN" sz="2400" dirty="0">
                <a:latin typeface="UTM Avo" panose="02040603050506020204" pitchFamily="18" charset="0"/>
              </a:rPr>
              <a:t>Fe có Z = 26, sau khi điền đầy 26 electron vào dãy  Klechkovski ta có: 1s</a:t>
            </a:r>
            <a:r>
              <a:rPr lang="vi-VN" sz="2400" baseline="30000" dirty="0">
                <a:latin typeface="UTM Avo" panose="02040603050506020204" pitchFamily="18" charset="0"/>
              </a:rPr>
              <a:t>2</a:t>
            </a:r>
            <a:r>
              <a:rPr lang="vi-VN" sz="2400" dirty="0">
                <a:latin typeface="UTM Avo" panose="02040603050506020204" pitchFamily="18" charset="0"/>
              </a:rPr>
              <a:t>2s</a:t>
            </a:r>
            <a:r>
              <a:rPr lang="vi-VN" sz="2400" baseline="30000" dirty="0">
                <a:latin typeface="UTM Avo" panose="02040603050506020204" pitchFamily="18" charset="0"/>
              </a:rPr>
              <a:t>2</a:t>
            </a:r>
            <a:r>
              <a:rPr lang="vi-VN" sz="2400" dirty="0">
                <a:latin typeface="UTM Avo" panose="02040603050506020204" pitchFamily="18" charset="0"/>
              </a:rPr>
              <a:t>2p</a:t>
            </a:r>
            <a:r>
              <a:rPr lang="vi-VN" sz="2400" baseline="30000" dirty="0">
                <a:latin typeface="UTM Avo" panose="02040603050506020204" pitchFamily="18" charset="0"/>
              </a:rPr>
              <a:t>6</a:t>
            </a:r>
            <a:r>
              <a:rPr lang="vi-VN" sz="2400" dirty="0">
                <a:latin typeface="UTM Avo" panose="02040603050506020204" pitchFamily="18" charset="0"/>
              </a:rPr>
              <a:t>3s</a:t>
            </a:r>
            <a:r>
              <a:rPr lang="vi-VN" sz="2400" baseline="30000" dirty="0">
                <a:latin typeface="UTM Avo" panose="02040603050506020204" pitchFamily="18" charset="0"/>
              </a:rPr>
              <a:t>2</a:t>
            </a:r>
            <a:r>
              <a:rPr lang="vi-VN" sz="2400" dirty="0">
                <a:latin typeface="UTM Avo" panose="02040603050506020204" pitchFamily="18" charset="0"/>
              </a:rPr>
              <a:t>3p</a:t>
            </a:r>
            <a:r>
              <a:rPr lang="vi-VN" sz="2400" baseline="30000" dirty="0">
                <a:latin typeface="UTM Avo" panose="02040603050506020204" pitchFamily="18" charset="0"/>
              </a:rPr>
              <a:t>6</a:t>
            </a:r>
            <a:r>
              <a:rPr lang="vi-VN" sz="2400" dirty="0">
                <a:latin typeface="UTM Avo" panose="02040603050506020204" pitchFamily="18" charset="0"/>
              </a:rPr>
              <a:t>4s</a:t>
            </a:r>
            <a:r>
              <a:rPr lang="vi-VN" sz="2400" baseline="30000" dirty="0">
                <a:latin typeface="UTM Avo" panose="02040603050506020204" pitchFamily="18" charset="0"/>
              </a:rPr>
              <a:t>2</a:t>
            </a:r>
            <a:r>
              <a:rPr lang="vi-VN" sz="2400" dirty="0">
                <a:latin typeface="UTM Avo" panose="02040603050506020204" pitchFamily="18" charset="0"/>
              </a:rPr>
              <a:t>3d</a:t>
            </a:r>
            <a:r>
              <a:rPr lang="vi-VN" sz="2400" baseline="30000" dirty="0">
                <a:latin typeface="UTM Avo" panose="02040603050506020204" pitchFamily="18" charset="0"/>
              </a:rPr>
              <a:t>6</a:t>
            </a:r>
            <a:r>
              <a:rPr lang="vi-VN" sz="2400" dirty="0">
                <a:latin typeface="UTM Avo" panose="02040603050506020204" pitchFamily="18" charset="0"/>
              </a:rPr>
              <a:t>. Ta đổi lại vị trí các phân lớp để được cấu hình electron hoàn chỉnh: 1s</a:t>
            </a:r>
            <a:r>
              <a:rPr lang="vi-VN" sz="2400" baseline="30000" dirty="0">
                <a:latin typeface="UTM Avo" panose="02040603050506020204" pitchFamily="18" charset="0"/>
              </a:rPr>
              <a:t>2</a:t>
            </a:r>
            <a:r>
              <a:rPr lang="vi-VN" sz="2400" dirty="0">
                <a:latin typeface="UTM Avo" panose="02040603050506020204" pitchFamily="18" charset="0"/>
              </a:rPr>
              <a:t>2s</a:t>
            </a:r>
            <a:r>
              <a:rPr lang="vi-VN" sz="2400" baseline="30000" dirty="0">
                <a:latin typeface="UTM Avo" panose="02040603050506020204" pitchFamily="18" charset="0"/>
              </a:rPr>
              <a:t>2</a:t>
            </a:r>
            <a:r>
              <a:rPr lang="vi-VN" sz="2400" dirty="0">
                <a:latin typeface="UTM Avo" panose="02040603050506020204" pitchFamily="18" charset="0"/>
              </a:rPr>
              <a:t>2p</a:t>
            </a:r>
            <a:r>
              <a:rPr lang="vi-VN" sz="2400" baseline="30000" dirty="0">
                <a:latin typeface="UTM Avo" panose="02040603050506020204" pitchFamily="18" charset="0"/>
              </a:rPr>
              <a:t>6</a:t>
            </a:r>
            <a:r>
              <a:rPr lang="vi-VN" sz="2400" dirty="0">
                <a:latin typeface="UTM Avo" panose="02040603050506020204" pitchFamily="18" charset="0"/>
              </a:rPr>
              <a:t>3s</a:t>
            </a:r>
            <a:r>
              <a:rPr lang="vi-VN" sz="2400" baseline="30000" dirty="0">
                <a:latin typeface="UTM Avo" panose="02040603050506020204" pitchFamily="18" charset="0"/>
              </a:rPr>
              <a:t>2</a:t>
            </a:r>
            <a:r>
              <a:rPr lang="vi-VN" sz="2400" dirty="0">
                <a:latin typeface="UTM Avo" panose="02040603050506020204" pitchFamily="18" charset="0"/>
              </a:rPr>
              <a:t>3p</a:t>
            </a:r>
            <a:r>
              <a:rPr lang="vi-VN" sz="2400" baseline="30000" dirty="0">
                <a:latin typeface="UTM Avo" panose="02040603050506020204" pitchFamily="18" charset="0"/>
              </a:rPr>
              <a:t>6</a:t>
            </a:r>
            <a:r>
              <a:rPr lang="vi-VN" sz="2400" dirty="0">
                <a:latin typeface="UTM Avo" panose="02040603050506020204" pitchFamily="18" charset="0"/>
              </a:rPr>
              <a:t>3d</a:t>
            </a:r>
            <a:r>
              <a:rPr lang="vi-VN" sz="2400" baseline="30000" dirty="0">
                <a:latin typeface="UTM Avo" panose="02040603050506020204" pitchFamily="18" charset="0"/>
              </a:rPr>
              <a:t>6</a:t>
            </a:r>
            <a:r>
              <a:rPr lang="vi-VN" sz="2400" dirty="0">
                <a:latin typeface="UTM Avo" panose="02040603050506020204" pitchFamily="18" charset="0"/>
              </a:rPr>
              <a:t>4s</a:t>
            </a:r>
            <a:r>
              <a:rPr lang="vi-VN" sz="2400" baseline="30000" dirty="0">
                <a:latin typeface="UTM Avo" panose="02040603050506020204" pitchFamily="18" charset="0"/>
              </a:rPr>
              <a:t>2</a:t>
            </a:r>
            <a:r>
              <a:rPr lang="vi-VN" sz="2400" dirty="0">
                <a:latin typeface="UTM Avo" panose="02040603050506020204" pitchFamily="18" charset="0"/>
              </a:rPr>
              <a:t>.</a:t>
            </a:r>
          </a:p>
        </p:txBody>
      </p:sp>
    </p:spTree>
    <p:extLst>
      <p:ext uri="{BB962C8B-B14F-4D97-AF65-F5344CB8AC3E}">
        <p14:creationId xmlns:p14="http://schemas.microsoft.com/office/powerpoint/2010/main" val="1855717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97D71F-5E5A-C830-6DBA-FAC4D531110C}"/>
              </a:ext>
            </a:extLst>
          </p:cNvPr>
          <p:cNvSpPr/>
          <p:nvPr/>
        </p:nvSpPr>
        <p:spPr>
          <a:xfrm>
            <a:off x="1864926" y="1968399"/>
            <a:ext cx="8136323" cy="1121846"/>
          </a:xfrm>
          <a:prstGeom prst="rect">
            <a:avLst/>
          </a:prstGeom>
          <a:solidFill>
            <a:schemeClr val="accent2">
              <a:lumMod val="20000"/>
              <a:lumOff val="80000"/>
            </a:schemeClr>
          </a:solidFill>
        </p:spPr>
        <p:txBody>
          <a:bodyPr wrap="square">
            <a:spAutoFit/>
          </a:bodyPr>
          <a:lstStyle/>
          <a:p>
            <a:pPr algn="ctr">
              <a:lnSpc>
                <a:spcPct val="150000"/>
              </a:lnSpc>
            </a:pPr>
            <a:r>
              <a:rPr lang="en-US" sz="2400" b="1" dirty="0">
                <a:latin typeface="UTM Avo" panose="02040603050506020204" pitchFamily="18" charset="0"/>
                <a:cs typeface="Arial" panose="020B0604020202020204" pitchFamily="34" charset="0"/>
              </a:rPr>
              <a:t>Câu 2: </a:t>
            </a:r>
            <a:r>
              <a:rPr lang="en-US" sz="2400" dirty="0" err="1">
                <a:latin typeface="UTM Avo" panose="02040603050506020204" pitchFamily="18" charset="0"/>
                <a:cs typeface="Arial" panose="020B0604020202020204" pitchFamily="34" charset="0"/>
              </a:rPr>
              <a:t>Viết</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cấu</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hình</a:t>
            </a:r>
            <a:r>
              <a:rPr lang="en-US" sz="2400" dirty="0">
                <a:latin typeface="UTM Avo" panose="02040603050506020204" pitchFamily="18" charset="0"/>
                <a:cs typeface="Arial" panose="020B0604020202020204" pitchFamily="34" charset="0"/>
              </a:rPr>
              <a:t> electron của </a:t>
            </a:r>
            <a:r>
              <a:rPr lang="en-US" sz="2400" dirty="0" err="1">
                <a:latin typeface="UTM Avo" panose="02040603050506020204" pitchFamily="18" charset="0"/>
                <a:cs typeface="Arial" panose="020B0604020202020204" pitchFamily="34" charset="0"/>
              </a:rPr>
              <a:t>các</a:t>
            </a:r>
            <a:endParaRPr lang="en-US" sz="2400" dirty="0">
              <a:latin typeface="UTM Avo" panose="02040603050506020204" pitchFamily="18" charset="0"/>
              <a:cs typeface="Arial" panose="020B0604020202020204" pitchFamily="34" charset="0"/>
            </a:endParaRPr>
          </a:p>
          <a:p>
            <a:pPr algn="ctr">
              <a:lnSpc>
                <a:spcPct val="150000"/>
              </a:lnSpc>
            </a:pPr>
            <a:r>
              <a:rPr lang="en-US" sz="2400" dirty="0" err="1">
                <a:latin typeface="UTM Avo" panose="02040603050506020204" pitchFamily="18" charset="0"/>
                <a:cs typeface="Arial" panose="020B0604020202020204" pitchFamily="34" charset="0"/>
              </a:rPr>
              <a:t>nguyên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tố</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có</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số</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hiệu</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nguyên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tử</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từ</a:t>
            </a:r>
            <a:r>
              <a:rPr lang="en-US" sz="2400" dirty="0">
                <a:latin typeface="UTM Avo" panose="02040603050506020204" pitchFamily="18" charset="0"/>
                <a:cs typeface="Arial" panose="020B0604020202020204" pitchFamily="34" charset="0"/>
              </a:rPr>
              <a:t> 1 </a:t>
            </a:r>
            <a:r>
              <a:rPr lang="en-US" sz="2400" dirty="0" err="1">
                <a:latin typeface="UTM Avo" panose="02040603050506020204" pitchFamily="18" charset="0"/>
                <a:cs typeface="Arial" panose="020B0604020202020204" pitchFamily="34" charset="0"/>
              </a:rPr>
              <a:t>đến</a:t>
            </a:r>
            <a:r>
              <a:rPr lang="en-US" sz="2400" dirty="0">
                <a:latin typeface="UTM Avo" panose="02040603050506020204" pitchFamily="18" charset="0"/>
                <a:cs typeface="Arial" panose="020B0604020202020204" pitchFamily="34" charset="0"/>
              </a:rPr>
              <a:t> 20.</a:t>
            </a:r>
          </a:p>
        </p:txBody>
      </p:sp>
      <p:pic>
        <p:nvPicPr>
          <p:cNvPr id="1026" name="Picture 2" descr="Student ">
            <a:extLst>
              <a:ext uri="{FF2B5EF4-FFF2-40B4-BE49-F238E27FC236}">
                <a16:creationId xmlns:a16="http://schemas.microsoft.com/office/drawing/2014/main" id="{603A4F68-E4FE-BDE6-3994-9CDAAB9077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486150"/>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850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8CD983-8A4F-C071-67E7-67E4902F1A41}"/>
              </a:ext>
            </a:extLst>
          </p:cNvPr>
          <p:cNvSpPr/>
          <p:nvPr/>
        </p:nvSpPr>
        <p:spPr>
          <a:xfrm>
            <a:off x="609969" y="1760375"/>
            <a:ext cx="11410581" cy="567848"/>
          </a:xfrm>
          <a:prstGeom prst="rect">
            <a:avLst/>
          </a:prstGeom>
        </p:spPr>
        <p:txBody>
          <a:bodyPr wrap="square">
            <a:spAutoFit/>
          </a:bodyPr>
          <a:lstStyle/>
          <a:p>
            <a:pPr marL="31328">
              <a:lnSpc>
                <a:spcPct val="150000"/>
              </a:lnSpc>
              <a:spcAft>
                <a:spcPts val="533"/>
              </a:spcAft>
            </a:pPr>
            <a:r>
              <a:rPr lang="en-US" sz="2400" dirty="0" err="1">
                <a:latin typeface="UTM Avo" panose="02040603050506020204" pitchFamily="18" charset="0"/>
                <a:ea typeface="Calibri" panose="020F0502020204030204" pitchFamily="34" charset="0"/>
                <a:cs typeface="Arial" panose="020B0604020202020204" pitchFamily="34" charset="0"/>
              </a:rPr>
              <a:t>Cấu</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hình</a:t>
            </a:r>
            <a:r>
              <a:rPr lang="en-US" sz="2400" dirty="0">
                <a:latin typeface="UTM Avo" panose="02040603050506020204" pitchFamily="18" charset="0"/>
                <a:ea typeface="Calibri" panose="020F0502020204030204" pitchFamily="34" charset="0"/>
                <a:cs typeface="Arial" panose="020B0604020202020204" pitchFamily="34" charset="0"/>
              </a:rPr>
              <a:t> electron của </a:t>
            </a:r>
            <a:r>
              <a:rPr lang="en-US" sz="2400" dirty="0" err="1">
                <a:latin typeface="UTM Avo" panose="02040603050506020204" pitchFamily="18" charset="0"/>
                <a:ea typeface="Calibri" panose="020F0502020204030204" pitchFamily="34" charset="0"/>
                <a:cs typeface="Arial" panose="020B0604020202020204" pitchFamily="34" charset="0"/>
              </a:rPr>
              <a:t>các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tố</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số</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hiệu</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từ</a:t>
            </a:r>
            <a:r>
              <a:rPr lang="en-US" sz="2400" dirty="0">
                <a:latin typeface="UTM Avo" panose="02040603050506020204" pitchFamily="18" charset="0"/>
                <a:ea typeface="Calibri" panose="020F0502020204030204" pitchFamily="34" charset="0"/>
                <a:cs typeface="Arial" panose="020B0604020202020204" pitchFamily="34" charset="0"/>
              </a:rPr>
              <a:t> 1 </a:t>
            </a:r>
            <a:r>
              <a:rPr lang="en-US" sz="2400" dirty="0" err="1">
                <a:latin typeface="UTM Avo" panose="02040603050506020204" pitchFamily="18" charset="0"/>
                <a:ea typeface="Calibri" panose="020F0502020204030204" pitchFamily="34" charset="0"/>
                <a:cs typeface="Arial" panose="020B0604020202020204" pitchFamily="34" charset="0"/>
              </a:rPr>
              <a:t>đến</a:t>
            </a:r>
            <a:r>
              <a:rPr lang="en-US" sz="2400" dirty="0">
                <a:latin typeface="UTM Avo" panose="02040603050506020204" pitchFamily="18" charset="0"/>
                <a:ea typeface="Calibri" panose="020F0502020204030204" pitchFamily="34" charset="0"/>
                <a:cs typeface="Arial" panose="020B0604020202020204" pitchFamily="34" charset="0"/>
              </a:rPr>
              <a:t> 20: </a:t>
            </a:r>
          </a:p>
        </p:txBody>
      </p:sp>
      <p:graphicFrame>
        <p:nvGraphicFramePr>
          <p:cNvPr id="3" name="Table 2">
            <a:extLst>
              <a:ext uri="{FF2B5EF4-FFF2-40B4-BE49-F238E27FC236}">
                <a16:creationId xmlns:a16="http://schemas.microsoft.com/office/drawing/2014/main" id="{21F1FC40-19EF-9DDE-6FEF-2A1CF16D92FE}"/>
              </a:ext>
            </a:extLst>
          </p:cNvPr>
          <p:cNvGraphicFramePr>
            <a:graphicFrameLocks noGrp="1"/>
          </p:cNvGraphicFramePr>
          <p:nvPr>
            <p:extLst>
              <p:ext uri="{D42A27DB-BD31-4B8C-83A1-F6EECF244321}">
                <p14:modId xmlns:p14="http://schemas.microsoft.com/office/powerpoint/2010/main" val="676195693"/>
              </p:ext>
            </p:extLst>
          </p:nvPr>
        </p:nvGraphicFramePr>
        <p:xfrm>
          <a:off x="663575" y="2410137"/>
          <a:ext cx="5461001" cy="3904934"/>
        </p:xfrm>
        <a:graphic>
          <a:graphicData uri="http://schemas.openxmlformats.org/drawingml/2006/table">
            <a:tbl>
              <a:tblPr firstRow="1" firstCol="1" bandRow="1">
                <a:tableStyleId>{16D9F66E-5EB9-4882-86FB-DCBF35E3C3E4}</a:tableStyleId>
              </a:tblPr>
              <a:tblGrid>
                <a:gridCol w="2746375">
                  <a:extLst>
                    <a:ext uri="{9D8B030D-6E8A-4147-A177-3AD203B41FA5}">
                      <a16:colId xmlns:a16="http://schemas.microsoft.com/office/drawing/2014/main" val="288852031"/>
                    </a:ext>
                  </a:extLst>
                </a:gridCol>
                <a:gridCol w="2714626">
                  <a:extLst>
                    <a:ext uri="{9D8B030D-6E8A-4147-A177-3AD203B41FA5}">
                      <a16:colId xmlns:a16="http://schemas.microsoft.com/office/drawing/2014/main" val="1492466126"/>
                    </a:ext>
                  </a:extLst>
                </a:gridCol>
              </a:tblGrid>
              <a:tr h="354994">
                <a:tc>
                  <a:txBody>
                    <a:bodyPr/>
                    <a:lstStyle/>
                    <a:p>
                      <a:pPr algn="ctr">
                        <a:lnSpc>
                          <a:spcPct val="100000"/>
                        </a:lnSpc>
                        <a:spcBef>
                          <a:spcPts val="600"/>
                        </a:spcBef>
                        <a:spcAft>
                          <a:spcPts val="0"/>
                        </a:spcAft>
                      </a:pPr>
                      <a:r>
                        <a:rPr lang="en-US" sz="2100" b="0" dirty="0">
                          <a:solidFill>
                            <a:srgbClr val="002060"/>
                          </a:solidFill>
                          <a:effectLst/>
                          <a:latin typeface="UTM Avo" panose="02040603050506020204" pitchFamily="18" charset="0"/>
                          <a:ea typeface="Calibri" panose="020F0502020204030204" pitchFamily="34" charset="0"/>
                          <a:cs typeface="Arial" panose="020B0604020202020204" pitchFamily="34" charset="0"/>
                        </a:rPr>
                        <a:t>Số </a:t>
                      </a:r>
                      <a:r>
                        <a:rPr lang="en-US" sz="2100" b="0" dirty="0" err="1">
                          <a:solidFill>
                            <a:srgbClr val="002060"/>
                          </a:solidFill>
                          <a:effectLst/>
                          <a:latin typeface="UTM Avo" panose="02040603050506020204" pitchFamily="18" charset="0"/>
                          <a:ea typeface="Calibri" panose="020F0502020204030204" pitchFamily="34" charset="0"/>
                          <a:cs typeface="Arial" panose="020B0604020202020204" pitchFamily="34" charset="0"/>
                        </a:rPr>
                        <a:t>hiệu</a:t>
                      </a:r>
                      <a:r>
                        <a:rPr lang="en-US" sz="2100" b="0" dirty="0">
                          <a:solidFill>
                            <a:srgbClr val="002060"/>
                          </a:solidFill>
                          <a:effectLst/>
                          <a:latin typeface="UTM Avo" panose="02040603050506020204" pitchFamily="18" charset="0"/>
                          <a:ea typeface="Calibri" panose="020F0502020204030204" pitchFamily="34" charset="0"/>
                          <a:cs typeface="Arial" panose="020B0604020202020204" pitchFamily="34" charset="0"/>
                        </a:rPr>
                        <a:t> </a:t>
                      </a:r>
                      <a:r>
                        <a:rPr lang="en-US" sz="2100" b="0" dirty="0" err="1">
                          <a:solidFill>
                            <a:srgbClr val="002060"/>
                          </a:solidFill>
                          <a:effectLst/>
                          <a:latin typeface="UTM Avo" panose="02040603050506020204" pitchFamily="18" charset="0"/>
                          <a:ea typeface="Calibri" panose="020F0502020204030204" pitchFamily="34" charset="0"/>
                          <a:cs typeface="Arial" panose="020B0604020202020204" pitchFamily="34" charset="0"/>
                        </a:rPr>
                        <a:t>nguyên</a:t>
                      </a:r>
                      <a:r>
                        <a:rPr lang="en-US" sz="2100" b="0" dirty="0">
                          <a:solidFill>
                            <a:srgbClr val="002060"/>
                          </a:solidFill>
                          <a:effectLst/>
                          <a:latin typeface="UTM Avo" panose="02040603050506020204" pitchFamily="18" charset="0"/>
                          <a:ea typeface="Calibri" panose="020F0502020204030204" pitchFamily="34" charset="0"/>
                          <a:cs typeface="Arial" panose="020B0604020202020204" pitchFamily="34" charset="0"/>
                        </a:rPr>
                        <a:t> </a:t>
                      </a:r>
                      <a:r>
                        <a:rPr lang="en-US" sz="2100" b="0" dirty="0" err="1">
                          <a:solidFill>
                            <a:srgbClr val="002060"/>
                          </a:solidFill>
                          <a:effectLst/>
                          <a:latin typeface="UTM Avo" panose="02040603050506020204" pitchFamily="18" charset="0"/>
                          <a:ea typeface="Calibri" panose="020F0502020204030204" pitchFamily="34" charset="0"/>
                          <a:cs typeface="Arial" panose="020B0604020202020204" pitchFamily="34" charset="0"/>
                        </a:rPr>
                        <a:t>tử</a:t>
                      </a:r>
                      <a:endParaRPr lang="en-US" sz="2100" b="0" dirty="0">
                        <a:solidFill>
                          <a:srgbClr val="002060"/>
                        </a:solidFill>
                        <a:effectLst/>
                        <a:latin typeface="UTM Avo" panose="02040603050506020204" pitchFamily="18" charset="0"/>
                        <a:ea typeface="Calibri" panose="020F0502020204030204" pitchFamily="34" charset="0"/>
                        <a:cs typeface="Arial" panose="020B0604020202020204" pitchFamily="34" charset="0"/>
                      </a:endParaRPr>
                    </a:p>
                  </a:txBody>
                  <a:tcPr marL="30789" marR="30789" marT="0" marB="0" anchor="ctr"/>
                </a:tc>
                <a:tc>
                  <a:txBody>
                    <a:bodyPr/>
                    <a:lstStyle/>
                    <a:p>
                      <a:pPr algn="ctr">
                        <a:lnSpc>
                          <a:spcPct val="100000"/>
                        </a:lnSpc>
                        <a:spcBef>
                          <a:spcPts val="600"/>
                        </a:spcBef>
                        <a:spcAft>
                          <a:spcPts val="0"/>
                        </a:spcAft>
                      </a:pPr>
                      <a:r>
                        <a:rPr lang="en-US" sz="2100" b="0" dirty="0" err="1">
                          <a:solidFill>
                            <a:srgbClr val="002060"/>
                          </a:solidFill>
                          <a:effectLst/>
                          <a:latin typeface="UTM Avo" panose="02040603050506020204" pitchFamily="18" charset="0"/>
                          <a:ea typeface="Calibri" panose="020F0502020204030204" pitchFamily="34" charset="0"/>
                          <a:cs typeface="Arial" panose="020B0604020202020204" pitchFamily="34" charset="0"/>
                        </a:rPr>
                        <a:t>Cấu</a:t>
                      </a:r>
                      <a:r>
                        <a:rPr lang="en-US" sz="2100" b="0" dirty="0">
                          <a:solidFill>
                            <a:srgbClr val="002060"/>
                          </a:solidFill>
                          <a:effectLst/>
                          <a:latin typeface="UTM Avo" panose="02040603050506020204" pitchFamily="18" charset="0"/>
                          <a:ea typeface="Calibri" panose="020F0502020204030204" pitchFamily="34" charset="0"/>
                          <a:cs typeface="Arial" panose="020B0604020202020204" pitchFamily="34" charset="0"/>
                        </a:rPr>
                        <a:t> </a:t>
                      </a:r>
                      <a:r>
                        <a:rPr lang="en-US" sz="2100" b="0" dirty="0" err="1">
                          <a:solidFill>
                            <a:srgbClr val="002060"/>
                          </a:solidFill>
                          <a:effectLst/>
                          <a:latin typeface="UTM Avo" panose="02040603050506020204" pitchFamily="18" charset="0"/>
                          <a:ea typeface="Calibri" panose="020F0502020204030204" pitchFamily="34" charset="0"/>
                          <a:cs typeface="Arial" panose="020B0604020202020204" pitchFamily="34" charset="0"/>
                        </a:rPr>
                        <a:t>hình</a:t>
                      </a:r>
                      <a:r>
                        <a:rPr lang="en-US" sz="2100" b="0" dirty="0">
                          <a:solidFill>
                            <a:srgbClr val="002060"/>
                          </a:solidFill>
                          <a:effectLst/>
                          <a:latin typeface="UTM Avo" panose="02040603050506020204" pitchFamily="18" charset="0"/>
                          <a:ea typeface="Calibri" panose="020F0502020204030204" pitchFamily="34" charset="0"/>
                          <a:cs typeface="Arial" panose="020B0604020202020204" pitchFamily="34" charset="0"/>
                        </a:rPr>
                        <a:t> electron</a:t>
                      </a:r>
                    </a:p>
                  </a:txBody>
                  <a:tcPr marL="30789" marR="30789" marT="0" marB="0" anchor="ctr"/>
                </a:tc>
                <a:extLst>
                  <a:ext uri="{0D108BD9-81ED-4DB2-BD59-A6C34878D82A}">
                    <a16:rowId xmlns:a16="http://schemas.microsoft.com/office/drawing/2014/main" val="4025841946"/>
                  </a:ext>
                </a:extLst>
              </a:tr>
              <a:tr h="354994">
                <a:tc>
                  <a:txBody>
                    <a:bodyPr/>
                    <a:lstStyle/>
                    <a:p>
                      <a:pPr algn="ctr">
                        <a:lnSpc>
                          <a:spcPct val="100000"/>
                        </a:lnSpc>
                        <a:spcBef>
                          <a:spcPts val="600"/>
                        </a:spcBef>
                        <a:spcAft>
                          <a:spcPts val="0"/>
                        </a:spcAft>
                      </a:pPr>
                      <a:r>
                        <a:rPr lang="en-US" sz="2100" b="0" dirty="0">
                          <a:solidFill>
                            <a:srgbClr val="002060"/>
                          </a:solidFill>
                          <a:effectLst/>
                          <a:latin typeface="UTM Avo" panose="02040603050506020204" pitchFamily="18" charset="0"/>
                          <a:ea typeface="Calibri" panose="020F0502020204030204" pitchFamily="34" charset="0"/>
                          <a:cs typeface="Arial" panose="020B0604020202020204" pitchFamily="34" charset="0"/>
                        </a:rPr>
                        <a:t>1</a:t>
                      </a:r>
                    </a:p>
                  </a:txBody>
                  <a:tcPr marL="30789" marR="30789" marT="0" marB="0" anchor="ctr"/>
                </a:tc>
                <a:tc>
                  <a:txBody>
                    <a:bodyPr/>
                    <a:lstStyle/>
                    <a:p>
                      <a:pPr algn="ctr">
                        <a:lnSpc>
                          <a:spcPct val="100000"/>
                        </a:lnSpc>
                        <a:spcBef>
                          <a:spcPts val="600"/>
                        </a:spcBef>
                        <a:spcAft>
                          <a:spcPts val="0"/>
                        </a:spcAft>
                      </a:pP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1s</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1</a:t>
                      </a:r>
                    </a:p>
                  </a:txBody>
                  <a:tcPr marL="30789" marR="30789" marT="0" marB="0" anchor="ctr"/>
                </a:tc>
                <a:extLst>
                  <a:ext uri="{0D108BD9-81ED-4DB2-BD59-A6C34878D82A}">
                    <a16:rowId xmlns:a16="http://schemas.microsoft.com/office/drawing/2014/main" val="3778764260"/>
                  </a:ext>
                </a:extLst>
              </a:tr>
              <a:tr h="354994">
                <a:tc>
                  <a:txBody>
                    <a:bodyPr/>
                    <a:lstStyle/>
                    <a:p>
                      <a:pPr algn="ctr">
                        <a:lnSpc>
                          <a:spcPct val="100000"/>
                        </a:lnSpc>
                        <a:spcBef>
                          <a:spcPts val="600"/>
                        </a:spcBef>
                        <a:spcAft>
                          <a:spcPts val="0"/>
                        </a:spcAft>
                      </a:pPr>
                      <a:r>
                        <a:rPr lang="en-US" sz="2100" b="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a:t>
                      </a:r>
                    </a:p>
                  </a:txBody>
                  <a:tcPr marL="30789" marR="30789" marT="0" marB="0" anchor="ctr"/>
                </a:tc>
                <a:tc>
                  <a:txBody>
                    <a:bodyPr/>
                    <a:lstStyle/>
                    <a:p>
                      <a:pPr algn="ctr">
                        <a:lnSpc>
                          <a:spcPct val="100000"/>
                        </a:lnSpc>
                        <a:spcBef>
                          <a:spcPts val="600"/>
                        </a:spcBef>
                        <a:spcAft>
                          <a:spcPts val="0"/>
                        </a:spcAft>
                      </a:pP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1s</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a:t>
                      </a:r>
                    </a:p>
                  </a:txBody>
                  <a:tcPr marL="30789" marR="30789" marT="0" marB="0" anchor="ctr"/>
                </a:tc>
                <a:extLst>
                  <a:ext uri="{0D108BD9-81ED-4DB2-BD59-A6C34878D82A}">
                    <a16:rowId xmlns:a16="http://schemas.microsoft.com/office/drawing/2014/main" val="57252216"/>
                  </a:ext>
                </a:extLst>
              </a:tr>
              <a:tr h="354994">
                <a:tc>
                  <a:txBody>
                    <a:bodyPr/>
                    <a:lstStyle/>
                    <a:p>
                      <a:pPr algn="ctr">
                        <a:lnSpc>
                          <a:spcPct val="100000"/>
                        </a:lnSpc>
                        <a:spcBef>
                          <a:spcPts val="600"/>
                        </a:spcBef>
                        <a:spcAft>
                          <a:spcPts val="0"/>
                        </a:spcAft>
                      </a:pPr>
                      <a:r>
                        <a:rPr lang="en-US" sz="2100" b="0" dirty="0">
                          <a:solidFill>
                            <a:srgbClr val="002060"/>
                          </a:solidFill>
                          <a:effectLst/>
                          <a:latin typeface="UTM Avo" panose="02040603050506020204" pitchFamily="18" charset="0"/>
                          <a:ea typeface="Calibri" panose="020F0502020204030204" pitchFamily="34" charset="0"/>
                          <a:cs typeface="Arial" panose="020B0604020202020204" pitchFamily="34" charset="0"/>
                        </a:rPr>
                        <a:t>3</a:t>
                      </a:r>
                    </a:p>
                  </a:txBody>
                  <a:tcPr marL="30789" marR="30789" marT="0" marB="0" anchor="ctr"/>
                </a:tc>
                <a:tc>
                  <a:txBody>
                    <a:bodyPr/>
                    <a:lstStyle/>
                    <a:p>
                      <a:pPr algn="ctr">
                        <a:lnSpc>
                          <a:spcPct val="100000"/>
                        </a:lnSpc>
                        <a:spcBef>
                          <a:spcPts val="600"/>
                        </a:spcBef>
                        <a:spcAft>
                          <a:spcPts val="0"/>
                        </a:spcAft>
                      </a:pP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1s</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a:t>
                      </a: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2s</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1</a:t>
                      </a:r>
                    </a:p>
                  </a:txBody>
                  <a:tcPr marL="30789" marR="30789" marT="0" marB="0" anchor="ctr"/>
                </a:tc>
                <a:extLst>
                  <a:ext uri="{0D108BD9-81ED-4DB2-BD59-A6C34878D82A}">
                    <a16:rowId xmlns:a16="http://schemas.microsoft.com/office/drawing/2014/main" val="635489363"/>
                  </a:ext>
                </a:extLst>
              </a:tr>
              <a:tr h="354994">
                <a:tc>
                  <a:txBody>
                    <a:bodyPr/>
                    <a:lstStyle/>
                    <a:p>
                      <a:pPr algn="ctr">
                        <a:lnSpc>
                          <a:spcPct val="100000"/>
                        </a:lnSpc>
                        <a:spcBef>
                          <a:spcPts val="600"/>
                        </a:spcBef>
                        <a:spcAft>
                          <a:spcPts val="0"/>
                        </a:spcAft>
                      </a:pPr>
                      <a:r>
                        <a:rPr lang="en-US" sz="2100" b="0" dirty="0">
                          <a:solidFill>
                            <a:srgbClr val="002060"/>
                          </a:solidFill>
                          <a:effectLst/>
                          <a:latin typeface="UTM Avo" panose="02040603050506020204" pitchFamily="18" charset="0"/>
                          <a:ea typeface="Calibri" panose="020F0502020204030204" pitchFamily="34" charset="0"/>
                          <a:cs typeface="Arial" panose="020B0604020202020204" pitchFamily="34" charset="0"/>
                        </a:rPr>
                        <a:t>4</a:t>
                      </a:r>
                    </a:p>
                  </a:txBody>
                  <a:tcPr marL="30789" marR="30789" marT="0" marB="0" anchor="ctr"/>
                </a:tc>
                <a:tc>
                  <a:txBody>
                    <a:bodyPr/>
                    <a:lstStyle/>
                    <a:p>
                      <a:pPr algn="ctr">
                        <a:lnSpc>
                          <a:spcPct val="100000"/>
                        </a:lnSpc>
                        <a:spcBef>
                          <a:spcPts val="600"/>
                        </a:spcBef>
                        <a:spcAft>
                          <a:spcPts val="0"/>
                        </a:spcAft>
                      </a:pP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1s</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a:t>
                      </a: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2s</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a:t>
                      </a:r>
                    </a:p>
                  </a:txBody>
                  <a:tcPr marL="30789" marR="30789" marT="0" marB="0" anchor="ctr"/>
                </a:tc>
                <a:extLst>
                  <a:ext uri="{0D108BD9-81ED-4DB2-BD59-A6C34878D82A}">
                    <a16:rowId xmlns:a16="http://schemas.microsoft.com/office/drawing/2014/main" val="816862727"/>
                  </a:ext>
                </a:extLst>
              </a:tr>
              <a:tr h="354994">
                <a:tc>
                  <a:txBody>
                    <a:bodyPr/>
                    <a:lstStyle/>
                    <a:p>
                      <a:pPr algn="ctr">
                        <a:lnSpc>
                          <a:spcPct val="100000"/>
                        </a:lnSpc>
                        <a:spcBef>
                          <a:spcPts val="600"/>
                        </a:spcBef>
                        <a:spcAft>
                          <a:spcPts val="0"/>
                        </a:spcAft>
                      </a:pPr>
                      <a:r>
                        <a:rPr lang="en-US" sz="2100" b="0" dirty="0">
                          <a:solidFill>
                            <a:srgbClr val="002060"/>
                          </a:solidFill>
                          <a:effectLst/>
                          <a:latin typeface="UTM Avo" panose="02040603050506020204" pitchFamily="18" charset="0"/>
                          <a:ea typeface="Calibri" panose="020F0502020204030204" pitchFamily="34" charset="0"/>
                          <a:cs typeface="Arial" panose="020B0604020202020204" pitchFamily="34" charset="0"/>
                        </a:rPr>
                        <a:t>5</a:t>
                      </a:r>
                    </a:p>
                  </a:txBody>
                  <a:tcPr marL="30789" marR="30789" marT="0" marB="0" anchor="ctr"/>
                </a:tc>
                <a:tc>
                  <a:txBody>
                    <a:bodyPr/>
                    <a:lstStyle/>
                    <a:p>
                      <a:pPr algn="ctr">
                        <a:lnSpc>
                          <a:spcPct val="100000"/>
                        </a:lnSpc>
                        <a:spcBef>
                          <a:spcPts val="600"/>
                        </a:spcBef>
                        <a:spcAft>
                          <a:spcPts val="0"/>
                        </a:spcAft>
                      </a:pP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1s</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a:t>
                      </a: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2s</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a:t>
                      </a: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2p</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1</a:t>
                      </a:r>
                    </a:p>
                  </a:txBody>
                  <a:tcPr marL="30789" marR="30789" marT="0" marB="0" anchor="ctr"/>
                </a:tc>
                <a:extLst>
                  <a:ext uri="{0D108BD9-81ED-4DB2-BD59-A6C34878D82A}">
                    <a16:rowId xmlns:a16="http://schemas.microsoft.com/office/drawing/2014/main" val="4247593032"/>
                  </a:ext>
                </a:extLst>
              </a:tr>
              <a:tr h="354994">
                <a:tc>
                  <a:txBody>
                    <a:bodyPr/>
                    <a:lstStyle/>
                    <a:p>
                      <a:pPr algn="ctr">
                        <a:lnSpc>
                          <a:spcPct val="100000"/>
                        </a:lnSpc>
                        <a:spcBef>
                          <a:spcPts val="600"/>
                        </a:spcBef>
                        <a:spcAft>
                          <a:spcPts val="0"/>
                        </a:spcAft>
                      </a:pPr>
                      <a:r>
                        <a:rPr lang="en-US" sz="2100" b="0" dirty="0">
                          <a:solidFill>
                            <a:srgbClr val="002060"/>
                          </a:solidFill>
                          <a:effectLst/>
                          <a:latin typeface="UTM Avo" panose="02040603050506020204" pitchFamily="18" charset="0"/>
                          <a:ea typeface="Calibri" panose="020F0502020204030204" pitchFamily="34" charset="0"/>
                          <a:cs typeface="Arial" panose="020B0604020202020204" pitchFamily="34" charset="0"/>
                        </a:rPr>
                        <a:t>6</a:t>
                      </a:r>
                    </a:p>
                  </a:txBody>
                  <a:tcPr marL="30789" marR="30789" marT="0" marB="0" anchor="ctr"/>
                </a:tc>
                <a:tc>
                  <a:txBody>
                    <a:bodyPr/>
                    <a:lstStyle/>
                    <a:p>
                      <a:pPr algn="ctr">
                        <a:lnSpc>
                          <a:spcPct val="100000"/>
                        </a:lnSpc>
                        <a:spcBef>
                          <a:spcPts val="600"/>
                        </a:spcBef>
                        <a:spcAft>
                          <a:spcPts val="0"/>
                        </a:spcAft>
                      </a:pP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1s</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a:t>
                      </a: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2s</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a:t>
                      </a: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2p</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a:t>
                      </a:r>
                    </a:p>
                  </a:txBody>
                  <a:tcPr marL="30789" marR="30789" marT="0" marB="0" anchor="ctr"/>
                </a:tc>
                <a:extLst>
                  <a:ext uri="{0D108BD9-81ED-4DB2-BD59-A6C34878D82A}">
                    <a16:rowId xmlns:a16="http://schemas.microsoft.com/office/drawing/2014/main" val="706228785"/>
                  </a:ext>
                </a:extLst>
              </a:tr>
              <a:tr h="354994">
                <a:tc>
                  <a:txBody>
                    <a:bodyPr/>
                    <a:lstStyle/>
                    <a:p>
                      <a:pPr algn="ctr">
                        <a:lnSpc>
                          <a:spcPct val="100000"/>
                        </a:lnSpc>
                        <a:spcBef>
                          <a:spcPts val="600"/>
                        </a:spcBef>
                        <a:spcAft>
                          <a:spcPts val="0"/>
                        </a:spcAft>
                      </a:pPr>
                      <a:r>
                        <a:rPr lang="en-US" sz="2100" b="0" dirty="0">
                          <a:solidFill>
                            <a:srgbClr val="002060"/>
                          </a:solidFill>
                          <a:effectLst/>
                          <a:latin typeface="UTM Avo" panose="02040603050506020204" pitchFamily="18" charset="0"/>
                          <a:ea typeface="Calibri" panose="020F0502020204030204" pitchFamily="34" charset="0"/>
                          <a:cs typeface="Arial" panose="020B0604020202020204" pitchFamily="34" charset="0"/>
                        </a:rPr>
                        <a:t>7</a:t>
                      </a:r>
                    </a:p>
                  </a:txBody>
                  <a:tcPr marL="30789" marR="30789" marT="0" marB="0" anchor="ctr"/>
                </a:tc>
                <a:tc>
                  <a:txBody>
                    <a:bodyPr/>
                    <a:lstStyle/>
                    <a:p>
                      <a:pPr algn="ctr">
                        <a:lnSpc>
                          <a:spcPct val="100000"/>
                        </a:lnSpc>
                        <a:spcBef>
                          <a:spcPts val="600"/>
                        </a:spcBef>
                        <a:spcAft>
                          <a:spcPts val="0"/>
                        </a:spcAft>
                      </a:pP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1s</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a:t>
                      </a: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2s</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a:t>
                      </a: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2p</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3</a:t>
                      </a:r>
                    </a:p>
                  </a:txBody>
                  <a:tcPr marL="30789" marR="30789" marT="0" marB="0" anchor="ctr"/>
                </a:tc>
                <a:extLst>
                  <a:ext uri="{0D108BD9-81ED-4DB2-BD59-A6C34878D82A}">
                    <a16:rowId xmlns:a16="http://schemas.microsoft.com/office/drawing/2014/main" val="2017483522"/>
                  </a:ext>
                </a:extLst>
              </a:tr>
              <a:tr h="354994">
                <a:tc>
                  <a:txBody>
                    <a:bodyPr/>
                    <a:lstStyle/>
                    <a:p>
                      <a:pPr algn="ctr">
                        <a:lnSpc>
                          <a:spcPct val="100000"/>
                        </a:lnSpc>
                        <a:spcBef>
                          <a:spcPts val="600"/>
                        </a:spcBef>
                        <a:spcAft>
                          <a:spcPts val="0"/>
                        </a:spcAft>
                      </a:pPr>
                      <a:r>
                        <a:rPr lang="en-US" sz="2100" b="0" dirty="0">
                          <a:solidFill>
                            <a:srgbClr val="002060"/>
                          </a:solidFill>
                          <a:effectLst/>
                          <a:latin typeface="UTM Avo" panose="02040603050506020204" pitchFamily="18" charset="0"/>
                          <a:ea typeface="Calibri" panose="020F0502020204030204" pitchFamily="34" charset="0"/>
                          <a:cs typeface="Arial" panose="020B0604020202020204" pitchFamily="34" charset="0"/>
                        </a:rPr>
                        <a:t>8</a:t>
                      </a:r>
                    </a:p>
                  </a:txBody>
                  <a:tcPr marL="30789" marR="30789" marT="0" marB="0" anchor="ctr"/>
                </a:tc>
                <a:tc>
                  <a:txBody>
                    <a:bodyPr/>
                    <a:lstStyle/>
                    <a:p>
                      <a:pPr algn="ctr">
                        <a:lnSpc>
                          <a:spcPct val="100000"/>
                        </a:lnSpc>
                        <a:spcBef>
                          <a:spcPts val="600"/>
                        </a:spcBef>
                        <a:spcAft>
                          <a:spcPts val="0"/>
                        </a:spcAft>
                      </a:pP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1s</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a:t>
                      </a: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2s</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a:t>
                      </a: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2p</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4</a:t>
                      </a:r>
                    </a:p>
                  </a:txBody>
                  <a:tcPr marL="30789" marR="30789" marT="0" marB="0" anchor="ctr"/>
                </a:tc>
                <a:extLst>
                  <a:ext uri="{0D108BD9-81ED-4DB2-BD59-A6C34878D82A}">
                    <a16:rowId xmlns:a16="http://schemas.microsoft.com/office/drawing/2014/main" val="3767184484"/>
                  </a:ext>
                </a:extLst>
              </a:tr>
              <a:tr h="354994">
                <a:tc>
                  <a:txBody>
                    <a:bodyPr/>
                    <a:lstStyle/>
                    <a:p>
                      <a:pPr algn="ctr">
                        <a:lnSpc>
                          <a:spcPct val="100000"/>
                        </a:lnSpc>
                        <a:spcBef>
                          <a:spcPts val="600"/>
                        </a:spcBef>
                        <a:spcAft>
                          <a:spcPts val="0"/>
                        </a:spcAft>
                      </a:pPr>
                      <a:r>
                        <a:rPr lang="en-US" sz="2100" b="0" dirty="0">
                          <a:solidFill>
                            <a:srgbClr val="002060"/>
                          </a:solidFill>
                          <a:effectLst/>
                          <a:latin typeface="UTM Avo" panose="02040603050506020204" pitchFamily="18" charset="0"/>
                          <a:ea typeface="Calibri" panose="020F0502020204030204" pitchFamily="34" charset="0"/>
                          <a:cs typeface="Arial" panose="020B0604020202020204" pitchFamily="34" charset="0"/>
                        </a:rPr>
                        <a:t>9</a:t>
                      </a:r>
                    </a:p>
                  </a:txBody>
                  <a:tcPr marL="30789" marR="30789" marT="0" marB="0" anchor="ctr"/>
                </a:tc>
                <a:tc>
                  <a:txBody>
                    <a:bodyPr/>
                    <a:lstStyle/>
                    <a:p>
                      <a:pPr algn="ctr">
                        <a:lnSpc>
                          <a:spcPct val="100000"/>
                        </a:lnSpc>
                        <a:spcBef>
                          <a:spcPts val="600"/>
                        </a:spcBef>
                        <a:spcAft>
                          <a:spcPts val="0"/>
                        </a:spcAft>
                      </a:pP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1s</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a:t>
                      </a: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2s</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a:t>
                      </a: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2p</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5</a:t>
                      </a:r>
                    </a:p>
                  </a:txBody>
                  <a:tcPr marL="30789" marR="30789" marT="0" marB="0" anchor="ctr"/>
                </a:tc>
                <a:extLst>
                  <a:ext uri="{0D108BD9-81ED-4DB2-BD59-A6C34878D82A}">
                    <a16:rowId xmlns:a16="http://schemas.microsoft.com/office/drawing/2014/main" val="860747098"/>
                  </a:ext>
                </a:extLst>
              </a:tr>
              <a:tr h="354994">
                <a:tc>
                  <a:txBody>
                    <a:bodyPr/>
                    <a:lstStyle/>
                    <a:p>
                      <a:pPr algn="ctr">
                        <a:lnSpc>
                          <a:spcPct val="100000"/>
                        </a:lnSpc>
                        <a:spcBef>
                          <a:spcPts val="600"/>
                        </a:spcBef>
                        <a:spcAft>
                          <a:spcPts val="0"/>
                        </a:spcAft>
                      </a:pPr>
                      <a:r>
                        <a:rPr lang="en-US" sz="2100" b="0" dirty="0">
                          <a:solidFill>
                            <a:srgbClr val="002060"/>
                          </a:solidFill>
                          <a:effectLst/>
                          <a:latin typeface="UTM Avo" panose="02040603050506020204" pitchFamily="18" charset="0"/>
                          <a:ea typeface="Calibri" panose="020F0502020204030204" pitchFamily="34" charset="0"/>
                          <a:cs typeface="Arial" panose="020B0604020202020204" pitchFamily="34" charset="0"/>
                        </a:rPr>
                        <a:t>10</a:t>
                      </a:r>
                    </a:p>
                  </a:txBody>
                  <a:tcPr marL="30789" marR="30789" marT="0" marB="0" anchor="ctr"/>
                </a:tc>
                <a:tc>
                  <a:txBody>
                    <a:bodyPr/>
                    <a:lstStyle/>
                    <a:p>
                      <a:pPr algn="ctr">
                        <a:lnSpc>
                          <a:spcPct val="100000"/>
                        </a:lnSpc>
                        <a:spcBef>
                          <a:spcPts val="600"/>
                        </a:spcBef>
                        <a:spcAft>
                          <a:spcPts val="0"/>
                        </a:spcAft>
                      </a:pP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1s</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a:t>
                      </a: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2s</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a:t>
                      </a: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2p</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6</a:t>
                      </a:r>
                    </a:p>
                  </a:txBody>
                  <a:tcPr marL="30789" marR="30789" marT="0" marB="0" anchor="ctr"/>
                </a:tc>
                <a:extLst>
                  <a:ext uri="{0D108BD9-81ED-4DB2-BD59-A6C34878D82A}">
                    <a16:rowId xmlns:a16="http://schemas.microsoft.com/office/drawing/2014/main" val="780997621"/>
                  </a:ext>
                </a:extLst>
              </a:tr>
            </a:tbl>
          </a:graphicData>
        </a:graphic>
      </p:graphicFrame>
      <p:graphicFrame>
        <p:nvGraphicFramePr>
          <p:cNvPr id="5" name="Table 4">
            <a:extLst>
              <a:ext uri="{FF2B5EF4-FFF2-40B4-BE49-F238E27FC236}">
                <a16:creationId xmlns:a16="http://schemas.microsoft.com/office/drawing/2014/main" id="{AB1592F4-7BE1-0810-DFDB-49EF89C15BE8}"/>
              </a:ext>
            </a:extLst>
          </p:cNvPr>
          <p:cNvGraphicFramePr>
            <a:graphicFrameLocks noGrp="1"/>
          </p:cNvGraphicFramePr>
          <p:nvPr>
            <p:extLst>
              <p:ext uri="{D42A27DB-BD31-4B8C-83A1-F6EECF244321}">
                <p14:modId xmlns:p14="http://schemas.microsoft.com/office/powerpoint/2010/main" val="988231896"/>
              </p:ext>
            </p:extLst>
          </p:nvPr>
        </p:nvGraphicFramePr>
        <p:xfrm>
          <a:off x="6124575" y="2410137"/>
          <a:ext cx="5308600" cy="3904934"/>
        </p:xfrm>
        <a:graphic>
          <a:graphicData uri="http://schemas.openxmlformats.org/drawingml/2006/table">
            <a:tbl>
              <a:tblPr firstRow="1" firstCol="1" bandRow="1">
                <a:tableStyleId>{16D9F66E-5EB9-4882-86FB-DCBF35E3C3E4}</a:tableStyleId>
              </a:tblPr>
              <a:tblGrid>
                <a:gridCol w="2507140">
                  <a:extLst>
                    <a:ext uri="{9D8B030D-6E8A-4147-A177-3AD203B41FA5}">
                      <a16:colId xmlns:a16="http://schemas.microsoft.com/office/drawing/2014/main" val="288852031"/>
                    </a:ext>
                  </a:extLst>
                </a:gridCol>
                <a:gridCol w="2801460">
                  <a:extLst>
                    <a:ext uri="{9D8B030D-6E8A-4147-A177-3AD203B41FA5}">
                      <a16:colId xmlns:a16="http://schemas.microsoft.com/office/drawing/2014/main" val="1492466126"/>
                    </a:ext>
                  </a:extLst>
                </a:gridCol>
              </a:tblGrid>
              <a:tr h="354994">
                <a:tc>
                  <a:txBody>
                    <a:bodyPr/>
                    <a:lstStyle/>
                    <a:p>
                      <a:pPr algn="ctr">
                        <a:lnSpc>
                          <a:spcPct val="100000"/>
                        </a:lnSpc>
                        <a:spcBef>
                          <a:spcPts val="600"/>
                        </a:spcBef>
                        <a:spcAft>
                          <a:spcPts val="0"/>
                        </a:spcAft>
                      </a:pPr>
                      <a:r>
                        <a:rPr lang="en-US" sz="2100" b="0" dirty="0">
                          <a:solidFill>
                            <a:srgbClr val="002060"/>
                          </a:solidFill>
                          <a:effectLst/>
                          <a:latin typeface="UTM Avo" panose="02040603050506020204" pitchFamily="18" charset="0"/>
                          <a:ea typeface="Calibri" panose="020F0502020204030204" pitchFamily="34" charset="0"/>
                          <a:cs typeface="Arial" panose="020B0604020202020204" pitchFamily="34" charset="0"/>
                        </a:rPr>
                        <a:t>Số </a:t>
                      </a:r>
                      <a:r>
                        <a:rPr lang="en-US" sz="2100" b="0" dirty="0" err="1">
                          <a:solidFill>
                            <a:srgbClr val="002060"/>
                          </a:solidFill>
                          <a:effectLst/>
                          <a:latin typeface="UTM Avo" panose="02040603050506020204" pitchFamily="18" charset="0"/>
                          <a:ea typeface="Calibri" panose="020F0502020204030204" pitchFamily="34" charset="0"/>
                          <a:cs typeface="Arial" panose="020B0604020202020204" pitchFamily="34" charset="0"/>
                        </a:rPr>
                        <a:t>hiệu</a:t>
                      </a:r>
                      <a:r>
                        <a:rPr lang="en-US" sz="2100" b="0" dirty="0">
                          <a:solidFill>
                            <a:srgbClr val="002060"/>
                          </a:solidFill>
                          <a:effectLst/>
                          <a:latin typeface="UTM Avo" panose="02040603050506020204" pitchFamily="18" charset="0"/>
                          <a:ea typeface="Calibri" panose="020F0502020204030204" pitchFamily="34" charset="0"/>
                          <a:cs typeface="Arial" panose="020B0604020202020204" pitchFamily="34" charset="0"/>
                        </a:rPr>
                        <a:t> </a:t>
                      </a:r>
                      <a:r>
                        <a:rPr lang="en-US" sz="2100" b="0" dirty="0" err="1">
                          <a:solidFill>
                            <a:srgbClr val="002060"/>
                          </a:solidFill>
                          <a:effectLst/>
                          <a:latin typeface="UTM Avo" panose="02040603050506020204" pitchFamily="18" charset="0"/>
                          <a:ea typeface="Calibri" panose="020F0502020204030204" pitchFamily="34" charset="0"/>
                          <a:cs typeface="Arial" panose="020B0604020202020204" pitchFamily="34" charset="0"/>
                        </a:rPr>
                        <a:t>nguyên</a:t>
                      </a:r>
                      <a:r>
                        <a:rPr lang="en-US" sz="2100" b="0" dirty="0">
                          <a:solidFill>
                            <a:srgbClr val="002060"/>
                          </a:solidFill>
                          <a:effectLst/>
                          <a:latin typeface="UTM Avo" panose="02040603050506020204" pitchFamily="18" charset="0"/>
                          <a:ea typeface="Calibri" panose="020F0502020204030204" pitchFamily="34" charset="0"/>
                          <a:cs typeface="Arial" panose="020B0604020202020204" pitchFamily="34" charset="0"/>
                        </a:rPr>
                        <a:t> </a:t>
                      </a:r>
                      <a:r>
                        <a:rPr lang="en-US" sz="2100" b="0" dirty="0" err="1">
                          <a:solidFill>
                            <a:srgbClr val="002060"/>
                          </a:solidFill>
                          <a:effectLst/>
                          <a:latin typeface="UTM Avo" panose="02040603050506020204" pitchFamily="18" charset="0"/>
                          <a:ea typeface="Calibri" panose="020F0502020204030204" pitchFamily="34" charset="0"/>
                          <a:cs typeface="Arial" panose="020B0604020202020204" pitchFamily="34" charset="0"/>
                        </a:rPr>
                        <a:t>tử</a:t>
                      </a:r>
                      <a:endParaRPr lang="en-US" sz="2100" b="0" dirty="0">
                        <a:solidFill>
                          <a:srgbClr val="002060"/>
                        </a:solidFill>
                        <a:effectLst/>
                        <a:latin typeface="UTM Avo" panose="02040603050506020204" pitchFamily="18" charset="0"/>
                        <a:ea typeface="Calibri" panose="020F0502020204030204" pitchFamily="34" charset="0"/>
                        <a:cs typeface="Arial" panose="020B0604020202020204" pitchFamily="34" charset="0"/>
                      </a:endParaRPr>
                    </a:p>
                  </a:txBody>
                  <a:tcPr marL="30789" marR="30789" marT="0" marB="0" anchor="ctr"/>
                </a:tc>
                <a:tc>
                  <a:txBody>
                    <a:bodyPr/>
                    <a:lstStyle/>
                    <a:p>
                      <a:pPr algn="ctr">
                        <a:lnSpc>
                          <a:spcPct val="100000"/>
                        </a:lnSpc>
                        <a:spcBef>
                          <a:spcPts val="600"/>
                        </a:spcBef>
                        <a:spcAft>
                          <a:spcPts val="0"/>
                        </a:spcAft>
                      </a:pPr>
                      <a:r>
                        <a:rPr lang="en-US" sz="2100" b="0" dirty="0" err="1">
                          <a:solidFill>
                            <a:srgbClr val="002060"/>
                          </a:solidFill>
                          <a:effectLst/>
                          <a:latin typeface="UTM Avo" panose="02040603050506020204" pitchFamily="18" charset="0"/>
                          <a:ea typeface="Calibri" panose="020F0502020204030204" pitchFamily="34" charset="0"/>
                          <a:cs typeface="Arial" panose="020B0604020202020204" pitchFamily="34" charset="0"/>
                        </a:rPr>
                        <a:t>Cấu</a:t>
                      </a:r>
                      <a:r>
                        <a:rPr lang="en-US" sz="2100" b="0" dirty="0">
                          <a:solidFill>
                            <a:srgbClr val="002060"/>
                          </a:solidFill>
                          <a:effectLst/>
                          <a:latin typeface="UTM Avo" panose="02040603050506020204" pitchFamily="18" charset="0"/>
                          <a:ea typeface="Calibri" panose="020F0502020204030204" pitchFamily="34" charset="0"/>
                          <a:cs typeface="Arial" panose="020B0604020202020204" pitchFamily="34" charset="0"/>
                        </a:rPr>
                        <a:t> </a:t>
                      </a:r>
                      <a:r>
                        <a:rPr lang="en-US" sz="2100" b="0" dirty="0" err="1">
                          <a:solidFill>
                            <a:srgbClr val="002060"/>
                          </a:solidFill>
                          <a:effectLst/>
                          <a:latin typeface="UTM Avo" panose="02040603050506020204" pitchFamily="18" charset="0"/>
                          <a:ea typeface="Calibri" panose="020F0502020204030204" pitchFamily="34" charset="0"/>
                          <a:cs typeface="Arial" panose="020B0604020202020204" pitchFamily="34" charset="0"/>
                        </a:rPr>
                        <a:t>hình</a:t>
                      </a:r>
                      <a:r>
                        <a:rPr lang="en-US" sz="2100" b="0" dirty="0">
                          <a:solidFill>
                            <a:srgbClr val="002060"/>
                          </a:solidFill>
                          <a:effectLst/>
                          <a:latin typeface="UTM Avo" panose="02040603050506020204" pitchFamily="18" charset="0"/>
                          <a:ea typeface="Calibri" panose="020F0502020204030204" pitchFamily="34" charset="0"/>
                          <a:cs typeface="Arial" panose="020B0604020202020204" pitchFamily="34" charset="0"/>
                        </a:rPr>
                        <a:t> electron</a:t>
                      </a:r>
                    </a:p>
                  </a:txBody>
                  <a:tcPr marL="30789" marR="30789" marT="0" marB="0" anchor="ctr"/>
                </a:tc>
                <a:extLst>
                  <a:ext uri="{0D108BD9-81ED-4DB2-BD59-A6C34878D82A}">
                    <a16:rowId xmlns:a16="http://schemas.microsoft.com/office/drawing/2014/main" val="4025841946"/>
                  </a:ext>
                </a:extLst>
              </a:tr>
              <a:tr h="354994">
                <a:tc>
                  <a:txBody>
                    <a:bodyPr/>
                    <a:lstStyle/>
                    <a:p>
                      <a:pPr algn="ctr">
                        <a:lnSpc>
                          <a:spcPct val="100000"/>
                        </a:lnSpc>
                        <a:spcBef>
                          <a:spcPts val="600"/>
                        </a:spcBef>
                        <a:spcAft>
                          <a:spcPts val="0"/>
                        </a:spcAft>
                      </a:pPr>
                      <a:r>
                        <a:rPr lang="en-US" sz="2100" b="0" dirty="0">
                          <a:solidFill>
                            <a:srgbClr val="002060"/>
                          </a:solidFill>
                          <a:effectLst/>
                          <a:latin typeface="UTM Avo" panose="02040603050506020204" pitchFamily="18" charset="0"/>
                          <a:ea typeface="Calibri" panose="020F0502020204030204" pitchFamily="34" charset="0"/>
                          <a:cs typeface="Arial" panose="020B0604020202020204" pitchFamily="34" charset="0"/>
                        </a:rPr>
                        <a:t>11</a:t>
                      </a:r>
                    </a:p>
                  </a:txBody>
                  <a:tcPr marL="30789" marR="30789" marT="0" marB="0" anchor="ctr"/>
                </a:tc>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1s</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a:t>
                      </a: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2s</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a:t>
                      </a: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2p</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6</a:t>
                      </a: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3s</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1</a:t>
                      </a:r>
                    </a:p>
                  </a:txBody>
                  <a:tcPr marL="30789" marR="30789" marT="0" marB="0" anchor="ctr"/>
                </a:tc>
                <a:extLst>
                  <a:ext uri="{0D108BD9-81ED-4DB2-BD59-A6C34878D82A}">
                    <a16:rowId xmlns:a16="http://schemas.microsoft.com/office/drawing/2014/main" val="3778764260"/>
                  </a:ext>
                </a:extLst>
              </a:tr>
              <a:tr h="354994">
                <a:tc>
                  <a:txBody>
                    <a:bodyPr/>
                    <a:lstStyle/>
                    <a:p>
                      <a:pPr algn="ctr">
                        <a:lnSpc>
                          <a:spcPct val="100000"/>
                        </a:lnSpc>
                        <a:spcBef>
                          <a:spcPts val="600"/>
                        </a:spcBef>
                        <a:spcAft>
                          <a:spcPts val="0"/>
                        </a:spcAft>
                      </a:pPr>
                      <a:r>
                        <a:rPr lang="en-US" sz="2100" b="0" dirty="0">
                          <a:solidFill>
                            <a:srgbClr val="002060"/>
                          </a:solidFill>
                          <a:effectLst/>
                          <a:latin typeface="UTM Avo" panose="02040603050506020204" pitchFamily="18" charset="0"/>
                          <a:ea typeface="Calibri" panose="020F0502020204030204" pitchFamily="34" charset="0"/>
                          <a:cs typeface="Arial" panose="020B0604020202020204" pitchFamily="34" charset="0"/>
                        </a:rPr>
                        <a:t>12</a:t>
                      </a:r>
                    </a:p>
                  </a:txBody>
                  <a:tcPr marL="30789" marR="30789" marT="0" marB="0" anchor="ctr"/>
                </a:tc>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1s</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a:t>
                      </a: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2s</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a:t>
                      </a: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2p</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6</a:t>
                      </a: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3s</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a:t>
                      </a:r>
                    </a:p>
                  </a:txBody>
                  <a:tcPr marL="30789" marR="30789" marT="0" marB="0" anchor="ctr"/>
                </a:tc>
                <a:extLst>
                  <a:ext uri="{0D108BD9-81ED-4DB2-BD59-A6C34878D82A}">
                    <a16:rowId xmlns:a16="http://schemas.microsoft.com/office/drawing/2014/main" val="57252216"/>
                  </a:ext>
                </a:extLst>
              </a:tr>
              <a:tr h="354994">
                <a:tc>
                  <a:txBody>
                    <a:bodyPr/>
                    <a:lstStyle/>
                    <a:p>
                      <a:pPr algn="ctr">
                        <a:lnSpc>
                          <a:spcPct val="100000"/>
                        </a:lnSpc>
                        <a:spcBef>
                          <a:spcPts val="600"/>
                        </a:spcBef>
                        <a:spcAft>
                          <a:spcPts val="0"/>
                        </a:spcAft>
                      </a:pPr>
                      <a:r>
                        <a:rPr lang="en-US" sz="2100" b="0" dirty="0">
                          <a:solidFill>
                            <a:srgbClr val="002060"/>
                          </a:solidFill>
                          <a:effectLst/>
                          <a:latin typeface="UTM Avo" panose="02040603050506020204" pitchFamily="18" charset="0"/>
                          <a:ea typeface="Calibri" panose="020F0502020204030204" pitchFamily="34" charset="0"/>
                          <a:cs typeface="Arial" panose="020B0604020202020204" pitchFamily="34" charset="0"/>
                        </a:rPr>
                        <a:t>13</a:t>
                      </a:r>
                    </a:p>
                  </a:txBody>
                  <a:tcPr marL="30789" marR="30789" marT="0" marB="0" anchor="ctr"/>
                </a:tc>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1s</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a:t>
                      </a: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2s</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a:t>
                      </a: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2p</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6</a:t>
                      </a: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3s</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a:t>
                      </a: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3p</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1</a:t>
                      </a:r>
                      <a:endPar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endParaRPr>
                    </a:p>
                  </a:txBody>
                  <a:tcPr marL="30789" marR="30789" marT="0" marB="0" anchor="ctr"/>
                </a:tc>
                <a:extLst>
                  <a:ext uri="{0D108BD9-81ED-4DB2-BD59-A6C34878D82A}">
                    <a16:rowId xmlns:a16="http://schemas.microsoft.com/office/drawing/2014/main" val="635489363"/>
                  </a:ext>
                </a:extLst>
              </a:tr>
              <a:tr h="354994">
                <a:tc>
                  <a:txBody>
                    <a:bodyPr/>
                    <a:lstStyle/>
                    <a:p>
                      <a:pPr algn="ctr">
                        <a:lnSpc>
                          <a:spcPct val="100000"/>
                        </a:lnSpc>
                        <a:spcBef>
                          <a:spcPts val="600"/>
                        </a:spcBef>
                        <a:spcAft>
                          <a:spcPts val="0"/>
                        </a:spcAft>
                      </a:pPr>
                      <a:r>
                        <a:rPr lang="en-US" sz="2100" b="0" dirty="0">
                          <a:solidFill>
                            <a:srgbClr val="002060"/>
                          </a:solidFill>
                          <a:effectLst/>
                          <a:latin typeface="UTM Avo" panose="02040603050506020204" pitchFamily="18" charset="0"/>
                          <a:ea typeface="Calibri" panose="020F0502020204030204" pitchFamily="34" charset="0"/>
                          <a:cs typeface="Arial" panose="020B0604020202020204" pitchFamily="34" charset="0"/>
                        </a:rPr>
                        <a:t>14</a:t>
                      </a:r>
                    </a:p>
                  </a:txBody>
                  <a:tcPr marL="30789" marR="30789" marT="0" marB="0" anchor="ctr"/>
                </a:tc>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1s</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a:t>
                      </a: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2s</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a:t>
                      </a: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2p</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6</a:t>
                      </a: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3s</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a:t>
                      </a: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3p</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a:t>
                      </a:r>
                      <a:endPar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endParaRPr>
                    </a:p>
                  </a:txBody>
                  <a:tcPr marL="30789" marR="30789" marT="0" marB="0" anchor="ctr"/>
                </a:tc>
                <a:extLst>
                  <a:ext uri="{0D108BD9-81ED-4DB2-BD59-A6C34878D82A}">
                    <a16:rowId xmlns:a16="http://schemas.microsoft.com/office/drawing/2014/main" val="816862727"/>
                  </a:ext>
                </a:extLst>
              </a:tr>
              <a:tr h="354994">
                <a:tc>
                  <a:txBody>
                    <a:bodyPr/>
                    <a:lstStyle/>
                    <a:p>
                      <a:pPr algn="ctr">
                        <a:lnSpc>
                          <a:spcPct val="100000"/>
                        </a:lnSpc>
                        <a:spcBef>
                          <a:spcPts val="600"/>
                        </a:spcBef>
                        <a:spcAft>
                          <a:spcPts val="0"/>
                        </a:spcAft>
                      </a:pPr>
                      <a:r>
                        <a:rPr lang="en-US" sz="2100" b="0" dirty="0">
                          <a:solidFill>
                            <a:srgbClr val="002060"/>
                          </a:solidFill>
                          <a:effectLst/>
                          <a:latin typeface="UTM Avo" panose="02040603050506020204" pitchFamily="18" charset="0"/>
                          <a:ea typeface="Calibri" panose="020F0502020204030204" pitchFamily="34" charset="0"/>
                          <a:cs typeface="Arial" panose="020B0604020202020204" pitchFamily="34" charset="0"/>
                        </a:rPr>
                        <a:t>15</a:t>
                      </a:r>
                    </a:p>
                  </a:txBody>
                  <a:tcPr marL="30789" marR="30789" marT="0" marB="0" anchor="ctr"/>
                </a:tc>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1s</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a:t>
                      </a: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2s</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a:t>
                      </a: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2p</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6</a:t>
                      </a: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3s</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a:t>
                      </a: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3p</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3</a:t>
                      </a:r>
                      <a:endPar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endParaRPr>
                    </a:p>
                  </a:txBody>
                  <a:tcPr marL="30789" marR="30789" marT="0" marB="0" anchor="ctr"/>
                </a:tc>
                <a:extLst>
                  <a:ext uri="{0D108BD9-81ED-4DB2-BD59-A6C34878D82A}">
                    <a16:rowId xmlns:a16="http://schemas.microsoft.com/office/drawing/2014/main" val="4247593032"/>
                  </a:ext>
                </a:extLst>
              </a:tr>
              <a:tr h="354994">
                <a:tc>
                  <a:txBody>
                    <a:bodyPr/>
                    <a:lstStyle/>
                    <a:p>
                      <a:pPr algn="ctr">
                        <a:lnSpc>
                          <a:spcPct val="100000"/>
                        </a:lnSpc>
                        <a:spcBef>
                          <a:spcPts val="600"/>
                        </a:spcBef>
                        <a:spcAft>
                          <a:spcPts val="0"/>
                        </a:spcAft>
                      </a:pPr>
                      <a:r>
                        <a:rPr lang="en-US" sz="2100" b="0" dirty="0">
                          <a:solidFill>
                            <a:srgbClr val="002060"/>
                          </a:solidFill>
                          <a:effectLst/>
                          <a:latin typeface="UTM Avo" panose="02040603050506020204" pitchFamily="18" charset="0"/>
                          <a:ea typeface="Calibri" panose="020F0502020204030204" pitchFamily="34" charset="0"/>
                          <a:cs typeface="Arial" panose="020B0604020202020204" pitchFamily="34" charset="0"/>
                        </a:rPr>
                        <a:t>16</a:t>
                      </a:r>
                    </a:p>
                  </a:txBody>
                  <a:tcPr marL="30789" marR="30789" marT="0" marB="0" anchor="ctr"/>
                </a:tc>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1s</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a:t>
                      </a: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2s</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a:t>
                      </a: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2p</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6</a:t>
                      </a: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3s</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a:t>
                      </a: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3p</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4</a:t>
                      </a:r>
                      <a:endPar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endParaRPr>
                    </a:p>
                  </a:txBody>
                  <a:tcPr marL="30789" marR="30789" marT="0" marB="0" anchor="ctr"/>
                </a:tc>
                <a:extLst>
                  <a:ext uri="{0D108BD9-81ED-4DB2-BD59-A6C34878D82A}">
                    <a16:rowId xmlns:a16="http://schemas.microsoft.com/office/drawing/2014/main" val="706228785"/>
                  </a:ext>
                </a:extLst>
              </a:tr>
              <a:tr h="354994">
                <a:tc>
                  <a:txBody>
                    <a:bodyPr/>
                    <a:lstStyle/>
                    <a:p>
                      <a:pPr algn="ctr">
                        <a:lnSpc>
                          <a:spcPct val="100000"/>
                        </a:lnSpc>
                        <a:spcBef>
                          <a:spcPts val="600"/>
                        </a:spcBef>
                        <a:spcAft>
                          <a:spcPts val="0"/>
                        </a:spcAft>
                      </a:pPr>
                      <a:r>
                        <a:rPr lang="en-US" sz="2100" b="0" dirty="0">
                          <a:solidFill>
                            <a:srgbClr val="002060"/>
                          </a:solidFill>
                          <a:effectLst/>
                          <a:latin typeface="UTM Avo" panose="02040603050506020204" pitchFamily="18" charset="0"/>
                          <a:ea typeface="Calibri" panose="020F0502020204030204" pitchFamily="34" charset="0"/>
                          <a:cs typeface="Arial" panose="020B0604020202020204" pitchFamily="34" charset="0"/>
                        </a:rPr>
                        <a:t>17</a:t>
                      </a:r>
                    </a:p>
                  </a:txBody>
                  <a:tcPr marL="30789" marR="30789" marT="0" marB="0" anchor="ctr"/>
                </a:tc>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1s</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a:t>
                      </a: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2s</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a:t>
                      </a: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2p</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6</a:t>
                      </a: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3s</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a:t>
                      </a: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3p</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5</a:t>
                      </a:r>
                      <a:endPar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endParaRPr>
                    </a:p>
                  </a:txBody>
                  <a:tcPr marL="30789" marR="30789" marT="0" marB="0" anchor="ctr"/>
                </a:tc>
                <a:extLst>
                  <a:ext uri="{0D108BD9-81ED-4DB2-BD59-A6C34878D82A}">
                    <a16:rowId xmlns:a16="http://schemas.microsoft.com/office/drawing/2014/main" val="2017483522"/>
                  </a:ext>
                </a:extLst>
              </a:tr>
              <a:tr h="354994">
                <a:tc>
                  <a:txBody>
                    <a:bodyPr/>
                    <a:lstStyle/>
                    <a:p>
                      <a:pPr algn="ctr">
                        <a:lnSpc>
                          <a:spcPct val="100000"/>
                        </a:lnSpc>
                        <a:spcBef>
                          <a:spcPts val="600"/>
                        </a:spcBef>
                        <a:spcAft>
                          <a:spcPts val="0"/>
                        </a:spcAft>
                      </a:pPr>
                      <a:r>
                        <a:rPr lang="en-US" sz="2100" b="0" dirty="0">
                          <a:solidFill>
                            <a:srgbClr val="002060"/>
                          </a:solidFill>
                          <a:effectLst/>
                          <a:latin typeface="UTM Avo" panose="02040603050506020204" pitchFamily="18" charset="0"/>
                          <a:ea typeface="Calibri" panose="020F0502020204030204" pitchFamily="34" charset="0"/>
                          <a:cs typeface="Arial" panose="020B0604020202020204" pitchFamily="34" charset="0"/>
                        </a:rPr>
                        <a:t>18</a:t>
                      </a:r>
                    </a:p>
                  </a:txBody>
                  <a:tcPr marL="30789" marR="30789" marT="0" marB="0" anchor="ctr"/>
                </a:tc>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1s</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a:t>
                      </a: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2s</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a:t>
                      </a: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2p</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6</a:t>
                      </a: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3s</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a:t>
                      </a: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3p</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6</a:t>
                      </a:r>
                      <a:endPar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endParaRPr>
                    </a:p>
                  </a:txBody>
                  <a:tcPr marL="30789" marR="30789" marT="0" marB="0" anchor="ctr"/>
                </a:tc>
                <a:extLst>
                  <a:ext uri="{0D108BD9-81ED-4DB2-BD59-A6C34878D82A}">
                    <a16:rowId xmlns:a16="http://schemas.microsoft.com/office/drawing/2014/main" val="3767184484"/>
                  </a:ext>
                </a:extLst>
              </a:tr>
              <a:tr h="354994">
                <a:tc>
                  <a:txBody>
                    <a:bodyPr/>
                    <a:lstStyle/>
                    <a:p>
                      <a:pPr algn="ctr">
                        <a:lnSpc>
                          <a:spcPct val="100000"/>
                        </a:lnSpc>
                        <a:spcBef>
                          <a:spcPts val="600"/>
                        </a:spcBef>
                        <a:spcAft>
                          <a:spcPts val="0"/>
                        </a:spcAft>
                      </a:pPr>
                      <a:r>
                        <a:rPr lang="en-US" sz="2100" b="0" dirty="0">
                          <a:solidFill>
                            <a:srgbClr val="002060"/>
                          </a:solidFill>
                          <a:effectLst/>
                          <a:latin typeface="UTM Avo" panose="02040603050506020204" pitchFamily="18" charset="0"/>
                          <a:ea typeface="Calibri" panose="020F0502020204030204" pitchFamily="34" charset="0"/>
                          <a:cs typeface="Arial" panose="020B0604020202020204" pitchFamily="34" charset="0"/>
                        </a:rPr>
                        <a:t>19</a:t>
                      </a:r>
                    </a:p>
                  </a:txBody>
                  <a:tcPr marL="30789" marR="30789" marT="0" marB="0" anchor="ctr"/>
                </a:tc>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1s</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a:t>
                      </a: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2s</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a:t>
                      </a: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2p</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6</a:t>
                      </a: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3s</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a:t>
                      </a: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3p</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6</a:t>
                      </a: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4s</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1</a:t>
                      </a:r>
                      <a:endPar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endParaRPr>
                    </a:p>
                  </a:txBody>
                  <a:tcPr marL="30789" marR="30789" marT="0" marB="0" anchor="ctr"/>
                </a:tc>
                <a:extLst>
                  <a:ext uri="{0D108BD9-81ED-4DB2-BD59-A6C34878D82A}">
                    <a16:rowId xmlns:a16="http://schemas.microsoft.com/office/drawing/2014/main" val="860747098"/>
                  </a:ext>
                </a:extLst>
              </a:tr>
              <a:tr h="354994">
                <a:tc>
                  <a:txBody>
                    <a:bodyPr/>
                    <a:lstStyle/>
                    <a:p>
                      <a:pPr algn="ctr">
                        <a:lnSpc>
                          <a:spcPct val="100000"/>
                        </a:lnSpc>
                        <a:spcBef>
                          <a:spcPts val="600"/>
                        </a:spcBef>
                        <a:spcAft>
                          <a:spcPts val="0"/>
                        </a:spcAft>
                      </a:pPr>
                      <a:r>
                        <a:rPr lang="en-US" sz="2100" b="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20</a:t>
                      </a:r>
                    </a:p>
                  </a:txBody>
                  <a:tcPr marL="30789" marR="30789" marT="0" marB="0" anchor="ctr"/>
                </a:tc>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1s</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a:t>
                      </a: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2s</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a:t>
                      </a: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2p</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6</a:t>
                      </a: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3s</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a:t>
                      </a: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3p</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6</a:t>
                      </a:r>
                      <a:r>
                        <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4s</a:t>
                      </a:r>
                      <a:r>
                        <a:rPr lang="en-US" sz="2100" baseline="30000" dirty="0">
                          <a:solidFill>
                            <a:srgbClr val="002060"/>
                          </a:solidFill>
                          <a:effectLst/>
                          <a:latin typeface="UTM Avo" panose="02040603050506020204" pitchFamily="18" charset="0"/>
                          <a:ea typeface="Calibri" panose="020F0502020204030204" pitchFamily="34" charset="0"/>
                          <a:cs typeface="Arial" panose="020B0604020202020204" pitchFamily="34" charset="0"/>
                        </a:rPr>
                        <a:t>2</a:t>
                      </a:r>
                      <a:endParaRPr lang="en-US" sz="2100" dirty="0">
                        <a:solidFill>
                          <a:srgbClr val="002060"/>
                        </a:solidFill>
                        <a:effectLst/>
                        <a:latin typeface="UTM Avo" panose="02040603050506020204" pitchFamily="18" charset="0"/>
                        <a:ea typeface="Calibri" panose="020F0502020204030204" pitchFamily="34" charset="0"/>
                        <a:cs typeface="Arial" panose="020B0604020202020204" pitchFamily="34" charset="0"/>
                      </a:endParaRPr>
                    </a:p>
                  </a:txBody>
                  <a:tcPr marL="30789" marR="30789" marT="0" marB="0" anchor="ctr"/>
                </a:tc>
                <a:extLst>
                  <a:ext uri="{0D108BD9-81ED-4DB2-BD59-A6C34878D82A}">
                    <a16:rowId xmlns:a16="http://schemas.microsoft.com/office/drawing/2014/main" val="780997621"/>
                  </a:ext>
                </a:extLst>
              </a:tr>
            </a:tbl>
          </a:graphicData>
        </a:graphic>
      </p:graphicFrame>
    </p:spTree>
    <p:extLst>
      <p:ext uri="{BB962C8B-B14F-4D97-AF65-F5344CB8AC3E}">
        <p14:creationId xmlns:p14="http://schemas.microsoft.com/office/powerpoint/2010/main" val="485033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17EE022-BEC0-42C4-A826-1E69D392A612}"/>
              </a:ext>
            </a:extLst>
          </p:cNvPr>
          <p:cNvSpPr txBox="1"/>
          <p:nvPr/>
        </p:nvSpPr>
        <p:spPr>
          <a:xfrm>
            <a:off x="692149" y="1806575"/>
            <a:ext cx="11014075" cy="2783839"/>
          </a:xfrm>
          <a:prstGeom prst="rect">
            <a:avLst/>
          </a:prstGeom>
          <a:noFill/>
        </p:spPr>
        <p:txBody>
          <a:bodyPr wrap="square">
            <a:spAutoFit/>
          </a:bodyPr>
          <a:lstStyle/>
          <a:p>
            <a:pPr lvl="0" algn="just" defTabSz="609539">
              <a:lnSpc>
                <a:spcPct val="150000"/>
              </a:lnSpc>
              <a:defRPr/>
            </a:pPr>
            <a:r>
              <a:rPr lang="vi-VN" sz="2400" dirty="0">
                <a:latin typeface="UTM Avo" panose="02040603050506020204" pitchFamily="18" charset="0"/>
              </a:rPr>
              <a:t>Cấu hình electron cho biết thứ tự mức năng lượng các electron giữa các phân lớp. Năng lượng của electron trong mỗi phân lớp tăng theo chiều từ trái qua phải.</a:t>
            </a:r>
          </a:p>
          <a:p>
            <a:pPr lvl="0" algn="just" defTabSz="609539">
              <a:lnSpc>
                <a:spcPct val="150000"/>
              </a:lnSpc>
              <a:defRPr/>
            </a:pPr>
            <a:r>
              <a:rPr lang="vi-VN" sz="2400" b="1" dirty="0">
                <a:latin typeface="UTM Avo" panose="02040603050506020204" pitchFamily="18" charset="0"/>
              </a:rPr>
              <a:t>Ví dụ: </a:t>
            </a:r>
            <a:r>
              <a:rPr lang="vi-VN" sz="2400" dirty="0">
                <a:latin typeface="UTM Avo" panose="02040603050506020204" pitchFamily="18" charset="0"/>
              </a:rPr>
              <a:t>Trong nguyên tử Li, năng lượng của electron thuộc phân lớp 2s cao hơn electron thuộc phân lớp 1s.</a:t>
            </a:r>
          </a:p>
        </p:txBody>
      </p:sp>
    </p:spTree>
    <p:extLst>
      <p:ext uri="{BB962C8B-B14F-4D97-AF65-F5344CB8AC3E}">
        <p14:creationId xmlns:p14="http://schemas.microsoft.com/office/powerpoint/2010/main" val="406751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6B8AFAC-7ED3-58B9-172E-C70F2B47F9BB}"/>
              </a:ext>
            </a:extLst>
          </p:cNvPr>
          <p:cNvGrpSpPr/>
          <p:nvPr/>
        </p:nvGrpSpPr>
        <p:grpSpPr>
          <a:xfrm>
            <a:off x="4943541" y="3149600"/>
            <a:ext cx="2736543" cy="1558939"/>
            <a:chOff x="309542" y="967667"/>
            <a:chExt cx="2878585" cy="1558939"/>
          </a:xfrm>
        </p:grpSpPr>
        <p:pic>
          <p:nvPicPr>
            <p:cNvPr id="3" name="Picture 2">
              <a:hlinkClick r:id="rId3"/>
              <a:extLst>
                <a:ext uri="{FF2B5EF4-FFF2-40B4-BE49-F238E27FC236}">
                  <a16:creationId xmlns:a16="http://schemas.microsoft.com/office/drawing/2014/main" id="{65ED37C0-6F92-67D4-6945-D99202DE6B2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7" name="TextBox 6">
              <a:extLst>
                <a:ext uri="{FF2B5EF4-FFF2-40B4-BE49-F238E27FC236}">
                  <a16:creationId xmlns:a16="http://schemas.microsoft.com/office/drawing/2014/main" id="{D46722F5-F8FB-1823-F0A2-E60698BB0DB6}"/>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154535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8A28A4-4681-4BA9-86E8-2C3B0F385B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2729" y="883919"/>
            <a:ext cx="2857500" cy="2857500"/>
          </a:xfrm>
          <a:prstGeom prst="rect">
            <a:avLst/>
          </a:prstGeom>
        </p:spPr>
      </p:pic>
      <p:sp>
        <p:nvSpPr>
          <p:cNvPr id="8" name="Hexagon 7">
            <a:extLst>
              <a:ext uri="{FF2B5EF4-FFF2-40B4-BE49-F238E27FC236}">
                <a16:creationId xmlns:a16="http://schemas.microsoft.com/office/drawing/2014/main" id="{D19A5806-7592-478F-A44B-3D1C8234DB7B}"/>
              </a:ext>
            </a:extLst>
          </p:cNvPr>
          <p:cNvSpPr/>
          <p:nvPr/>
        </p:nvSpPr>
        <p:spPr>
          <a:xfrm>
            <a:off x="315850" y="1379218"/>
            <a:ext cx="2740154" cy="2362201"/>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UTM Avo" panose="02040603050506020204" pitchFamily="18" charset="0"/>
                <a:ea typeface="+mn-ea"/>
                <a:cs typeface="+mn-cs"/>
              </a:rPr>
              <a:t>Ong</a:t>
            </a:r>
            <a:endParaRPr kumimoji="0" lang="en-US" sz="60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sp>
        <p:nvSpPr>
          <p:cNvPr id="9" name="Hexagon 8">
            <a:extLst>
              <a:ext uri="{FF2B5EF4-FFF2-40B4-BE49-F238E27FC236}">
                <a16:creationId xmlns:a16="http://schemas.microsoft.com/office/drawing/2014/main" id="{ECB32C92-7DDE-4979-AB3A-808B65CBF3F1}"/>
              </a:ext>
            </a:extLst>
          </p:cNvPr>
          <p:cNvSpPr/>
          <p:nvPr/>
        </p:nvSpPr>
        <p:spPr>
          <a:xfrm>
            <a:off x="2471927" y="198118"/>
            <a:ext cx="2740154" cy="2362201"/>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w="6600">
                  <a:solidFill>
                    <a:srgbClr val="ED7D31"/>
                  </a:solidFill>
                  <a:prstDash val="solid"/>
                </a:ln>
                <a:solidFill>
                  <a:srgbClr val="FFFFFF"/>
                </a:solidFill>
                <a:effectLst>
                  <a:outerShdw dist="38100" dir="2700000" algn="tl" rotWithShape="0">
                    <a:srgbClr val="ED7D31"/>
                  </a:outerShdw>
                </a:effectLst>
                <a:uLnTx/>
                <a:uFillTx/>
                <a:latin typeface="UTM Avo" panose="02040603050506020204" pitchFamily="18" charset="0"/>
                <a:ea typeface="+mn-ea"/>
                <a:cs typeface="+mn-cs"/>
              </a:rPr>
              <a:t>non</a:t>
            </a:r>
            <a:endParaRPr kumimoji="0" lang="en-US" sz="6000" b="0" i="0" u="none" strike="noStrike" kern="1200" cap="none" spc="0" normalizeH="0" baseline="0" noProof="0">
              <a:ln>
                <a:noFill/>
              </a:ln>
              <a:solidFill>
                <a:prstClr val="white"/>
              </a:solidFill>
              <a:effectLst/>
              <a:uLnTx/>
              <a:uFillTx/>
              <a:latin typeface="UTM Avo" panose="02040603050506020204" pitchFamily="18" charset="0"/>
              <a:ea typeface="+mn-ea"/>
              <a:cs typeface="+mn-cs"/>
            </a:endParaRPr>
          </a:p>
        </p:txBody>
      </p:sp>
      <p:sp>
        <p:nvSpPr>
          <p:cNvPr id="10" name="Hexagon 9">
            <a:extLst>
              <a:ext uri="{FF2B5EF4-FFF2-40B4-BE49-F238E27FC236}">
                <a16:creationId xmlns:a16="http://schemas.microsoft.com/office/drawing/2014/main" id="{CABDF488-8BEB-4D77-A429-CFB91F278DD1}"/>
              </a:ext>
            </a:extLst>
          </p:cNvPr>
          <p:cNvSpPr/>
          <p:nvPr/>
        </p:nvSpPr>
        <p:spPr>
          <a:xfrm>
            <a:off x="6784081" y="2560318"/>
            <a:ext cx="2740154" cy="2362201"/>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w="6600">
                  <a:solidFill>
                    <a:srgbClr val="ED7D31"/>
                  </a:solidFill>
                  <a:prstDash val="solid"/>
                </a:ln>
                <a:solidFill>
                  <a:srgbClr val="FFFFFF"/>
                </a:solidFill>
                <a:effectLst>
                  <a:outerShdw dist="38100" dir="2700000" algn="tl" rotWithShape="0">
                    <a:srgbClr val="ED7D31"/>
                  </a:outerShdw>
                </a:effectLst>
                <a:uLnTx/>
                <a:uFillTx/>
                <a:latin typeface="UTM Avo" panose="02040603050506020204" pitchFamily="18" charset="0"/>
                <a:ea typeface="+mn-ea"/>
                <a:cs typeface="+mn-cs"/>
              </a:rPr>
              <a:t>việc</a:t>
            </a:r>
          </a:p>
        </p:txBody>
      </p:sp>
      <p:sp>
        <p:nvSpPr>
          <p:cNvPr id="13" name="Hexagon 12">
            <a:extLst>
              <a:ext uri="{FF2B5EF4-FFF2-40B4-BE49-F238E27FC236}">
                <a16:creationId xmlns:a16="http://schemas.microsoft.com/office/drawing/2014/main" id="{199C24C2-6B91-4322-BDB4-819FF0CB9BE4}"/>
              </a:ext>
            </a:extLst>
          </p:cNvPr>
          <p:cNvSpPr/>
          <p:nvPr/>
        </p:nvSpPr>
        <p:spPr>
          <a:xfrm>
            <a:off x="4628004" y="1379218"/>
            <a:ext cx="2740154" cy="2362201"/>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w="6600">
                  <a:solidFill>
                    <a:srgbClr val="ED7D31"/>
                  </a:solidFill>
                  <a:prstDash val="solid"/>
                </a:ln>
                <a:solidFill>
                  <a:srgbClr val="FFFFFF"/>
                </a:solidFill>
                <a:effectLst>
                  <a:outerShdw dist="38100" dir="2700000" algn="tl" rotWithShape="0">
                    <a:srgbClr val="ED7D31"/>
                  </a:outerShdw>
                </a:effectLst>
                <a:uLnTx/>
                <a:uFillTx/>
                <a:latin typeface="UTM Avo" panose="02040603050506020204" pitchFamily="18" charset="0"/>
                <a:ea typeface="+mn-ea"/>
                <a:cs typeface="+mn-cs"/>
              </a:rPr>
              <a:t>học</a:t>
            </a:r>
            <a:endParaRPr kumimoji="0" lang="en-US" sz="6000" b="0" i="0" u="none" strike="noStrike" kern="1200" cap="none" spc="0" normalizeH="0" baseline="0" noProof="0">
              <a:ln>
                <a:noFill/>
              </a:ln>
              <a:solidFill>
                <a:prstClr val="white"/>
              </a:solidFill>
              <a:effectLst/>
              <a:uLnTx/>
              <a:uFillTx/>
              <a:latin typeface="UTM Avo" panose="02040603050506020204" pitchFamily="18" charset="0"/>
              <a:ea typeface="+mn-ea"/>
              <a:cs typeface="+mn-cs"/>
            </a:endParaRPr>
          </a:p>
        </p:txBody>
      </p:sp>
      <p:pic>
        <p:nvPicPr>
          <p:cNvPr id="15" name="Picture 14">
            <a:extLst>
              <a:ext uri="{FF2B5EF4-FFF2-40B4-BE49-F238E27FC236}">
                <a16:creationId xmlns:a16="http://schemas.microsoft.com/office/drawing/2014/main" id="{D27D7D99-9E1A-47C2-9A0E-04166401D7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5952" y="3436622"/>
            <a:ext cx="2650039" cy="2661817"/>
          </a:xfrm>
          <a:prstGeom prst="rect">
            <a:avLst/>
          </a:prstGeom>
        </p:spPr>
      </p:pic>
      <p:pic>
        <p:nvPicPr>
          <p:cNvPr id="4" name="Picture 3">
            <a:extLst>
              <a:ext uri="{FF2B5EF4-FFF2-40B4-BE49-F238E27FC236}">
                <a16:creationId xmlns:a16="http://schemas.microsoft.com/office/drawing/2014/main" id="{4782F16F-E668-D5AF-BE71-854F59FD7C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55354" cy="1065292"/>
          </a:xfrm>
          <a:prstGeom prst="rect">
            <a:avLst/>
          </a:prstGeom>
          <a:solidFill>
            <a:schemeClr val="bg1"/>
          </a:solidFill>
        </p:spPr>
      </p:pic>
    </p:spTree>
    <p:extLst>
      <p:ext uri="{BB962C8B-B14F-4D97-AF65-F5344CB8AC3E}">
        <p14:creationId xmlns:p14="http://schemas.microsoft.com/office/powerpoint/2010/main" val="3191873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udio.wav"/>
                                        </p:tgtEl>
                                      </p:cMediaNode>
                                    </p:audio>
                                  </p:subTnLst>
                                </p:cTn>
                              </p:par>
                            </p:childTnLst>
                          </p:cTn>
                        </p:par>
                        <p:par>
                          <p:cTn id="9" fill="hold">
                            <p:stCondLst>
                              <p:cond delay="500"/>
                            </p:stCondLst>
                            <p:childTnLst>
                              <p:par>
                                <p:cTn id="10" presetID="2" presetClass="entr" presetSubtype="1" accel="10000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accel="10000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10000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1" presetClass="emph" presetSubtype="0" repeatCount="indefinite" fill="hold" grpId="1" nodeType="afterEffect">
                                  <p:stCondLst>
                                    <p:cond delay="0"/>
                                  </p:stCondLst>
                                  <p:childTnLst>
                                    <p:animClr clrSpc="hsl" dir="cw">
                                      <p:cBhvr override="childStyle">
                                        <p:cTn id="26" dur="1000" fill="hold"/>
                                        <p:tgtEl>
                                          <p:spTgt spid="8"/>
                                        </p:tgtEl>
                                        <p:attrNameLst>
                                          <p:attrName>style.color</p:attrName>
                                        </p:attrNameLst>
                                      </p:cBhvr>
                                      <p:by>
                                        <p:hsl h="7200000" s="0" l="0"/>
                                      </p:by>
                                    </p:animClr>
                                    <p:animClr clrSpc="hsl" dir="cw">
                                      <p:cBhvr>
                                        <p:cTn id="27" dur="1000" fill="hold"/>
                                        <p:tgtEl>
                                          <p:spTgt spid="8"/>
                                        </p:tgtEl>
                                        <p:attrNameLst>
                                          <p:attrName>fillcolor</p:attrName>
                                        </p:attrNameLst>
                                      </p:cBhvr>
                                      <p:by>
                                        <p:hsl h="7200000" s="0" l="0"/>
                                      </p:by>
                                    </p:animClr>
                                    <p:animClr clrSpc="hsl" dir="cw">
                                      <p:cBhvr>
                                        <p:cTn id="28" dur="1000" fill="hold"/>
                                        <p:tgtEl>
                                          <p:spTgt spid="8"/>
                                        </p:tgtEl>
                                        <p:attrNameLst>
                                          <p:attrName>stroke.color</p:attrName>
                                        </p:attrNameLst>
                                      </p:cBhvr>
                                      <p:by>
                                        <p:hsl h="7200000" s="0" l="0"/>
                                      </p:by>
                                    </p:animClr>
                                    <p:set>
                                      <p:cBhvr>
                                        <p:cTn id="29" dur="1000" fill="hold"/>
                                        <p:tgtEl>
                                          <p:spTgt spid="8"/>
                                        </p:tgtEl>
                                        <p:attrNameLst>
                                          <p:attrName>fill.type</p:attrName>
                                        </p:attrNameLst>
                                      </p:cBhvr>
                                      <p:to>
                                        <p:strVal val="solid"/>
                                      </p:to>
                                    </p:set>
                                  </p:childTnLst>
                                </p:cTn>
                              </p:par>
                              <p:par>
                                <p:cTn id="30" presetID="21" presetClass="emph" presetSubtype="0" repeatCount="indefinite" fill="hold" grpId="1" nodeType="withEffect">
                                  <p:stCondLst>
                                    <p:cond delay="0"/>
                                  </p:stCondLst>
                                  <p:childTnLst>
                                    <p:animClr clrSpc="hsl" dir="cw">
                                      <p:cBhvr override="childStyle">
                                        <p:cTn id="31" dur="500" fill="hold"/>
                                        <p:tgtEl>
                                          <p:spTgt spid="9"/>
                                        </p:tgtEl>
                                        <p:attrNameLst>
                                          <p:attrName>style.color</p:attrName>
                                        </p:attrNameLst>
                                      </p:cBhvr>
                                      <p:by>
                                        <p:hsl h="7200000" s="0" l="0"/>
                                      </p:by>
                                    </p:animClr>
                                    <p:animClr clrSpc="hsl" dir="cw">
                                      <p:cBhvr>
                                        <p:cTn id="32" dur="500" fill="hold"/>
                                        <p:tgtEl>
                                          <p:spTgt spid="9"/>
                                        </p:tgtEl>
                                        <p:attrNameLst>
                                          <p:attrName>fillcolor</p:attrName>
                                        </p:attrNameLst>
                                      </p:cBhvr>
                                      <p:by>
                                        <p:hsl h="7200000" s="0" l="0"/>
                                      </p:by>
                                    </p:animClr>
                                    <p:animClr clrSpc="hsl" dir="cw">
                                      <p:cBhvr>
                                        <p:cTn id="33" dur="500" fill="hold"/>
                                        <p:tgtEl>
                                          <p:spTgt spid="9"/>
                                        </p:tgtEl>
                                        <p:attrNameLst>
                                          <p:attrName>stroke.color</p:attrName>
                                        </p:attrNameLst>
                                      </p:cBhvr>
                                      <p:by>
                                        <p:hsl h="7200000" s="0" l="0"/>
                                      </p:by>
                                    </p:animClr>
                                    <p:set>
                                      <p:cBhvr>
                                        <p:cTn id="34" dur="500" fill="hold"/>
                                        <p:tgtEl>
                                          <p:spTgt spid="9"/>
                                        </p:tgtEl>
                                        <p:attrNameLst>
                                          <p:attrName>fill.type</p:attrName>
                                        </p:attrNameLst>
                                      </p:cBhvr>
                                      <p:to>
                                        <p:strVal val="solid"/>
                                      </p:to>
                                    </p:set>
                                  </p:childTnLst>
                                </p:cTn>
                              </p:par>
                              <p:par>
                                <p:cTn id="35" presetID="21" presetClass="emph" presetSubtype="0" repeatCount="indefinite" fill="hold" grpId="1" nodeType="withEffect">
                                  <p:stCondLst>
                                    <p:cond delay="0"/>
                                  </p:stCondLst>
                                  <p:childTnLst>
                                    <p:animClr clrSpc="hsl" dir="cw">
                                      <p:cBhvr override="childStyle">
                                        <p:cTn id="36" dur="750" fill="hold"/>
                                        <p:tgtEl>
                                          <p:spTgt spid="13"/>
                                        </p:tgtEl>
                                        <p:attrNameLst>
                                          <p:attrName>style.color</p:attrName>
                                        </p:attrNameLst>
                                      </p:cBhvr>
                                      <p:by>
                                        <p:hsl h="7200000" s="0" l="0"/>
                                      </p:by>
                                    </p:animClr>
                                    <p:animClr clrSpc="hsl" dir="cw">
                                      <p:cBhvr>
                                        <p:cTn id="37" dur="750" fill="hold"/>
                                        <p:tgtEl>
                                          <p:spTgt spid="13"/>
                                        </p:tgtEl>
                                        <p:attrNameLst>
                                          <p:attrName>fillcolor</p:attrName>
                                        </p:attrNameLst>
                                      </p:cBhvr>
                                      <p:by>
                                        <p:hsl h="7200000" s="0" l="0"/>
                                      </p:by>
                                    </p:animClr>
                                    <p:animClr clrSpc="hsl" dir="cw">
                                      <p:cBhvr>
                                        <p:cTn id="38" dur="750" fill="hold"/>
                                        <p:tgtEl>
                                          <p:spTgt spid="13"/>
                                        </p:tgtEl>
                                        <p:attrNameLst>
                                          <p:attrName>stroke.color</p:attrName>
                                        </p:attrNameLst>
                                      </p:cBhvr>
                                      <p:by>
                                        <p:hsl h="7200000" s="0" l="0"/>
                                      </p:by>
                                    </p:animClr>
                                    <p:set>
                                      <p:cBhvr>
                                        <p:cTn id="39" dur="750" fill="hold"/>
                                        <p:tgtEl>
                                          <p:spTgt spid="13"/>
                                        </p:tgtEl>
                                        <p:attrNameLst>
                                          <p:attrName>fill.type</p:attrName>
                                        </p:attrNameLst>
                                      </p:cBhvr>
                                      <p:to>
                                        <p:strVal val="solid"/>
                                      </p:to>
                                    </p:set>
                                  </p:childTnLst>
                                </p:cTn>
                              </p:par>
                              <p:par>
                                <p:cTn id="40" presetID="21" presetClass="emph" presetSubtype="0" repeatCount="indefinite" fill="hold" grpId="1" nodeType="withEffect">
                                  <p:stCondLst>
                                    <p:cond delay="0"/>
                                  </p:stCondLst>
                                  <p:childTnLst>
                                    <p:animClr clrSpc="hsl" dir="cw">
                                      <p:cBhvr override="childStyle">
                                        <p:cTn id="41" dur="250" fill="hold"/>
                                        <p:tgtEl>
                                          <p:spTgt spid="10"/>
                                        </p:tgtEl>
                                        <p:attrNameLst>
                                          <p:attrName>style.color</p:attrName>
                                        </p:attrNameLst>
                                      </p:cBhvr>
                                      <p:by>
                                        <p:hsl h="7200000" s="0" l="0"/>
                                      </p:by>
                                    </p:animClr>
                                    <p:animClr clrSpc="hsl" dir="cw">
                                      <p:cBhvr>
                                        <p:cTn id="42" dur="250" fill="hold"/>
                                        <p:tgtEl>
                                          <p:spTgt spid="10"/>
                                        </p:tgtEl>
                                        <p:attrNameLst>
                                          <p:attrName>fillcolor</p:attrName>
                                        </p:attrNameLst>
                                      </p:cBhvr>
                                      <p:by>
                                        <p:hsl h="7200000" s="0" l="0"/>
                                      </p:by>
                                    </p:animClr>
                                    <p:animClr clrSpc="hsl" dir="cw">
                                      <p:cBhvr>
                                        <p:cTn id="43" dur="250" fill="hold"/>
                                        <p:tgtEl>
                                          <p:spTgt spid="10"/>
                                        </p:tgtEl>
                                        <p:attrNameLst>
                                          <p:attrName>stroke.color</p:attrName>
                                        </p:attrNameLst>
                                      </p:cBhvr>
                                      <p:by>
                                        <p:hsl h="7200000" s="0" l="0"/>
                                      </p:by>
                                    </p:animClr>
                                    <p:set>
                                      <p:cBhvr>
                                        <p:cTn id="44" dur="250" fill="hold"/>
                                        <p:tgtEl>
                                          <p:spTgt spid="10"/>
                                        </p:tgtEl>
                                        <p:attrNameLst>
                                          <p:attrName>fill.type</p:attrName>
                                        </p:attrNameLst>
                                      </p:cBhvr>
                                      <p:to>
                                        <p:strVal val="solid"/>
                                      </p:to>
                                    </p:set>
                                  </p:childTnLst>
                                </p:cTn>
                              </p:par>
                              <p:par>
                                <p:cTn id="45" presetID="2" presetClass="entr" presetSubtype="8"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1000" fill="hold"/>
                                        <p:tgtEl>
                                          <p:spTgt spid="15"/>
                                        </p:tgtEl>
                                        <p:attrNameLst>
                                          <p:attrName>ppt_x</p:attrName>
                                        </p:attrNameLst>
                                      </p:cBhvr>
                                      <p:tavLst>
                                        <p:tav tm="0">
                                          <p:val>
                                            <p:strVal val="0-#ppt_w/2"/>
                                          </p:val>
                                        </p:tav>
                                        <p:tav tm="100000">
                                          <p:val>
                                            <p:strVal val="#ppt_x"/>
                                          </p:val>
                                        </p:tav>
                                      </p:tavLst>
                                    </p:anim>
                                    <p:anim calcmode="lin" valueType="num">
                                      <p:cBhvr additive="base">
                                        <p:cTn id="4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3" grpId="0" animBg="1"/>
      <p:bldP spid="13"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E30F87-AC3B-464A-ACE1-7680D91165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1430" y="3013467"/>
            <a:ext cx="2201227" cy="2201227"/>
          </a:xfrm>
          <a:prstGeom prst="rect">
            <a:avLst/>
          </a:prstGeom>
        </p:spPr>
      </p:pic>
      <p:pic>
        <p:nvPicPr>
          <p:cNvPr id="7" name="Picture 6">
            <a:extLst>
              <a:ext uri="{FF2B5EF4-FFF2-40B4-BE49-F238E27FC236}">
                <a16:creationId xmlns:a16="http://schemas.microsoft.com/office/drawing/2014/main" id="{9C0CBB39-4514-4CD8-8DF7-D11D24549F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47529" y="0"/>
            <a:ext cx="2857500" cy="2857500"/>
          </a:xfrm>
          <a:prstGeom prst="rect">
            <a:avLst/>
          </a:prstGeom>
        </p:spPr>
      </p:pic>
      <p:sp>
        <p:nvSpPr>
          <p:cNvPr id="8" name="Speech Bubble: Rectangle with Corners Rounded 7">
            <a:extLst>
              <a:ext uri="{FF2B5EF4-FFF2-40B4-BE49-F238E27FC236}">
                <a16:creationId xmlns:a16="http://schemas.microsoft.com/office/drawing/2014/main" id="{0667024D-077C-41FB-84FC-D91D5651A194}"/>
              </a:ext>
            </a:extLst>
          </p:cNvPr>
          <p:cNvSpPr/>
          <p:nvPr/>
        </p:nvSpPr>
        <p:spPr>
          <a:xfrm>
            <a:off x="1494155" y="484145"/>
            <a:ext cx="7840345" cy="1607820"/>
          </a:xfrm>
          <a:prstGeom prst="wedgeRoundRectCallout">
            <a:avLst>
              <a:gd name="adj1" fmla="val 62786"/>
              <a:gd name="adj2" fmla="val 8254"/>
              <a:gd name="adj3" fmla="val 1666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800" b="1" dirty="0">
                <a:solidFill>
                  <a:prstClr val="white"/>
                </a:solidFill>
                <a:latin typeface="UTM Avo" panose="02040603050506020204" pitchFamily="18" charset="0"/>
                <a:cs typeface="Times New Roman" panose="02020603050405020304" pitchFamily="18" charset="0"/>
              </a:rPr>
              <a:t>Lớp electron thứ 3 có</a:t>
            </a:r>
            <a:endParaRPr lang="en-US" sz="2800" b="1" dirty="0">
              <a:solidFill>
                <a:prstClr val="white"/>
              </a:solidFill>
              <a:latin typeface="UTM Avo" panose="02040603050506020204" pitchFamily="18" charset="0"/>
              <a:cs typeface="Times New Roman" panose="02020603050405020304" pitchFamily="18" charset="0"/>
            </a:endParaRPr>
          </a:p>
          <a:p>
            <a:pPr lvl="0" algn="ctr">
              <a:defRPr/>
            </a:pPr>
            <a:r>
              <a:rPr lang="vi-VN" sz="2800" b="1" dirty="0">
                <a:solidFill>
                  <a:prstClr val="white"/>
                </a:solidFill>
                <a:latin typeface="UTM Avo" panose="02040603050506020204" pitchFamily="18" charset="0"/>
                <a:cs typeface="Times New Roman" panose="02020603050405020304" pitchFamily="18" charset="0"/>
              </a:rPr>
              <a:t>bao nhiêu phân lớp?</a:t>
            </a:r>
          </a:p>
        </p:txBody>
      </p:sp>
      <p:pic>
        <p:nvPicPr>
          <p:cNvPr id="17" name="Picture 16">
            <a:extLst>
              <a:ext uri="{FF2B5EF4-FFF2-40B4-BE49-F238E27FC236}">
                <a16:creationId xmlns:a16="http://schemas.microsoft.com/office/drawing/2014/main" id="{4B5AB01C-ECF4-4CC5-B79D-24017FBE3B6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297" y="1603081"/>
            <a:ext cx="1600706" cy="1607820"/>
          </a:xfrm>
          <a:prstGeom prst="rect">
            <a:avLst/>
          </a:prstGeom>
        </p:spPr>
      </p:pic>
      <p:sp>
        <p:nvSpPr>
          <p:cNvPr id="19" name="Rectangle: Rounded Corners 18">
            <a:extLst>
              <a:ext uri="{FF2B5EF4-FFF2-40B4-BE49-F238E27FC236}">
                <a16:creationId xmlns:a16="http://schemas.microsoft.com/office/drawing/2014/main" id="{A98ECE88-115D-4A1D-8452-F943FF1AC741}"/>
              </a:ext>
            </a:extLst>
          </p:cNvPr>
          <p:cNvSpPr/>
          <p:nvPr/>
        </p:nvSpPr>
        <p:spPr>
          <a:xfrm>
            <a:off x="394948" y="5214695"/>
            <a:ext cx="2774179" cy="1351198"/>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000" dirty="0">
                <a:solidFill>
                  <a:srgbClr val="002060"/>
                </a:solidFill>
                <a:latin typeface="UTM Avo" panose="02040603050506020204" pitchFamily="18" charset="0"/>
                <a:cs typeface="Times New Roman" panose="02020603050405020304" pitchFamily="18" charset="0"/>
              </a:rPr>
              <a:t>A. 1</a:t>
            </a:r>
            <a:endParaRPr kumimoji="0" lang="en-US" sz="3000" b="0"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pic>
        <p:nvPicPr>
          <p:cNvPr id="20" name="Picture 19">
            <a:extLst>
              <a:ext uri="{FF2B5EF4-FFF2-40B4-BE49-F238E27FC236}">
                <a16:creationId xmlns:a16="http://schemas.microsoft.com/office/drawing/2014/main" id="{FA2065B4-32D5-4275-B2C9-8B5FF2ACCB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63725" y="3013467"/>
            <a:ext cx="2201227" cy="2201227"/>
          </a:xfrm>
          <a:prstGeom prst="rect">
            <a:avLst/>
          </a:prstGeom>
        </p:spPr>
      </p:pic>
      <p:sp>
        <p:nvSpPr>
          <p:cNvPr id="21" name="Rectangle: Rounded Corners 20">
            <a:extLst>
              <a:ext uri="{FF2B5EF4-FFF2-40B4-BE49-F238E27FC236}">
                <a16:creationId xmlns:a16="http://schemas.microsoft.com/office/drawing/2014/main" id="{88E5E567-B90E-4275-AC51-C8D58F3AA2A7}"/>
              </a:ext>
            </a:extLst>
          </p:cNvPr>
          <p:cNvSpPr/>
          <p:nvPr/>
        </p:nvSpPr>
        <p:spPr>
          <a:xfrm>
            <a:off x="3227243" y="5214695"/>
            <a:ext cx="2774179" cy="1351198"/>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vi-VN" sz="3000" b="0"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rPr>
              <a:t>B. </a:t>
            </a:r>
            <a:r>
              <a:rPr lang="en-US" sz="3000" dirty="0">
                <a:solidFill>
                  <a:srgbClr val="002060"/>
                </a:solidFill>
                <a:latin typeface="UTM Avo" panose="02040603050506020204" pitchFamily="18" charset="0"/>
                <a:cs typeface="Times New Roman" panose="02020603050405020304" pitchFamily="18" charset="0"/>
              </a:rPr>
              <a:t>2</a:t>
            </a:r>
            <a:endParaRPr lang="vi-VN" sz="3000" dirty="0">
              <a:solidFill>
                <a:srgbClr val="002060"/>
              </a:solidFill>
              <a:latin typeface="UTM Avo" panose="02040603050506020204" pitchFamily="18" charset="0"/>
              <a:cs typeface="Times New Roman" panose="02020603050405020304" pitchFamily="18" charset="0"/>
            </a:endParaRPr>
          </a:p>
        </p:txBody>
      </p:sp>
      <p:pic>
        <p:nvPicPr>
          <p:cNvPr id="22" name="Picture 21">
            <a:extLst>
              <a:ext uri="{FF2B5EF4-FFF2-40B4-BE49-F238E27FC236}">
                <a16:creationId xmlns:a16="http://schemas.microsoft.com/office/drawing/2014/main" id="{29116D89-5671-4377-A980-517B605BEC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96020" y="3013467"/>
            <a:ext cx="2201227" cy="2201227"/>
          </a:xfrm>
          <a:prstGeom prst="rect">
            <a:avLst/>
          </a:prstGeom>
        </p:spPr>
      </p:pic>
      <p:sp>
        <p:nvSpPr>
          <p:cNvPr id="23" name="Rectangle: Rounded Corners 22">
            <a:extLst>
              <a:ext uri="{FF2B5EF4-FFF2-40B4-BE49-F238E27FC236}">
                <a16:creationId xmlns:a16="http://schemas.microsoft.com/office/drawing/2014/main" id="{64E263D4-FF99-4115-A750-399C550760EE}"/>
              </a:ext>
            </a:extLst>
          </p:cNvPr>
          <p:cNvSpPr/>
          <p:nvPr/>
        </p:nvSpPr>
        <p:spPr>
          <a:xfrm>
            <a:off x="6059538" y="5214695"/>
            <a:ext cx="2774179" cy="1351198"/>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vi-VN" sz="3000" b="0"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rPr>
              <a:t>C. </a:t>
            </a:r>
            <a:r>
              <a:rPr lang="en-US" sz="3000" dirty="0">
                <a:solidFill>
                  <a:srgbClr val="002060"/>
                </a:solidFill>
                <a:latin typeface="UTM Avo" panose="02040603050506020204" pitchFamily="18" charset="0"/>
                <a:cs typeface="Times New Roman" panose="02020603050405020304" pitchFamily="18" charset="0"/>
              </a:rPr>
              <a:t>3</a:t>
            </a:r>
            <a:endParaRPr lang="vi-VN" sz="3000" dirty="0">
              <a:solidFill>
                <a:srgbClr val="002060"/>
              </a:solidFill>
              <a:latin typeface="UTM Avo" panose="02040603050506020204" pitchFamily="18" charset="0"/>
              <a:cs typeface="Times New Roman" panose="02020603050405020304" pitchFamily="18" charset="0"/>
            </a:endParaRPr>
          </a:p>
        </p:txBody>
      </p:sp>
      <p:pic>
        <p:nvPicPr>
          <p:cNvPr id="24" name="Picture 23">
            <a:extLst>
              <a:ext uri="{FF2B5EF4-FFF2-40B4-BE49-F238E27FC236}">
                <a16:creationId xmlns:a16="http://schemas.microsoft.com/office/drawing/2014/main" id="{5D199BEE-8167-419B-B668-203E8A2CC0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28315" y="3013467"/>
            <a:ext cx="2201227" cy="2201227"/>
          </a:xfrm>
          <a:prstGeom prst="rect">
            <a:avLst/>
          </a:prstGeom>
        </p:spPr>
      </p:pic>
      <p:sp>
        <p:nvSpPr>
          <p:cNvPr id="25" name="Rectangle: Rounded Corners 24">
            <a:extLst>
              <a:ext uri="{FF2B5EF4-FFF2-40B4-BE49-F238E27FC236}">
                <a16:creationId xmlns:a16="http://schemas.microsoft.com/office/drawing/2014/main" id="{00BEFBB1-525B-415D-8E45-ADCB8FD217EA}"/>
              </a:ext>
            </a:extLst>
          </p:cNvPr>
          <p:cNvSpPr/>
          <p:nvPr/>
        </p:nvSpPr>
        <p:spPr>
          <a:xfrm>
            <a:off x="8891833" y="5214695"/>
            <a:ext cx="2774179" cy="1351198"/>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vi-VN" sz="3000"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rPr>
              <a:t>D. </a:t>
            </a:r>
            <a:r>
              <a:rPr lang="pt-BR" sz="3000" dirty="0">
                <a:solidFill>
                  <a:srgbClr val="002060"/>
                </a:solidFill>
                <a:latin typeface="UTM Avo" panose="02040603050506020204" pitchFamily="18" charset="0"/>
                <a:cs typeface="Times New Roman" panose="02020603050405020304" pitchFamily="18" charset="0"/>
              </a:rPr>
              <a:t>4</a:t>
            </a:r>
          </a:p>
        </p:txBody>
      </p:sp>
      <p:pic>
        <p:nvPicPr>
          <p:cNvPr id="2" name="Picture 1">
            <a:extLst>
              <a:ext uri="{FF2B5EF4-FFF2-40B4-BE49-F238E27FC236}">
                <a16:creationId xmlns:a16="http://schemas.microsoft.com/office/drawing/2014/main" id="{E583F4D1-CE06-A448-A3B6-91A75BF8354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55354" cy="1065292"/>
          </a:xfrm>
          <a:prstGeom prst="rect">
            <a:avLst/>
          </a:prstGeom>
          <a:solidFill>
            <a:schemeClr val="bg1"/>
          </a:solidFill>
        </p:spPr>
      </p:pic>
    </p:spTree>
    <p:extLst>
      <p:ext uri="{BB962C8B-B14F-4D97-AF65-F5344CB8AC3E}">
        <p14:creationId xmlns:p14="http://schemas.microsoft.com/office/powerpoint/2010/main" val="303935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par>
                          <p:cTn id="8" fill="hold">
                            <p:stCondLst>
                              <p:cond delay="500"/>
                            </p:stCondLst>
                            <p:childTnLst>
                              <p:par>
                                <p:cTn id="9" presetID="1" presetClass="emph" presetSubtype="2" fill="hold" nodeType="afterEffect">
                                  <p:stCondLst>
                                    <p:cond delay="0"/>
                                  </p:stCondLst>
                                  <p:childTnLst>
                                    <p:animClr clrSpc="rgb" dir="cw">
                                      <p:cBhvr>
                                        <p:cTn id="10" dur="500" fill="hold"/>
                                        <p:tgtEl>
                                          <p:spTgt spid="19"/>
                                        </p:tgtEl>
                                        <p:attrNameLst>
                                          <p:attrName>fillcolor</p:attrName>
                                        </p:attrNameLst>
                                      </p:cBhvr>
                                      <p:to>
                                        <a:srgbClr val="FF0000"/>
                                      </p:to>
                                    </p:animClr>
                                    <p:set>
                                      <p:cBhvr>
                                        <p:cTn id="11" dur="500" fill="hold"/>
                                        <p:tgtEl>
                                          <p:spTgt spid="19"/>
                                        </p:tgtEl>
                                        <p:attrNameLst>
                                          <p:attrName>fill.type</p:attrName>
                                        </p:attrNameLst>
                                      </p:cBhvr>
                                      <p:to>
                                        <p:strVal val="solid"/>
                                      </p:to>
                                    </p:set>
                                    <p:set>
                                      <p:cBhvr>
                                        <p:cTn id="12" dur="500" fill="hold"/>
                                        <p:tgtEl>
                                          <p:spTgt spid="19"/>
                                        </p:tgtEl>
                                        <p:attrNameLst>
                                          <p:attrName>fill.on</p:attrName>
                                        </p:attrNameLst>
                                      </p:cBhvr>
                                      <p:to>
                                        <p:strVal val="true"/>
                                      </p:to>
                                    </p:set>
                                  </p:childTnLst>
                                  <p:subTnLst>
                                    <p:audio>
                                      <p:cMediaNode>
                                        <p:cTn display="0" masterRel="sameClick">
                                          <p:stCondLst>
                                            <p:cond evt="begin" delay="0">
                                              <p:tn val="9"/>
                                            </p:cond>
                                          </p:stCondLst>
                                          <p:endCondLst>
                                            <p:cond evt="onStopAudio" delay="0">
                                              <p:tgtEl>
                                                <p:sldTgt/>
                                              </p:tgtEl>
                                            </p:cond>
                                          </p:endCondLst>
                                        </p:cTn>
                                        <p:tgtEl>
                                          <p:sndTgt r:embed="rId3" name="ohno.wav"/>
                                        </p:tgtEl>
                                      </p:cMediaNode>
                                    </p:audio>
                                  </p:subTnLst>
                                </p:cTn>
                              </p:par>
                            </p:childTnLst>
                          </p:cTn>
                        </p:par>
                      </p:childTnLst>
                    </p:cTn>
                  </p:par>
                </p:childTnLst>
              </p:cTn>
              <p:nextCondLst>
                <p:cond evt="onClick" delay="0">
                  <p:tgtEl>
                    <p:spTgt spid="5"/>
                  </p:tgtEl>
                </p:cond>
              </p:nextCondLst>
            </p:seq>
            <p:seq concurrent="1" nextAc="seek">
              <p:cTn id="13" restart="whenNotActive" fill="hold" evtFilter="cancelBubble" nodeType="interactiveSeq">
                <p:stCondLst>
                  <p:cond evt="onClick" delay="0">
                    <p:tgtEl>
                      <p:spTgt spid="20"/>
                    </p:tgtEl>
                  </p:cond>
                </p:stCondLst>
                <p:endSync evt="end" delay="0">
                  <p:rtn val="all"/>
                </p:endSync>
                <p:childTnLst>
                  <p:par>
                    <p:cTn id="14" fill="hold">
                      <p:stCondLst>
                        <p:cond delay="0"/>
                      </p:stCondLst>
                      <p:childTnLst>
                        <p:par>
                          <p:cTn id="15" fill="hold">
                            <p:stCondLst>
                              <p:cond delay="0"/>
                            </p:stCondLst>
                            <p:childTnLst>
                              <p:par>
                                <p:cTn id="16" presetID="26" presetClass="emph" presetSubtype="0" fill="hold" nodeType="clickEffect">
                                  <p:stCondLst>
                                    <p:cond delay="0"/>
                                  </p:stCondLst>
                                  <p:childTnLst>
                                    <p:animEffect transition="out" filter="fade">
                                      <p:cBhvr>
                                        <p:cTn id="17" dur="500" tmFilter="0, 0; .2, .5; .8, .5; 1, 0"/>
                                        <p:tgtEl>
                                          <p:spTgt spid="20"/>
                                        </p:tgtEl>
                                      </p:cBhvr>
                                    </p:animEffect>
                                    <p:animScale>
                                      <p:cBhvr>
                                        <p:cTn id="18" dur="250" autoRev="1" fill="hold"/>
                                        <p:tgtEl>
                                          <p:spTgt spid="20"/>
                                        </p:tgtEl>
                                      </p:cBhvr>
                                      <p:by x="105000" y="105000"/>
                                    </p:animScale>
                                  </p:childTnLst>
                                </p:cTn>
                              </p:par>
                            </p:childTnLst>
                          </p:cTn>
                        </p:par>
                        <p:par>
                          <p:cTn id="19" fill="hold">
                            <p:stCondLst>
                              <p:cond delay="500"/>
                            </p:stCondLst>
                            <p:childTnLst>
                              <p:par>
                                <p:cTn id="20" presetID="1" presetClass="emph" presetSubtype="2" fill="hold" nodeType="afterEffect">
                                  <p:stCondLst>
                                    <p:cond delay="0"/>
                                  </p:stCondLst>
                                  <p:childTnLst>
                                    <p:animClr clrSpc="rgb" dir="cw">
                                      <p:cBhvr>
                                        <p:cTn id="21" dur="500" fill="hold"/>
                                        <p:tgtEl>
                                          <p:spTgt spid="21"/>
                                        </p:tgtEl>
                                        <p:attrNameLst>
                                          <p:attrName>fillcolor</p:attrName>
                                        </p:attrNameLst>
                                      </p:cBhvr>
                                      <p:to>
                                        <a:srgbClr val="FF0000"/>
                                      </p:to>
                                    </p:animClr>
                                    <p:set>
                                      <p:cBhvr>
                                        <p:cTn id="22" dur="500" fill="hold"/>
                                        <p:tgtEl>
                                          <p:spTgt spid="21"/>
                                        </p:tgtEl>
                                        <p:attrNameLst>
                                          <p:attrName>fill.type</p:attrName>
                                        </p:attrNameLst>
                                      </p:cBhvr>
                                      <p:to>
                                        <p:strVal val="solid"/>
                                      </p:to>
                                    </p:set>
                                    <p:set>
                                      <p:cBhvr>
                                        <p:cTn id="23" dur="500" fill="hold"/>
                                        <p:tgtEl>
                                          <p:spTgt spid="21"/>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3" name="ohno.wav"/>
                                        </p:tgtEl>
                                      </p:cMediaNode>
                                    </p:audio>
                                  </p:subTnLst>
                                </p:cTn>
                              </p:par>
                            </p:childTnLst>
                          </p:cTn>
                        </p:par>
                      </p:childTnLst>
                    </p:cTn>
                  </p:par>
                </p:childTnLst>
              </p:cTn>
              <p:nextCondLst>
                <p:cond evt="onClick" delay="0">
                  <p:tgtEl>
                    <p:spTgt spid="20"/>
                  </p:tgtEl>
                </p:cond>
              </p:nextCondLst>
            </p:seq>
            <p:seq concurrent="1" nextAc="seek">
              <p:cTn id="24" restart="whenNotActive" fill="hold" evtFilter="cancelBubble" nodeType="interactiveSeq">
                <p:stCondLst>
                  <p:cond evt="onClick" delay="0">
                    <p:tgtEl>
                      <p:spTgt spid="22"/>
                    </p:tgtEl>
                  </p:cond>
                </p:stCondLst>
                <p:endSync evt="end" delay="0">
                  <p:rtn val="all"/>
                </p:endSync>
                <p:childTnLst>
                  <p:par>
                    <p:cTn id="25" fill="hold">
                      <p:stCondLst>
                        <p:cond delay="0"/>
                      </p:stCondLst>
                      <p:childTnLst>
                        <p:par>
                          <p:cTn id="26" fill="hold">
                            <p:stCondLst>
                              <p:cond delay="0"/>
                            </p:stCondLst>
                            <p:childTnLst>
                              <p:par>
                                <p:cTn id="27" presetID="26" presetClass="emph" presetSubtype="0" fill="hold" nodeType="clickEffect">
                                  <p:stCondLst>
                                    <p:cond delay="0"/>
                                  </p:stCondLst>
                                  <p:childTnLst>
                                    <p:animEffect transition="out" filter="fade">
                                      <p:cBhvr>
                                        <p:cTn id="28" dur="500" tmFilter="0, 0; .2, .5; .8, .5; 1, 0"/>
                                        <p:tgtEl>
                                          <p:spTgt spid="22"/>
                                        </p:tgtEl>
                                      </p:cBhvr>
                                    </p:animEffect>
                                    <p:animScale>
                                      <p:cBhvr>
                                        <p:cTn id="29" dur="250" autoRev="1" fill="hold"/>
                                        <p:tgtEl>
                                          <p:spTgt spid="22"/>
                                        </p:tgtEl>
                                      </p:cBhvr>
                                      <p:by x="105000" y="105000"/>
                                    </p:animScale>
                                  </p:childTnLst>
                                </p:cTn>
                              </p:par>
                            </p:childTnLst>
                          </p:cTn>
                        </p:par>
                        <p:par>
                          <p:cTn id="30" fill="hold">
                            <p:stCondLst>
                              <p:cond delay="500"/>
                            </p:stCondLst>
                            <p:childTnLst>
                              <p:par>
                                <p:cTn id="31" presetID="1" presetClass="emph" presetSubtype="2" fill="hold" nodeType="afterEffect">
                                  <p:stCondLst>
                                    <p:cond delay="0"/>
                                  </p:stCondLst>
                                  <p:childTnLst>
                                    <p:animClr clrSpc="rgb" dir="cw">
                                      <p:cBhvr>
                                        <p:cTn id="32" dur="500" fill="hold"/>
                                        <p:tgtEl>
                                          <p:spTgt spid="23"/>
                                        </p:tgtEl>
                                        <p:attrNameLst>
                                          <p:attrName>fillcolor</p:attrName>
                                        </p:attrNameLst>
                                      </p:cBhvr>
                                      <p:to>
                                        <a:srgbClr val="FF0000"/>
                                      </p:to>
                                    </p:animClr>
                                    <p:set>
                                      <p:cBhvr>
                                        <p:cTn id="33" dur="500" fill="hold"/>
                                        <p:tgtEl>
                                          <p:spTgt spid="23"/>
                                        </p:tgtEl>
                                        <p:attrNameLst>
                                          <p:attrName>fill.type</p:attrName>
                                        </p:attrNameLst>
                                      </p:cBhvr>
                                      <p:to>
                                        <p:strVal val="solid"/>
                                      </p:to>
                                    </p:set>
                                    <p:set>
                                      <p:cBhvr>
                                        <p:cTn id="34" dur="500" fill="hold"/>
                                        <p:tgtEl>
                                          <p:spTgt spid="23"/>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3" name="ohno.wav"/>
                                        </p:tgtEl>
                                      </p:cMediaNode>
                                    </p:audio>
                                  </p:subTnLst>
                                </p:cTn>
                              </p:par>
                            </p:childTnLst>
                          </p:cTn>
                        </p:par>
                      </p:childTnLst>
                    </p:cTn>
                  </p:par>
                </p:childTnLst>
              </p:cTn>
              <p:nextCondLst>
                <p:cond evt="onClick" delay="0">
                  <p:tgtEl>
                    <p:spTgt spid="22"/>
                  </p:tgtEl>
                </p:cond>
              </p:nextCondLst>
            </p:seq>
            <p:seq concurrent="1" nextAc="seek">
              <p:cTn id="35" restart="whenNotActive" fill="hold" evtFilter="cancelBubble" nodeType="interactiveSeq">
                <p:stCondLst>
                  <p:cond evt="onClick" delay="0">
                    <p:tgtEl>
                      <p:spTgt spid="24"/>
                    </p:tgtEl>
                  </p:cond>
                </p:stCondLst>
                <p:endSync evt="end" delay="0">
                  <p:rtn val="all"/>
                </p:endSync>
                <p:childTnLst>
                  <p:par>
                    <p:cTn id="36" fill="hold">
                      <p:stCondLst>
                        <p:cond delay="0"/>
                      </p:stCondLst>
                      <p:childTnLst>
                        <p:par>
                          <p:cTn id="37" fill="hold">
                            <p:stCondLst>
                              <p:cond delay="0"/>
                            </p:stCondLst>
                            <p:childTnLst>
                              <p:par>
                                <p:cTn id="38" presetID="26" presetClass="emph" presetSubtype="0" fill="hold" nodeType="clickEffect">
                                  <p:stCondLst>
                                    <p:cond delay="0"/>
                                  </p:stCondLst>
                                  <p:childTnLst>
                                    <p:animEffect transition="out" filter="fade">
                                      <p:cBhvr>
                                        <p:cTn id="39" dur="500" tmFilter="0, 0; .2, .5; .8, .5; 1, 0"/>
                                        <p:tgtEl>
                                          <p:spTgt spid="24"/>
                                        </p:tgtEl>
                                      </p:cBhvr>
                                    </p:animEffect>
                                    <p:animScale>
                                      <p:cBhvr>
                                        <p:cTn id="40" dur="250" autoRev="1" fill="hold"/>
                                        <p:tgtEl>
                                          <p:spTgt spid="24"/>
                                        </p:tgtEl>
                                      </p:cBhvr>
                                      <p:by x="105000" y="105000"/>
                                    </p:animScale>
                                  </p:childTnLst>
                                </p:cTn>
                              </p:par>
                            </p:childTnLst>
                          </p:cTn>
                        </p:par>
                        <p:par>
                          <p:cTn id="41" fill="hold">
                            <p:stCondLst>
                              <p:cond delay="500"/>
                            </p:stCondLst>
                            <p:childTnLst>
                              <p:par>
                                <p:cTn id="42" presetID="1" presetClass="emph" presetSubtype="2" fill="hold" nodeType="afterEffect">
                                  <p:stCondLst>
                                    <p:cond delay="0"/>
                                  </p:stCondLst>
                                  <p:childTnLst>
                                    <p:animClr clrSpc="rgb" dir="cw">
                                      <p:cBhvr>
                                        <p:cTn id="43" dur="500" fill="hold"/>
                                        <p:tgtEl>
                                          <p:spTgt spid="25"/>
                                        </p:tgtEl>
                                        <p:attrNameLst>
                                          <p:attrName>fillcolor</p:attrName>
                                        </p:attrNameLst>
                                      </p:cBhvr>
                                      <p:to>
                                        <a:srgbClr val="00B050"/>
                                      </p:to>
                                    </p:animClr>
                                    <p:set>
                                      <p:cBhvr>
                                        <p:cTn id="44" dur="500" fill="hold"/>
                                        <p:tgtEl>
                                          <p:spTgt spid="25"/>
                                        </p:tgtEl>
                                        <p:attrNameLst>
                                          <p:attrName>fill.type</p:attrName>
                                        </p:attrNameLst>
                                      </p:cBhvr>
                                      <p:to>
                                        <p:strVal val="solid"/>
                                      </p:to>
                                    </p:set>
                                    <p:set>
                                      <p:cBhvr>
                                        <p:cTn id="45" dur="500" fill="hold"/>
                                        <p:tgtEl>
                                          <p:spTgt spid="25"/>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4"/>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E30F87-AC3B-464A-ACE1-7680D91165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74191" y="3094453"/>
            <a:ext cx="2201762" cy="2201762"/>
          </a:xfrm>
          <a:prstGeom prst="rect">
            <a:avLst/>
          </a:prstGeom>
        </p:spPr>
      </p:pic>
      <p:pic>
        <p:nvPicPr>
          <p:cNvPr id="7" name="Picture 6">
            <a:extLst>
              <a:ext uri="{FF2B5EF4-FFF2-40B4-BE49-F238E27FC236}">
                <a16:creationId xmlns:a16="http://schemas.microsoft.com/office/drawing/2014/main" id="{9C0CBB39-4514-4CD8-8DF7-D11D24549F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47529" y="0"/>
            <a:ext cx="2857500" cy="2857500"/>
          </a:xfrm>
          <a:prstGeom prst="rect">
            <a:avLst/>
          </a:prstGeom>
        </p:spPr>
      </p:pic>
      <p:sp>
        <p:nvSpPr>
          <p:cNvPr id="8" name="Speech Bubble: Rectangle with Corners Rounded 7">
            <a:extLst>
              <a:ext uri="{FF2B5EF4-FFF2-40B4-BE49-F238E27FC236}">
                <a16:creationId xmlns:a16="http://schemas.microsoft.com/office/drawing/2014/main" id="{0667024D-077C-41FB-84FC-D91D5651A194}"/>
              </a:ext>
            </a:extLst>
          </p:cNvPr>
          <p:cNvSpPr/>
          <p:nvPr/>
        </p:nvSpPr>
        <p:spPr>
          <a:xfrm>
            <a:off x="1494155" y="484145"/>
            <a:ext cx="8097520" cy="1607820"/>
          </a:xfrm>
          <a:prstGeom prst="wedgeRoundRectCallout">
            <a:avLst>
              <a:gd name="adj1" fmla="val 59375"/>
              <a:gd name="adj2" fmla="val 7662"/>
              <a:gd name="adj3" fmla="val 1666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b="1" dirty="0">
                <a:solidFill>
                  <a:prstClr val="white"/>
                </a:solidFill>
                <a:latin typeface="UTM Avo" panose="02040603050506020204" pitchFamily="18" charset="0"/>
                <a:cs typeface="Times New Roman" panose="02020603050405020304" pitchFamily="18" charset="0"/>
              </a:rPr>
              <a:t>Phát biểu nào sao đây đúng?</a:t>
            </a:r>
          </a:p>
        </p:txBody>
      </p:sp>
      <p:pic>
        <p:nvPicPr>
          <p:cNvPr id="17" name="Picture 16">
            <a:extLst>
              <a:ext uri="{FF2B5EF4-FFF2-40B4-BE49-F238E27FC236}">
                <a16:creationId xmlns:a16="http://schemas.microsoft.com/office/drawing/2014/main" id="{4B5AB01C-ECF4-4CC5-B79D-24017FBE3B6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297" y="1603081"/>
            <a:ext cx="1600706" cy="1607820"/>
          </a:xfrm>
          <a:prstGeom prst="rect">
            <a:avLst/>
          </a:prstGeom>
        </p:spPr>
      </p:pic>
      <p:sp>
        <p:nvSpPr>
          <p:cNvPr id="19" name="Rectangle: Rounded Corners 18">
            <a:extLst>
              <a:ext uri="{FF2B5EF4-FFF2-40B4-BE49-F238E27FC236}">
                <a16:creationId xmlns:a16="http://schemas.microsoft.com/office/drawing/2014/main" id="{A98ECE88-115D-4A1D-8452-F943FF1AC741}"/>
              </a:ext>
            </a:extLst>
          </p:cNvPr>
          <p:cNvSpPr/>
          <p:nvPr/>
        </p:nvSpPr>
        <p:spPr>
          <a:xfrm>
            <a:off x="6064228" y="5296215"/>
            <a:ext cx="2774179" cy="1269677"/>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2060"/>
                </a:solidFill>
                <a:latin typeface="UTM Avo" panose="02040603050506020204" pitchFamily="18" charset="0"/>
                <a:cs typeface="Times New Roman" panose="02020603050405020304" pitchFamily="18" charset="0"/>
              </a:rPr>
              <a:t>C</a:t>
            </a:r>
            <a:r>
              <a:rPr kumimoji="0" lang="en-US" sz="2000"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rPr>
              <a:t>. </a:t>
            </a:r>
            <a:r>
              <a:rPr lang="vi-VN" sz="2000" dirty="0">
                <a:solidFill>
                  <a:srgbClr val="002060"/>
                </a:solidFill>
                <a:latin typeface="UTM Avo" panose="02040603050506020204" pitchFamily="18" charset="0"/>
                <a:cs typeface="Arial" panose="020B0604020202020204" pitchFamily="34" charset="0"/>
              </a:rPr>
              <a:t>Các electron trên cùng phân lớp có mức năng lượng bằng nhau.</a:t>
            </a:r>
          </a:p>
        </p:txBody>
      </p:sp>
      <p:pic>
        <p:nvPicPr>
          <p:cNvPr id="20" name="Picture 19">
            <a:extLst>
              <a:ext uri="{FF2B5EF4-FFF2-40B4-BE49-F238E27FC236}">
                <a16:creationId xmlns:a16="http://schemas.microsoft.com/office/drawing/2014/main" id="{FA2065B4-32D5-4275-B2C9-8B5FF2ACCB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37206" y="3094453"/>
            <a:ext cx="2201762" cy="2201762"/>
          </a:xfrm>
          <a:prstGeom prst="rect">
            <a:avLst/>
          </a:prstGeom>
        </p:spPr>
      </p:pic>
      <p:sp>
        <p:nvSpPr>
          <p:cNvPr id="21" name="Rectangle: Rounded Corners 20">
            <a:extLst>
              <a:ext uri="{FF2B5EF4-FFF2-40B4-BE49-F238E27FC236}">
                <a16:creationId xmlns:a16="http://schemas.microsoft.com/office/drawing/2014/main" id="{88E5E567-B90E-4275-AC51-C8D58F3AA2A7}"/>
              </a:ext>
            </a:extLst>
          </p:cNvPr>
          <p:cNvSpPr/>
          <p:nvPr/>
        </p:nvSpPr>
        <p:spPr>
          <a:xfrm>
            <a:off x="3227243" y="5296215"/>
            <a:ext cx="2774179" cy="1269677"/>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vi-VN" sz="2000"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rPr>
              <a:t>B. </a:t>
            </a:r>
            <a:r>
              <a:rPr lang="vi-VN" sz="2000" dirty="0">
                <a:solidFill>
                  <a:srgbClr val="002060"/>
                </a:solidFill>
                <a:latin typeface="UTM Avo" panose="02040603050506020204" pitchFamily="18" charset="0"/>
                <a:cs typeface="Arial" panose="020B0604020202020204" pitchFamily="34" charset="0"/>
              </a:rPr>
              <a:t>Các electron trong cùng một lớp có mức năng lượng bằng nhau.</a:t>
            </a:r>
          </a:p>
        </p:txBody>
      </p:sp>
      <p:pic>
        <p:nvPicPr>
          <p:cNvPr id="22" name="Picture 21">
            <a:extLst>
              <a:ext uri="{FF2B5EF4-FFF2-40B4-BE49-F238E27FC236}">
                <a16:creationId xmlns:a16="http://schemas.microsoft.com/office/drawing/2014/main" id="{29116D89-5671-4377-A980-517B605BEC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0061" y="3094453"/>
            <a:ext cx="2201762" cy="2201762"/>
          </a:xfrm>
          <a:prstGeom prst="rect">
            <a:avLst/>
          </a:prstGeom>
        </p:spPr>
      </p:pic>
      <p:sp>
        <p:nvSpPr>
          <p:cNvPr id="23" name="Rectangle: Rounded Corners 22">
            <a:extLst>
              <a:ext uri="{FF2B5EF4-FFF2-40B4-BE49-F238E27FC236}">
                <a16:creationId xmlns:a16="http://schemas.microsoft.com/office/drawing/2014/main" id="{64E263D4-FF99-4115-A750-399C550760EE}"/>
              </a:ext>
            </a:extLst>
          </p:cNvPr>
          <p:cNvSpPr/>
          <p:nvPr/>
        </p:nvSpPr>
        <p:spPr>
          <a:xfrm>
            <a:off x="380098" y="5296215"/>
            <a:ext cx="2774179" cy="1269677"/>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dirty="0">
                <a:solidFill>
                  <a:srgbClr val="002060"/>
                </a:solidFill>
                <a:latin typeface="UTM Avo" panose="02040603050506020204" pitchFamily="18" charset="0"/>
                <a:cs typeface="Times New Roman" panose="02020603050405020304" pitchFamily="18" charset="0"/>
              </a:rPr>
              <a:t>A</a:t>
            </a:r>
            <a:r>
              <a:rPr kumimoji="0" lang="vi-VN" sz="2000"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rPr>
              <a:t>. </a:t>
            </a:r>
            <a:r>
              <a:rPr lang="en-US" sz="2000" dirty="0" err="1">
                <a:solidFill>
                  <a:srgbClr val="002060"/>
                </a:solidFill>
                <a:latin typeface="UTM Avo" panose="02040603050506020204" pitchFamily="18" charset="0"/>
                <a:cs typeface="Arial" panose="020B0604020202020204" pitchFamily="34" charset="0"/>
              </a:rPr>
              <a:t>Lớp</a:t>
            </a:r>
            <a:r>
              <a:rPr lang="en-US" sz="2000" dirty="0">
                <a:solidFill>
                  <a:srgbClr val="002060"/>
                </a:solidFill>
                <a:latin typeface="UTM Avo" panose="02040603050506020204" pitchFamily="18" charset="0"/>
                <a:cs typeface="Arial" panose="020B0604020202020204" pitchFamily="34" charset="0"/>
              </a:rPr>
              <a:t> K </a:t>
            </a:r>
            <a:r>
              <a:rPr lang="en-US" sz="2000" dirty="0" err="1">
                <a:solidFill>
                  <a:srgbClr val="002060"/>
                </a:solidFill>
                <a:latin typeface="UTM Avo" panose="02040603050506020204" pitchFamily="18" charset="0"/>
                <a:cs typeface="Arial" panose="020B0604020202020204" pitchFamily="34" charset="0"/>
              </a:rPr>
              <a:t>là</a:t>
            </a:r>
            <a:r>
              <a:rPr lang="en-US" sz="2000" dirty="0">
                <a:solidFill>
                  <a:srgbClr val="002060"/>
                </a:solidFill>
                <a:latin typeface="UTM Avo" panose="02040603050506020204" pitchFamily="18" charset="0"/>
                <a:cs typeface="Arial" panose="020B0604020202020204" pitchFamily="34" charset="0"/>
              </a:rPr>
              <a:t> </a:t>
            </a:r>
            <a:r>
              <a:rPr lang="en-US" sz="2000" dirty="0" err="1">
                <a:solidFill>
                  <a:srgbClr val="002060"/>
                </a:solidFill>
                <a:latin typeface="UTM Avo" panose="02040603050506020204" pitchFamily="18" charset="0"/>
                <a:cs typeface="Arial" panose="020B0604020202020204" pitchFamily="34" charset="0"/>
              </a:rPr>
              <a:t>lớp</a:t>
            </a:r>
            <a:r>
              <a:rPr lang="en-US" sz="2000" dirty="0">
                <a:solidFill>
                  <a:srgbClr val="002060"/>
                </a:solidFill>
                <a:latin typeface="UTM Avo" panose="02040603050506020204" pitchFamily="18" charset="0"/>
                <a:cs typeface="Arial" panose="020B0604020202020204" pitchFamily="34" charset="0"/>
              </a:rPr>
              <a:t> xa </a:t>
            </a:r>
            <a:r>
              <a:rPr lang="en-US" sz="2000" dirty="0" err="1">
                <a:solidFill>
                  <a:srgbClr val="002060"/>
                </a:solidFill>
                <a:latin typeface="UTM Avo" panose="02040603050506020204" pitchFamily="18" charset="0"/>
                <a:cs typeface="Arial" panose="020B0604020202020204" pitchFamily="34" charset="0"/>
              </a:rPr>
              <a:t>hạt</a:t>
            </a:r>
            <a:r>
              <a:rPr lang="en-US" sz="2000" dirty="0">
                <a:solidFill>
                  <a:srgbClr val="002060"/>
                </a:solidFill>
                <a:latin typeface="UTM Avo" panose="02040603050506020204" pitchFamily="18" charset="0"/>
                <a:cs typeface="Arial" panose="020B0604020202020204" pitchFamily="34" charset="0"/>
              </a:rPr>
              <a:t> </a:t>
            </a:r>
            <a:r>
              <a:rPr lang="en-US" sz="2000" dirty="0" err="1">
                <a:solidFill>
                  <a:srgbClr val="002060"/>
                </a:solidFill>
                <a:latin typeface="UTM Avo" panose="02040603050506020204" pitchFamily="18" charset="0"/>
                <a:cs typeface="Arial" panose="020B0604020202020204" pitchFamily="34" charset="0"/>
              </a:rPr>
              <a:t>nhân</a:t>
            </a:r>
            <a:r>
              <a:rPr lang="en-US" sz="2000" dirty="0">
                <a:solidFill>
                  <a:srgbClr val="002060"/>
                </a:solidFill>
                <a:latin typeface="UTM Avo" panose="02040603050506020204" pitchFamily="18" charset="0"/>
                <a:cs typeface="Arial" panose="020B0604020202020204" pitchFamily="34" charset="0"/>
              </a:rPr>
              <a:t> </a:t>
            </a:r>
            <a:r>
              <a:rPr lang="en-US" sz="2000" dirty="0" err="1">
                <a:solidFill>
                  <a:srgbClr val="002060"/>
                </a:solidFill>
                <a:latin typeface="UTM Avo" panose="02040603050506020204" pitchFamily="18" charset="0"/>
                <a:cs typeface="Arial" panose="020B0604020202020204" pitchFamily="34" charset="0"/>
              </a:rPr>
              <a:t>nhất</a:t>
            </a:r>
            <a:r>
              <a:rPr lang="en-US" sz="2000" dirty="0">
                <a:solidFill>
                  <a:srgbClr val="002060"/>
                </a:solidFill>
                <a:latin typeface="UTM Avo" panose="02040603050506020204" pitchFamily="18" charset="0"/>
                <a:cs typeface="Arial" panose="020B0604020202020204" pitchFamily="34" charset="0"/>
              </a:rPr>
              <a:t>.</a:t>
            </a:r>
          </a:p>
        </p:txBody>
      </p:sp>
      <p:pic>
        <p:nvPicPr>
          <p:cNvPr id="24" name="Picture 23">
            <a:extLst>
              <a:ext uri="{FF2B5EF4-FFF2-40B4-BE49-F238E27FC236}">
                <a16:creationId xmlns:a16="http://schemas.microsoft.com/office/drawing/2014/main" id="{5D199BEE-8167-419B-B668-203E8A2CC0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01796" y="3094453"/>
            <a:ext cx="2201762" cy="2201762"/>
          </a:xfrm>
          <a:prstGeom prst="rect">
            <a:avLst/>
          </a:prstGeom>
        </p:spPr>
      </p:pic>
      <p:sp>
        <p:nvSpPr>
          <p:cNvPr id="25" name="Rectangle: Rounded Corners 24">
            <a:extLst>
              <a:ext uri="{FF2B5EF4-FFF2-40B4-BE49-F238E27FC236}">
                <a16:creationId xmlns:a16="http://schemas.microsoft.com/office/drawing/2014/main" id="{00BEFBB1-525B-415D-8E45-ADCB8FD217EA}"/>
              </a:ext>
            </a:extLst>
          </p:cNvPr>
          <p:cNvSpPr/>
          <p:nvPr/>
        </p:nvSpPr>
        <p:spPr>
          <a:xfrm>
            <a:off x="8891833" y="5296215"/>
            <a:ext cx="2774179" cy="1269677"/>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2000"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rPr>
              <a:t>D. </a:t>
            </a:r>
            <a:r>
              <a:rPr lang="pt-BR" sz="2000" dirty="0">
                <a:solidFill>
                  <a:srgbClr val="002060"/>
                </a:solidFill>
                <a:latin typeface="UTM Avo" panose="02040603050506020204" pitchFamily="18" charset="0"/>
                <a:cs typeface="Arial" panose="020B0604020202020204" pitchFamily="34" charset="0"/>
              </a:rPr>
              <a:t>Lớp N có 4 orbital.</a:t>
            </a:r>
          </a:p>
        </p:txBody>
      </p:sp>
      <p:pic>
        <p:nvPicPr>
          <p:cNvPr id="3" name="Picture 2">
            <a:extLst>
              <a:ext uri="{FF2B5EF4-FFF2-40B4-BE49-F238E27FC236}">
                <a16:creationId xmlns:a16="http://schemas.microsoft.com/office/drawing/2014/main" id="{31DF754D-3CB2-7462-647E-90A03A1E88C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55354" cy="1065292"/>
          </a:xfrm>
          <a:prstGeom prst="rect">
            <a:avLst/>
          </a:prstGeom>
          <a:solidFill>
            <a:schemeClr val="bg1"/>
          </a:solidFill>
        </p:spPr>
      </p:pic>
    </p:spTree>
    <p:extLst>
      <p:ext uri="{BB962C8B-B14F-4D97-AF65-F5344CB8AC3E}">
        <p14:creationId xmlns:p14="http://schemas.microsoft.com/office/powerpoint/2010/main" val="3005916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par>
                          <p:cTn id="8" fill="hold">
                            <p:stCondLst>
                              <p:cond delay="500"/>
                            </p:stCondLst>
                            <p:childTnLst>
                              <p:par>
                                <p:cTn id="9" presetID="1" presetClass="emph" presetSubtype="2" fill="hold" nodeType="afterEffect">
                                  <p:stCondLst>
                                    <p:cond delay="0"/>
                                  </p:stCondLst>
                                  <p:childTnLst>
                                    <p:animClr clrSpc="rgb" dir="cw">
                                      <p:cBhvr>
                                        <p:cTn id="10" dur="500" fill="hold"/>
                                        <p:tgtEl>
                                          <p:spTgt spid="19"/>
                                        </p:tgtEl>
                                        <p:attrNameLst>
                                          <p:attrName>fillcolor</p:attrName>
                                        </p:attrNameLst>
                                      </p:cBhvr>
                                      <p:to>
                                        <a:srgbClr val="00B050"/>
                                      </p:to>
                                    </p:animClr>
                                    <p:set>
                                      <p:cBhvr>
                                        <p:cTn id="11" dur="500" fill="hold"/>
                                        <p:tgtEl>
                                          <p:spTgt spid="19"/>
                                        </p:tgtEl>
                                        <p:attrNameLst>
                                          <p:attrName>fill.type</p:attrName>
                                        </p:attrNameLst>
                                      </p:cBhvr>
                                      <p:to>
                                        <p:strVal val="solid"/>
                                      </p:to>
                                    </p:set>
                                    <p:set>
                                      <p:cBhvr>
                                        <p:cTn id="12" dur="500" fill="hold"/>
                                        <p:tgtEl>
                                          <p:spTgt spid="19"/>
                                        </p:tgtEl>
                                        <p:attrNameLst>
                                          <p:attrName>fill.on</p:attrName>
                                        </p:attrNameLst>
                                      </p:cBhvr>
                                      <p:to>
                                        <p:strVal val="true"/>
                                      </p:to>
                                    </p:set>
                                  </p:childTnLst>
                                  <p:subTnLst>
                                    <p:audio>
                                      <p:cMediaNode>
                                        <p:cTn display="0" masterRel="sameClick">
                                          <p:stCondLst>
                                            <p:cond evt="begin" delay="0">
                                              <p:tn val="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
                  </p:tgtEl>
                </p:cond>
              </p:nextCondLst>
            </p:seq>
            <p:seq concurrent="1" nextAc="seek">
              <p:cTn id="13" restart="whenNotActive" fill="hold" evtFilter="cancelBubble" nodeType="interactiveSeq">
                <p:stCondLst>
                  <p:cond evt="onClick" delay="0">
                    <p:tgtEl>
                      <p:spTgt spid="20"/>
                    </p:tgtEl>
                  </p:cond>
                </p:stCondLst>
                <p:endSync evt="end" delay="0">
                  <p:rtn val="all"/>
                </p:endSync>
                <p:childTnLst>
                  <p:par>
                    <p:cTn id="14" fill="hold">
                      <p:stCondLst>
                        <p:cond delay="0"/>
                      </p:stCondLst>
                      <p:childTnLst>
                        <p:par>
                          <p:cTn id="15" fill="hold">
                            <p:stCondLst>
                              <p:cond delay="0"/>
                            </p:stCondLst>
                            <p:childTnLst>
                              <p:par>
                                <p:cTn id="16" presetID="26" presetClass="emph" presetSubtype="0" fill="hold" nodeType="clickEffect">
                                  <p:stCondLst>
                                    <p:cond delay="0"/>
                                  </p:stCondLst>
                                  <p:childTnLst>
                                    <p:animEffect transition="out" filter="fade">
                                      <p:cBhvr>
                                        <p:cTn id="17" dur="500" tmFilter="0, 0; .2, .5; .8, .5; 1, 0"/>
                                        <p:tgtEl>
                                          <p:spTgt spid="20"/>
                                        </p:tgtEl>
                                      </p:cBhvr>
                                    </p:animEffect>
                                    <p:animScale>
                                      <p:cBhvr>
                                        <p:cTn id="18" dur="250" autoRev="1" fill="hold"/>
                                        <p:tgtEl>
                                          <p:spTgt spid="20"/>
                                        </p:tgtEl>
                                      </p:cBhvr>
                                      <p:by x="105000" y="105000"/>
                                    </p:animScale>
                                  </p:childTnLst>
                                </p:cTn>
                              </p:par>
                            </p:childTnLst>
                          </p:cTn>
                        </p:par>
                        <p:par>
                          <p:cTn id="19" fill="hold">
                            <p:stCondLst>
                              <p:cond delay="500"/>
                            </p:stCondLst>
                            <p:childTnLst>
                              <p:par>
                                <p:cTn id="20" presetID="1" presetClass="emph" presetSubtype="2" fill="hold" nodeType="afterEffect">
                                  <p:stCondLst>
                                    <p:cond delay="0"/>
                                  </p:stCondLst>
                                  <p:childTnLst>
                                    <p:animClr clrSpc="rgb" dir="cw">
                                      <p:cBhvr>
                                        <p:cTn id="21" dur="500" fill="hold"/>
                                        <p:tgtEl>
                                          <p:spTgt spid="21"/>
                                        </p:tgtEl>
                                        <p:attrNameLst>
                                          <p:attrName>fillcolor</p:attrName>
                                        </p:attrNameLst>
                                      </p:cBhvr>
                                      <p:to>
                                        <a:srgbClr val="FF0000"/>
                                      </p:to>
                                    </p:animClr>
                                    <p:set>
                                      <p:cBhvr>
                                        <p:cTn id="22" dur="500" fill="hold"/>
                                        <p:tgtEl>
                                          <p:spTgt spid="21"/>
                                        </p:tgtEl>
                                        <p:attrNameLst>
                                          <p:attrName>fill.type</p:attrName>
                                        </p:attrNameLst>
                                      </p:cBhvr>
                                      <p:to>
                                        <p:strVal val="solid"/>
                                      </p:to>
                                    </p:set>
                                    <p:set>
                                      <p:cBhvr>
                                        <p:cTn id="23" dur="500" fill="hold"/>
                                        <p:tgtEl>
                                          <p:spTgt spid="21"/>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20"/>
                  </p:tgtEl>
                </p:cond>
              </p:nextCondLst>
            </p:seq>
            <p:seq concurrent="1" nextAc="seek">
              <p:cTn id="24" restart="whenNotActive" fill="hold" evtFilter="cancelBubble" nodeType="interactiveSeq">
                <p:stCondLst>
                  <p:cond evt="onClick" delay="0">
                    <p:tgtEl>
                      <p:spTgt spid="22"/>
                    </p:tgtEl>
                  </p:cond>
                </p:stCondLst>
                <p:endSync evt="end" delay="0">
                  <p:rtn val="all"/>
                </p:endSync>
                <p:childTnLst>
                  <p:par>
                    <p:cTn id="25" fill="hold">
                      <p:stCondLst>
                        <p:cond delay="0"/>
                      </p:stCondLst>
                      <p:childTnLst>
                        <p:par>
                          <p:cTn id="26" fill="hold">
                            <p:stCondLst>
                              <p:cond delay="0"/>
                            </p:stCondLst>
                            <p:childTnLst>
                              <p:par>
                                <p:cTn id="27" presetID="26" presetClass="emph" presetSubtype="0" fill="hold" nodeType="clickEffect">
                                  <p:stCondLst>
                                    <p:cond delay="0"/>
                                  </p:stCondLst>
                                  <p:childTnLst>
                                    <p:animEffect transition="out" filter="fade">
                                      <p:cBhvr>
                                        <p:cTn id="28" dur="500" tmFilter="0, 0; .2, .5; .8, .5; 1, 0"/>
                                        <p:tgtEl>
                                          <p:spTgt spid="22"/>
                                        </p:tgtEl>
                                      </p:cBhvr>
                                    </p:animEffect>
                                    <p:animScale>
                                      <p:cBhvr>
                                        <p:cTn id="29" dur="250" autoRev="1" fill="hold"/>
                                        <p:tgtEl>
                                          <p:spTgt spid="22"/>
                                        </p:tgtEl>
                                      </p:cBhvr>
                                      <p:by x="105000" y="105000"/>
                                    </p:animScale>
                                  </p:childTnLst>
                                </p:cTn>
                              </p:par>
                            </p:childTnLst>
                          </p:cTn>
                        </p:par>
                        <p:par>
                          <p:cTn id="30" fill="hold">
                            <p:stCondLst>
                              <p:cond delay="500"/>
                            </p:stCondLst>
                            <p:childTnLst>
                              <p:par>
                                <p:cTn id="31" presetID="1" presetClass="emph" presetSubtype="2" fill="hold" nodeType="afterEffect">
                                  <p:stCondLst>
                                    <p:cond delay="0"/>
                                  </p:stCondLst>
                                  <p:childTnLst>
                                    <p:animClr clrSpc="rgb" dir="cw">
                                      <p:cBhvr>
                                        <p:cTn id="32" dur="500" fill="hold"/>
                                        <p:tgtEl>
                                          <p:spTgt spid="23"/>
                                        </p:tgtEl>
                                        <p:attrNameLst>
                                          <p:attrName>fillcolor</p:attrName>
                                        </p:attrNameLst>
                                      </p:cBhvr>
                                      <p:to>
                                        <a:srgbClr val="FF0000"/>
                                      </p:to>
                                    </p:animClr>
                                    <p:set>
                                      <p:cBhvr>
                                        <p:cTn id="33" dur="500" fill="hold"/>
                                        <p:tgtEl>
                                          <p:spTgt spid="23"/>
                                        </p:tgtEl>
                                        <p:attrNameLst>
                                          <p:attrName>fill.type</p:attrName>
                                        </p:attrNameLst>
                                      </p:cBhvr>
                                      <p:to>
                                        <p:strVal val="solid"/>
                                      </p:to>
                                    </p:set>
                                    <p:set>
                                      <p:cBhvr>
                                        <p:cTn id="34" dur="500" fill="hold"/>
                                        <p:tgtEl>
                                          <p:spTgt spid="23"/>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22"/>
                  </p:tgtEl>
                </p:cond>
              </p:nextCondLst>
            </p:seq>
            <p:seq concurrent="1" nextAc="seek">
              <p:cTn id="35" restart="whenNotActive" fill="hold" evtFilter="cancelBubble" nodeType="interactiveSeq">
                <p:stCondLst>
                  <p:cond evt="onClick" delay="0">
                    <p:tgtEl>
                      <p:spTgt spid="24"/>
                    </p:tgtEl>
                  </p:cond>
                </p:stCondLst>
                <p:endSync evt="end" delay="0">
                  <p:rtn val="all"/>
                </p:endSync>
                <p:childTnLst>
                  <p:par>
                    <p:cTn id="36" fill="hold">
                      <p:stCondLst>
                        <p:cond delay="0"/>
                      </p:stCondLst>
                      <p:childTnLst>
                        <p:par>
                          <p:cTn id="37" fill="hold">
                            <p:stCondLst>
                              <p:cond delay="0"/>
                            </p:stCondLst>
                            <p:childTnLst>
                              <p:par>
                                <p:cTn id="38" presetID="26" presetClass="emph" presetSubtype="0" fill="hold" nodeType="clickEffect">
                                  <p:stCondLst>
                                    <p:cond delay="0"/>
                                  </p:stCondLst>
                                  <p:childTnLst>
                                    <p:animEffect transition="out" filter="fade">
                                      <p:cBhvr>
                                        <p:cTn id="39" dur="500" tmFilter="0, 0; .2, .5; .8, .5; 1, 0"/>
                                        <p:tgtEl>
                                          <p:spTgt spid="24"/>
                                        </p:tgtEl>
                                      </p:cBhvr>
                                    </p:animEffect>
                                    <p:animScale>
                                      <p:cBhvr>
                                        <p:cTn id="40" dur="250" autoRev="1" fill="hold"/>
                                        <p:tgtEl>
                                          <p:spTgt spid="24"/>
                                        </p:tgtEl>
                                      </p:cBhvr>
                                      <p:by x="105000" y="105000"/>
                                    </p:animScale>
                                  </p:childTnLst>
                                </p:cTn>
                              </p:par>
                            </p:childTnLst>
                          </p:cTn>
                        </p:par>
                        <p:par>
                          <p:cTn id="41" fill="hold">
                            <p:stCondLst>
                              <p:cond delay="500"/>
                            </p:stCondLst>
                            <p:childTnLst>
                              <p:par>
                                <p:cTn id="42" presetID="1" presetClass="emph" presetSubtype="2" fill="hold" nodeType="afterEffect">
                                  <p:stCondLst>
                                    <p:cond delay="0"/>
                                  </p:stCondLst>
                                  <p:childTnLst>
                                    <p:animClr clrSpc="rgb" dir="cw">
                                      <p:cBhvr>
                                        <p:cTn id="43" dur="500" fill="hold"/>
                                        <p:tgtEl>
                                          <p:spTgt spid="25"/>
                                        </p:tgtEl>
                                        <p:attrNameLst>
                                          <p:attrName>fillcolor</p:attrName>
                                        </p:attrNameLst>
                                      </p:cBhvr>
                                      <p:to>
                                        <a:srgbClr val="FF0000"/>
                                      </p:to>
                                    </p:animClr>
                                    <p:set>
                                      <p:cBhvr>
                                        <p:cTn id="44" dur="500" fill="hold"/>
                                        <p:tgtEl>
                                          <p:spTgt spid="25"/>
                                        </p:tgtEl>
                                        <p:attrNameLst>
                                          <p:attrName>fill.type</p:attrName>
                                        </p:attrNameLst>
                                      </p:cBhvr>
                                      <p:to>
                                        <p:strVal val="solid"/>
                                      </p:to>
                                    </p:set>
                                    <p:set>
                                      <p:cBhvr>
                                        <p:cTn id="45" dur="500" fill="hold"/>
                                        <p:tgtEl>
                                          <p:spTgt spid="25"/>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2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74AAF1-5FAA-68A4-2E9B-2DC0B729CF5A}"/>
              </a:ext>
            </a:extLst>
          </p:cNvPr>
          <p:cNvSpPr/>
          <p:nvPr/>
        </p:nvSpPr>
        <p:spPr>
          <a:xfrm>
            <a:off x="648589" y="1446694"/>
            <a:ext cx="11308279" cy="2653034"/>
          </a:xfrm>
          <a:prstGeom prst="rect">
            <a:avLst/>
          </a:prstGeom>
        </p:spPr>
        <p:txBody>
          <a:bodyPr wrap="square">
            <a:spAutoFit/>
          </a:bodyPr>
          <a:lstStyle/>
          <a:p>
            <a:pPr algn="ctr">
              <a:lnSpc>
                <a:spcPct val="125000"/>
              </a:lnSpc>
              <a:spcBef>
                <a:spcPts val="400"/>
              </a:spcBef>
              <a:spcAft>
                <a:spcPts val="400"/>
              </a:spcAft>
            </a:pPr>
            <a:r>
              <a:rPr lang="en-US" sz="2400" b="1" dirty="0" err="1">
                <a:solidFill>
                  <a:srgbClr val="FF0000"/>
                </a:solidFill>
                <a:latin typeface="UTM Avo" panose="02040603050506020204" pitchFamily="18" charset="0"/>
                <a:ea typeface="Calibri" panose="020F0502020204030204" pitchFamily="34" charset="0"/>
                <a:cs typeface="Arial" panose="020B0604020202020204" pitchFamily="34" charset="0"/>
              </a:rPr>
              <a:t>Quan</a:t>
            </a: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 </a:t>
            </a:r>
            <a:r>
              <a:rPr lang="en-US" sz="2400" b="1" dirty="0" err="1">
                <a:solidFill>
                  <a:srgbClr val="FF0000"/>
                </a:solidFill>
                <a:latin typeface="UTM Avo" panose="02040603050506020204" pitchFamily="18" charset="0"/>
                <a:ea typeface="Calibri" panose="020F0502020204030204" pitchFamily="34" charset="0"/>
                <a:cs typeface="Arial" panose="020B0604020202020204" pitchFamily="34" charset="0"/>
              </a:rPr>
              <a:t>sát</a:t>
            </a: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 </a:t>
            </a:r>
            <a:r>
              <a:rPr lang="en-US" sz="2400" b="1" dirty="0" err="1">
                <a:solidFill>
                  <a:srgbClr val="FF0000"/>
                </a:solidFill>
                <a:latin typeface="UTM Avo" panose="02040603050506020204" pitchFamily="18" charset="0"/>
                <a:ea typeface="Calibri" panose="020F0502020204030204" pitchFamily="34" charset="0"/>
                <a:cs typeface="Arial" panose="020B0604020202020204" pitchFamily="34" charset="0"/>
              </a:rPr>
              <a:t>hình</a:t>
            </a: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 5.1, </a:t>
            </a:r>
            <a:r>
              <a:rPr lang="en-US" sz="2400" b="1" dirty="0" err="1">
                <a:solidFill>
                  <a:srgbClr val="FF0000"/>
                </a:solidFill>
                <a:latin typeface="UTM Avo" panose="02040603050506020204" pitchFamily="18" charset="0"/>
                <a:ea typeface="Calibri" panose="020F0502020204030204" pitchFamily="34" charset="0"/>
                <a:cs typeface="Arial" panose="020B0604020202020204" pitchFamily="34" charset="0"/>
              </a:rPr>
              <a:t>trả</a:t>
            </a: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 </a:t>
            </a:r>
            <a:r>
              <a:rPr lang="en-US" sz="2400" b="1" dirty="0" err="1">
                <a:solidFill>
                  <a:srgbClr val="FF0000"/>
                </a:solidFill>
                <a:latin typeface="UTM Avo" panose="02040603050506020204" pitchFamily="18" charset="0"/>
                <a:ea typeface="Calibri" panose="020F0502020204030204" pitchFamily="34" charset="0"/>
                <a:cs typeface="Arial" panose="020B0604020202020204" pitchFamily="34" charset="0"/>
              </a:rPr>
              <a:t>lời</a:t>
            </a: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 </a:t>
            </a:r>
            <a:r>
              <a:rPr lang="en-US" sz="2400" b="1" dirty="0" err="1">
                <a:solidFill>
                  <a:srgbClr val="FF0000"/>
                </a:solidFill>
                <a:latin typeface="UTM Avo" panose="02040603050506020204" pitchFamily="18" charset="0"/>
                <a:ea typeface="Calibri" panose="020F0502020204030204" pitchFamily="34" charset="0"/>
                <a:cs typeface="Arial" panose="020B0604020202020204" pitchFamily="34" charset="0"/>
              </a:rPr>
              <a:t>câu</a:t>
            </a: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 </a:t>
            </a:r>
            <a:r>
              <a:rPr lang="en-US" sz="2400" b="1" dirty="0" err="1">
                <a:solidFill>
                  <a:srgbClr val="FF0000"/>
                </a:solidFill>
                <a:latin typeface="UTM Avo" panose="02040603050506020204" pitchFamily="18" charset="0"/>
                <a:ea typeface="Calibri" panose="020F0502020204030204" pitchFamily="34" charset="0"/>
                <a:cs typeface="Arial" panose="020B0604020202020204" pitchFamily="34" charset="0"/>
              </a:rPr>
              <a:t>hỏi</a:t>
            </a: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a:t>
            </a:r>
          </a:p>
          <a:p>
            <a:pPr marL="495325" indent="-495325" algn="just">
              <a:lnSpc>
                <a:spcPct val="125000"/>
              </a:lnSpc>
              <a:spcBef>
                <a:spcPts val="400"/>
              </a:spcBef>
              <a:spcAft>
                <a:spcPts val="400"/>
              </a:spcAft>
              <a:buFont typeface="+mj-lt"/>
              <a:buAutoNum type="arabicParenR"/>
            </a:pPr>
            <a:r>
              <a:rPr lang="en-US" sz="2400" dirty="0">
                <a:latin typeface="UTM Avo" panose="02040603050506020204" pitchFamily="18" charset="0"/>
                <a:ea typeface="Calibri" panose="020F0502020204030204" pitchFamily="34" charset="0"/>
                <a:cs typeface="Arial" panose="020B0604020202020204" pitchFamily="34" charset="0"/>
              </a:rPr>
              <a:t>Số electron </a:t>
            </a:r>
            <a:r>
              <a:rPr lang="en-US" sz="2400" dirty="0" err="1">
                <a:latin typeface="UTM Avo" panose="02040603050506020204" pitchFamily="18" charset="0"/>
                <a:ea typeface="Calibri" panose="020F0502020204030204" pitchFamily="34" charset="0"/>
                <a:cs typeface="Arial" panose="020B0604020202020204" pitchFamily="34" charset="0"/>
              </a:rPr>
              <a:t>tối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đa</a:t>
            </a:r>
            <a:r>
              <a:rPr lang="en-US" sz="2400" dirty="0">
                <a:latin typeface="UTM Avo" panose="02040603050506020204" pitchFamily="18" charset="0"/>
                <a:ea typeface="Calibri" panose="020F0502020204030204" pitchFamily="34" charset="0"/>
                <a:cs typeface="Arial" panose="020B0604020202020204" pitchFamily="34" charset="0"/>
              </a:rPr>
              <a:t> ở </a:t>
            </a:r>
            <a:r>
              <a:rPr lang="en-US" sz="2400" dirty="0" err="1">
                <a:latin typeface="UTM Avo" panose="02040603050506020204" pitchFamily="18" charset="0"/>
                <a:ea typeface="Calibri" panose="020F0502020204030204" pitchFamily="34" charset="0"/>
                <a:cs typeface="Arial" panose="020B0604020202020204" pitchFamily="34" charset="0"/>
              </a:rPr>
              <a:t>lớp</a:t>
            </a:r>
            <a:r>
              <a:rPr lang="en-US" sz="2400" dirty="0">
                <a:latin typeface="UTM Avo" panose="02040603050506020204" pitchFamily="18" charset="0"/>
                <a:ea typeface="Calibri" panose="020F0502020204030204" pitchFamily="34" charset="0"/>
                <a:cs typeface="Arial" panose="020B0604020202020204" pitchFamily="34" charset="0"/>
              </a:rPr>
              <a:t> K của </a:t>
            </a:r>
            <a:r>
              <a:rPr lang="en-US" sz="2400" dirty="0" err="1">
                <a:latin typeface="UTM Avo" panose="02040603050506020204" pitchFamily="18" charset="0"/>
                <a:ea typeface="Calibri" panose="020F0502020204030204" pitchFamily="34" charset="0"/>
                <a:cs typeface="Arial" panose="020B0604020202020204" pitchFamily="34" charset="0"/>
              </a:rPr>
              <a:t>các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số</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hiệu</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Z ≥ 2 </a:t>
            </a:r>
            <a:r>
              <a:rPr lang="en-US" sz="2400" dirty="0" err="1">
                <a:latin typeface="UTM Avo" panose="02040603050506020204" pitchFamily="18" charset="0"/>
                <a:ea typeface="Calibri" panose="020F0502020204030204" pitchFamily="34" charset="0"/>
                <a:cs typeface="Arial" panose="020B0604020202020204" pitchFamily="34" charset="0"/>
              </a:rPr>
              <a:t>là</a:t>
            </a:r>
            <a:r>
              <a:rPr lang="en-US" sz="2400" dirty="0">
                <a:latin typeface="UTM Avo" panose="02040603050506020204" pitchFamily="18" charset="0"/>
                <a:ea typeface="Calibri" panose="020F0502020204030204" pitchFamily="34" charset="0"/>
                <a:cs typeface="Arial" panose="020B0604020202020204" pitchFamily="34" charset="0"/>
              </a:rPr>
              <a:t> bao </a:t>
            </a:r>
            <a:r>
              <a:rPr lang="en-US" sz="2400" dirty="0" err="1">
                <a:latin typeface="UTM Avo" panose="02040603050506020204" pitchFamily="18" charset="0"/>
                <a:ea typeface="Calibri" panose="020F0502020204030204" pitchFamily="34" charset="0"/>
                <a:cs typeface="Arial" panose="020B0604020202020204" pitchFamily="34" charset="0"/>
              </a:rPr>
              <a:t>nhiêu</a:t>
            </a:r>
            <a:r>
              <a:rPr lang="en-US" sz="2400" dirty="0">
                <a:latin typeface="UTM Avo" panose="02040603050506020204" pitchFamily="18" charset="0"/>
                <a:ea typeface="Calibri" panose="020F0502020204030204" pitchFamily="34" charset="0"/>
                <a:cs typeface="Arial" panose="020B0604020202020204" pitchFamily="34" charset="0"/>
              </a:rPr>
              <a:t>.</a:t>
            </a:r>
          </a:p>
          <a:p>
            <a:pPr marL="495325" indent="-495325" algn="just">
              <a:lnSpc>
                <a:spcPct val="125000"/>
              </a:lnSpc>
              <a:spcBef>
                <a:spcPts val="400"/>
              </a:spcBef>
              <a:spcAft>
                <a:spcPts val="400"/>
              </a:spcAft>
              <a:buFont typeface="+mj-lt"/>
              <a:buAutoNum type="arabicParenR"/>
            </a:pPr>
            <a:r>
              <a:rPr lang="en-US" sz="2400" dirty="0" err="1">
                <a:latin typeface="UTM Avo" panose="02040603050506020204" pitchFamily="18" charset="0"/>
                <a:ea typeface="Calibri" panose="020F0502020204030204" pitchFamily="34" charset="0"/>
                <a:cs typeface="Arial" panose="020B0604020202020204" pitchFamily="34" charset="0"/>
              </a:rPr>
              <a:t>Số</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thứ</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tự</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phân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bố</a:t>
            </a:r>
            <a:r>
              <a:rPr lang="en-US" sz="2400" dirty="0">
                <a:latin typeface="UTM Avo" panose="02040603050506020204" pitchFamily="18" charset="0"/>
                <a:ea typeface="Calibri" panose="020F0502020204030204" pitchFamily="34" charset="0"/>
                <a:cs typeface="Arial" panose="020B0604020202020204" pitchFamily="34" charset="0"/>
              </a:rPr>
              <a:t> electron </a:t>
            </a:r>
            <a:r>
              <a:rPr lang="en-US" sz="2400" dirty="0" err="1">
                <a:latin typeface="UTM Avo" panose="02040603050506020204" pitchFamily="18" charset="0"/>
                <a:ea typeface="Calibri" panose="020F0502020204030204" pitchFamily="34" charset="0"/>
                <a:cs typeface="Arial" panose="020B0604020202020204" pitchFamily="34" charset="0"/>
              </a:rPr>
              <a:t>vào</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lớp</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vỏ</a:t>
            </a:r>
            <a:r>
              <a:rPr lang="en-US" sz="2400" dirty="0">
                <a:latin typeface="UTM Avo" panose="02040603050506020204" pitchFamily="18" charset="0"/>
                <a:ea typeface="Calibri" panose="020F0502020204030204" pitchFamily="34" charset="0"/>
                <a:cs typeface="Arial" panose="020B0604020202020204" pitchFamily="34" charset="0"/>
              </a:rPr>
              <a:t> electron </a:t>
            </a:r>
            <a:r>
              <a:rPr lang="en-US" sz="2400" dirty="0" err="1">
                <a:latin typeface="UTM Avo" panose="02040603050506020204" pitchFamily="18" charset="0"/>
                <a:ea typeface="Calibri" panose="020F0502020204030204" pitchFamily="34" charset="0"/>
                <a:cs typeface="Arial" panose="020B0604020202020204" pitchFamily="34" charset="0"/>
              </a:rPr>
              <a:t>như</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thế</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nào</a:t>
            </a:r>
            <a:r>
              <a:rPr lang="en-US" sz="2400" dirty="0">
                <a:latin typeface="UTM Avo" panose="02040603050506020204" pitchFamily="18" charset="0"/>
                <a:ea typeface="Calibri" panose="020F0502020204030204" pitchFamily="34" charset="0"/>
                <a:cs typeface="Arial" panose="020B0604020202020204" pitchFamily="34" charset="0"/>
              </a:rPr>
              <a:t>?</a:t>
            </a:r>
          </a:p>
          <a:p>
            <a:pPr marL="495325" indent="-495325" algn="just">
              <a:lnSpc>
                <a:spcPct val="125000"/>
              </a:lnSpc>
              <a:spcBef>
                <a:spcPts val="400"/>
              </a:spcBef>
              <a:spcAft>
                <a:spcPts val="400"/>
              </a:spcAft>
              <a:buFont typeface="+mj-lt"/>
              <a:buAutoNum type="arabicParenR"/>
            </a:pPr>
            <a:r>
              <a:rPr lang="en-US" sz="2400" dirty="0" err="1">
                <a:latin typeface="UTM Avo" panose="02040603050506020204" pitchFamily="18" charset="0"/>
                <a:ea typeface="Calibri" panose="020F0502020204030204" pitchFamily="34" charset="0"/>
                <a:cs typeface="Arial" panose="020B0604020202020204" pitchFamily="34" charset="0"/>
              </a:rPr>
              <a:t>Số</a:t>
            </a:r>
            <a:r>
              <a:rPr lang="en-US" sz="2400" dirty="0">
                <a:latin typeface="UTM Avo" panose="02040603050506020204" pitchFamily="18" charset="0"/>
                <a:ea typeface="Calibri" panose="020F0502020204030204" pitchFamily="34" charset="0"/>
                <a:cs typeface="Arial" panose="020B0604020202020204" pitchFamily="34" charset="0"/>
              </a:rPr>
              <a:t> electron </a:t>
            </a:r>
            <a:r>
              <a:rPr lang="en-US" sz="2400" dirty="0" err="1">
                <a:latin typeface="UTM Avo" panose="02040603050506020204" pitchFamily="18" charset="0"/>
                <a:ea typeface="Calibri" panose="020F0502020204030204" pitchFamily="34" charset="0"/>
                <a:cs typeface="Arial" panose="020B0604020202020204" pitchFamily="34" charset="0"/>
              </a:rPr>
              <a:t>tối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đa</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trong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mỗi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lớp</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là</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bao</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nhiêu</a:t>
            </a:r>
            <a:r>
              <a:rPr lang="en-US" sz="2400" dirty="0">
                <a:latin typeface="UTM Avo" panose="02040603050506020204" pitchFamily="18" charset="0"/>
                <a:ea typeface="Calibri" panose="020F0502020204030204" pitchFamily="34" charset="0"/>
                <a:cs typeface="Arial" panose="020B0604020202020204" pitchFamily="34" charset="0"/>
              </a:rPr>
              <a:t>? </a:t>
            </a:r>
          </a:p>
        </p:txBody>
      </p:sp>
      <p:pic>
        <p:nvPicPr>
          <p:cNvPr id="2" name="Picture 1">
            <a:extLst>
              <a:ext uri="{FF2B5EF4-FFF2-40B4-BE49-F238E27FC236}">
                <a16:creationId xmlns:a16="http://schemas.microsoft.com/office/drawing/2014/main" id="{A0D4366F-CB1D-5F33-7A6D-1A8C15916F1E}"/>
              </a:ext>
            </a:extLst>
          </p:cNvPr>
          <p:cNvPicPr>
            <a:picLocks noChangeAspect="1"/>
          </p:cNvPicPr>
          <p:nvPr/>
        </p:nvPicPr>
        <p:blipFill>
          <a:blip r:embed="rId3"/>
          <a:stretch>
            <a:fillRect/>
          </a:stretch>
        </p:blipFill>
        <p:spPr>
          <a:xfrm>
            <a:off x="2213638" y="4389677"/>
            <a:ext cx="7521687" cy="2165179"/>
          </a:xfrm>
          <a:prstGeom prst="rect">
            <a:avLst/>
          </a:prstGeom>
        </p:spPr>
      </p:pic>
    </p:spTree>
    <p:extLst>
      <p:ext uri="{BB962C8B-B14F-4D97-AF65-F5344CB8AC3E}">
        <p14:creationId xmlns:p14="http://schemas.microsoft.com/office/powerpoint/2010/main" val="83289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E30F87-AC3B-464A-ACE1-7680D91165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08889" y="3032190"/>
            <a:ext cx="2096877" cy="2096877"/>
          </a:xfrm>
          <a:prstGeom prst="rect">
            <a:avLst/>
          </a:prstGeom>
        </p:spPr>
      </p:pic>
      <p:pic>
        <p:nvPicPr>
          <p:cNvPr id="7" name="Picture 6">
            <a:extLst>
              <a:ext uri="{FF2B5EF4-FFF2-40B4-BE49-F238E27FC236}">
                <a16:creationId xmlns:a16="http://schemas.microsoft.com/office/drawing/2014/main" id="{9C0CBB39-4514-4CD8-8DF7-D11D24549F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47529" y="0"/>
            <a:ext cx="2857500" cy="2857500"/>
          </a:xfrm>
          <a:prstGeom prst="rect">
            <a:avLst/>
          </a:prstGeom>
        </p:spPr>
      </p:pic>
      <p:sp>
        <p:nvSpPr>
          <p:cNvPr id="8" name="Speech Bubble: Rectangle with Corners Rounded 7">
            <a:extLst>
              <a:ext uri="{FF2B5EF4-FFF2-40B4-BE49-F238E27FC236}">
                <a16:creationId xmlns:a16="http://schemas.microsoft.com/office/drawing/2014/main" id="{0667024D-077C-41FB-84FC-D91D5651A194}"/>
              </a:ext>
            </a:extLst>
          </p:cNvPr>
          <p:cNvSpPr/>
          <p:nvPr/>
        </p:nvSpPr>
        <p:spPr>
          <a:xfrm>
            <a:off x="1494155" y="484145"/>
            <a:ext cx="7840345" cy="1607820"/>
          </a:xfrm>
          <a:prstGeom prst="wedgeRoundRectCallout">
            <a:avLst>
              <a:gd name="adj1" fmla="val 62786"/>
              <a:gd name="adj2" fmla="val 8254"/>
              <a:gd name="adj3" fmla="val 1666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err="1">
                <a:solidFill>
                  <a:prstClr val="white"/>
                </a:solidFill>
                <a:latin typeface="UTM Avo" panose="02040603050506020204" pitchFamily="18" charset="0"/>
                <a:cs typeface="Times New Roman" panose="02020603050405020304" pitchFamily="18" charset="0"/>
              </a:rPr>
              <a:t>Cấu</a:t>
            </a:r>
            <a:r>
              <a:rPr lang="en-US" sz="2800" b="1" dirty="0">
                <a:solidFill>
                  <a:prstClr val="white"/>
                </a:solidFill>
                <a:latin typeface="UTM Avo" panose="02040603050506020204" pitchFamily="18" charset="0"/>
                <a:cs typeface="Times New Roman" panose="02020603050405020304" pitchFamily="18" charset="0"/>
              </a:rPr>
              <a:t> </a:t>
            </a:r>
            <a:r>
              <a:rPr lang="en-US" sz="2800" b="1" dirty="0" err="1">
                <a:solidFill>
                  <a:prstClr val="white"/>
                </a:solidFill>
                <a:latin typeface="UTM Avo" panose="02040603050506020204" pitchFamily="18" charset="0"/>
                <a:cs typeface="Times New Roman" panose="02020603050405020304" pitchFamily="18" charset="0"/>
              </a:rPr>
              <a:t>hình</a:t>
            </a:r>
            <a:r>
              <a:rPr lang="en-US" sz="2800" b="1" dirty="0">
                <a:solidFill>
                  <a:prstClr val="white"/>
                </a:solidFill>
                <a:latin typeface="UTM Avo" panose="02040603050506020204" pitchFamily="18" charset="0"/>
                <a:cs typeface="Times New Roman" panose="02020603050405020304" pitchFamily="18" charset="0"/>
              </a:rPr>
              <a:t> electron </a:t>
            </a:r>
            <a:r>
              <a:rPr lang="en-US" sz="2800" b="1" dirty="0" err="1">
                <a:solidFill>
                  <a:prstClr val="white"/>
                </a:solidFill>
                <a:latin typeface="UTM Avo" panose="02040603050506020204" pitchFamily="18" charset="0"/>
                <a:cs typeface="Times New Roman" panose="02020603050405020304" pitchFamily="18" charset="0"/>
              </a:rPr>
              <a:t>nào</a:t>
            </a:r>
            <a:endParaRPr lang="en-US" sz="2800" b="1" dirty="0">
              <a:solidFill>
                <a:prstClr val="white"/>
              </a:solidFill>
              <a:latin typeface="UTM Avo" panose="02040603050506020204" pitchFamily="18" charset="0"/>
              <a:cs typeface="Times New Roman" panose="02020603050405020304" pitchFamily="18" charset="0"/>
            </a:endParaRPr>
          </a:p>
          <a:p>
            <a:pPr lvl="0" algn="ctr"/>
            <a:r>
              <a:rPr lang="en-US" sz="2800" b="1" dirty="0" err="1">
                <a:solidFill>
                  <a:prstClr val="white"/>
                </a:solidFill>
                <a:latin typeface="UTM Avo" panose="02040603050506020204" pitchFamily="18" charset="0"/>
                <a:cs typeface="Times New Roman" panose="02020603050405020304" pitchFamily="18" charset="0"/>
              </a:rPr>
              <a:t>sau</a:t>
            </a:r>
            <a:r>
              <a:rPr lang="en-US" sz="2800" b="1" dirty="0">
                <a:solidFill>
                  <a:prstClr val="white"/>
                </a:solidFill>
                <a:latin typeface="UTM Avo" panose="02040603050506020204" pitchFamily="18" charset="0"/>
                <a:cs typeface="Times New Roman" panose="02020603050405020304" pitchFamily="18" charset="0"/>
              </a:rPr>
              <a:t> </a:t>
            </a:r>
            <a:r>
              <a:rPr lang="en-US" sz="2800" b="1" dirty="0" err="1">
                <a:solidFill>
                  <a:prstClr val="white"/>
                </a:solidFill>
                <a:latin typeface="UTM Avo" panose="02040603050506020204" pitchFamily="18" charset="0"/>
                <a:cs typeface="Times New Roman" panose="02020603050405020304" pitchFamily="18" charset="0"/>
              </a:rPr>
              <a:t>đây</a:t>
            </a:r>
            <a:r>
              <a:rPr lang="en-US" sz="2800" b="1" dirty="0">
                <a:solidFill>
                  <a:prstClr val="white"/>
                </a:solidFill>
                <a:latin typeface="UTM Avo" panose="02040603050506020204" pitchFamily="18" charset="0"/>
                <a:cs typeface="Times New Roman" panose="02020603050405020304" pitchFamily="18" charset="0"/>
              </a:rPr>
              <a:t> </a:t>
            </a:r>
            <a:r>
              <a:rPr lang="en-US" sz="2800" b="1" dirty="0" err="1">
                <a:solidFill>
                  <a:prstClr val="white"/>
                </a:solidFill>
                <a:latin typeface="UTM Avo" panose="02040603050506020204" pitchFamily="18" charset="0"/>
                <a:cs typeface="Times New Roman" panose="02020603050405020304" pitchFamily="18" charset="0"/>
              </a:rPr>
              <a:t>viết</a:t>
            </a:r>
            <a:r>
              <a:rPr lang="en-US" sz="2800" b="1" dirty="0">
                <a:solidFill>
                  <a:prstClr val="white"/>
                </a:solidFill>
                <a:latin typeface="UTM Avo" panose="02040603050506020204" pitchFamily="18" charset="0"/>
                <a:cs typeface="Times New Roman" panose="02020603050405020304" pitchFamily="18" charset="0"/>
              </a:rPr>
              <a:t> </a:t>
            </a:r>
            <a:r>
              <a:rPr lang="en-US" sz="2800" b="1" dirty="0" err="1">
                <a:solidFill>
                  <a:prstClr val="white"/>
                </a:solidFill>
                <a:latin typeface="UTM Avo" panose="02040603050506020204" pitchFamily="18" charset="0"/>
                <a:cs typeface="Times New Roman" panose="02020603050405020304" pitchFamily="18" charset="0"/>
              </a:rPr>
              <a:t>sai</a:t>
            </a:r>
            <a:r>
              <a:rPr lang="en-US" sz="2800" b="1" dirty="0">
                <a:solidFill>
                  <a:prstClr val="white"/>
                </a:solidFill>
                <a:latin typeface="UTM Avo" panose="02040603050506020204" pitchFamily="18" charset="0"/>
                <a:cs typeface="Times New Roman" panose="02020603050405020304" pitchFamily="18" charset="0"/>
              </a:rPr>
              <a:t>?</a:t>
            </a:r>
          </a:p>
        </p:txBody>
      </p:sp>
      <p:pic>
        <p:nvPicPr>
          <p:cNvPr id="17" name="Picture 16">
            <a:extLst>
              <a:ext uri="{FF2B5EF4-FFF2-40B4-BE49-F238E27FC236}">
                <a16:creationId xmlns:a16="http://schemas.microsoft.com/office/drawing/2014/main" id="{4B5AB01C-ECF4-4CC5-B79D-24017FBE3B6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297" y="1603081"/>
            <a:ext cx="1600706" cy="1607820"/>
          </a:xfrm>
          <a:prstGeom prst="rect">
            <a:avLst/>
          </a:prstGeom>
        </p:spPr>
      </p:pic>
      <p:sp>
        <p:nvSpPr>
          <p:cNvPr id="19" name="Rectangle: Rounded Corners 18">
            <a:extLst>
              <a:ext uri="{FF2B5EF4-FFF2-40B4-BE49-F238E27FC236}">
                <a16:creationId xmlns:a16="http://schemas.microsoft.com/office/drawing/2014/main" id="{A98ECE88-115D-4A1D-8452-F943FF1AC741}"/>
              </a:ext>
            </a:extLst>
          </p:cNvPr>
          <p:cNvSpPr/>
          <p:nvPr/>
        </p:nvSpPr>
        <p:spPr>
          <a:xfrm>
            <a:off x="3214348" y="5129067"/>
            <a:ext cx="2774179" cy="1436825"/>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400" dirty="0">
                <a:solidFill>
                  <a:srgbClr val="002060"/>
                </a:solidFill>
                <a:latin typeface="UTM Avo" panose="02040603050506020204" pitchFamily="18" charset="0"/>
                <a:cs typeface="Times New Roman" panose="02020603050405020304" pitchFamily="18" charset="0"/>
              </a:rPr>
              <a:t>B. 1s</a:t>
            </a:r>
            <a:r>
              <a:rPr lang="vi-VN" sz="2400" baseline="30000" dirty="0">
                <a:solidFill>
                  <a:srgbClr val="002060"/>
                </a:solidFill>
                <a:latin typeface="UTM Avo" panose="02040603050506020204" pitchFamily="18" charset="0"/>
                <a:cs typeface="Times New Roman" panose="02020603050405020304" pitchFamily="18" charset="0"/>
              </a:rPr>
              <a:t>2</a:t>
            </a:r>
            <a:r>
              <a:rPr lang="vi-VN" sz="2400" dirty="0">
                <a:solidFill>
                  <a:srgbClr val="002060"/>
                </a:solidFill>
                <a:latin typeface="UTM Avo" panose="02040603050506020204" pitchFamily="18" charset="0"/>
                <a:cs typeface="Times New Roman" panose="02020603050405020304" pitchFamily="18" charset="0"/>
              </a:rPr>
              <a:t>2s</a:t>
            </a:r>
            <a:r>
              <a:rPr lang="vi-VN" sz="2400" baseline="30000" dirty="0">
                <a:solidFill>
                  <a:srgbClr val="002060"/>
                </a:solidFill>
                <a:latin typeface="UTM Avo" panose="02040603050506020204" pitchFamily="18" charset="0"/>
                <a:cs typeface="Times New Roman" panose="02020603050405020304" pitchFamily="18" charset="0"/>
              </a:rPr>
              <a:t>2</a:t>
            </a:r>
            <a:r>
              <a:rPr lang="vi-VN" sz="2400" dirty="0">
                <a:solidFill>
                  <a:srgbClr val="002060"/>
                </a:solidFill>
                <a:latin typeface="UTM Avo" panose="02040603050506020204" pitchFamily="18" charset="0"/>
                <a:cs typeface="Times New Roman" panose="02020603050405020304" pitchFamily="18" charset="0"/>
              </a:rPr>
              <a:t>2p</a:t>
            </a:r>
            <a:r>
              <a:rPr lang="vi-VN" sz="2400" baseline="30000" dirty="0">
                <a:solidFill>
                  <a:srgbClr val="002060"/>
                </a:solidFill>
                <a:latin typeface="UTM Avo" panose="02040603050506020204" pitchFamily="18" charset="0"/>
                <a:cs typeface="Times New Roman" panose="02020603050405020304" pitchFamily="18" charset="0"/>
              </a:rPr>
              <a:t>6</a:t>
            </a:r>
            <a:r>
              <a:rPr lang="vi-VN" sz="2400" dirty="0">
                <a:solidFill>
                  <a:srgbClr val="002060"/>
                </a:solidFill>
                <a:latin typeface="UTM Avo" panose="02040603050506020204" pitchFamily="18" charset="0"/>
                <a:cs typeface="Times New Roman" panose="02020603050405020304" pitchFamily="18" charset="0"/>
              </a:rPr>
              <a:t>3s</a:t>
            </a:r>
            <a:r>
              <a:rPr lang="vi-VN" sz="2400" baseline="30000" dirty="0">
                <a:solidFill>
                  <a:srgbClr val="002060"/>
                </a:solidFill>
                <a:latin typeface="UTM Avo" panose="02040603050506020204" pitchFamily="18" charset="0"/>
                <a:cs typeface="Times New Roman" panose="02020603050405020304" pitchFamily="18" charset="0"/>
              </a:rPr>
              <a:t>2</a:t>
            </a:r>
            <a:endParaRPr lang="en-US" sz="2400" baseline="30000" dirty="0">
              <a:solidFill>
                <a:srgbClr val="002060"/>
              </a:solidFill>
              <a:latin typeface="UTM Avo" panose="02040603050506020204" pitchFamily="18" charset="0"/>
              <a:cs typeface="Times New Roman" panose="02020603050405020304" pitchFamily="18" charset="0"/>
            </a:endParaRPr>
          </a:p>
          <a:p>
            <a:pPr lvl="0" algn="ctr"/>
            <a:r>
              <a:rPr lang="vi-VN" sz="2400" dirty="0">
                <a:solidFill>
                  <a:srgbClr val="002060"/>
                </a:solidFill>
                <a:latin typeface="UTM Avo" panose="02040603050506020204" pitchFamily="18" charset="0"/>
                <a:cs typeface="Times New Roman" panose="02020603050405020304" pitchFamily="18" charset="0"/>
              </a:rPr>
              <a:t>3p</a:t>
            </a:r>
            <a:r>
              <a:rPr lang="vi-VN" sz="2400" baseline="30000" dirty="0">
                <a:solidFill>
                  <a:srgbClr val="002060"/>
                </a:solidFill>
                <a:latin typeface="UTM Avo" panose="02040603050506020204" pitchFamily="18" charset="0"/>
                <a:cs typeface="Times New Roman" panose="02020603050405020304" pitchFamily="18" charset="0"/>
              </a:rPr>
              <a:t>5</a:t>
            </a:r>
            <a:r>
              <a:rPr lang="vi-VN" sz="2400" dirty="0">
                <a:solidFill>
                  <a:srgbClr val="002060"/>
                </a:solidFill>
                <a:latin typeface="UTM Avo" panose="02040603050506020204" pitchFamily="18" charset="0"/>
                <a:cs typeface="Times New Roman" panose="02020603050405020304" pitchFamily="18" charset="0"/>
              </a:rPr>
              <a:t>4s</a:t>
            </a:r>
            <a:r>
              <a:rPr lang="vi-VN" sz="2400" baseline="30000" dirty="0">
                <a:solidFill>
                  <a:srgbClr val="002060"/>
                </a:solidFill>
                <a:latin typeface="UTM Avo" panose="02040603050506020204" pitchFamily="18" charset="0"/>
                <a:cs typeface="Times New Roman" panose="02020603050405020304" pitchFamily="18" charset="0"/>
              </a:rPr>
              <a:t>2</a:t>
            </a:r>
            <a:r>
              <a:rPr lang="vi-VN" sz="2400" dirty="0">
                <a:solidFill>
                  <a:srgbClr val="002060"/>
                </a:solidFill>
                <a:latin typeface="UTM Avo" panose="02040603050506020204" pitchFamily="18" charset="0"/>
                <a:cs typeface="Times New Roman" panose="02020603050405020304" pitchFamily="18" charset="0"/>
              </a:rPr>
              <a:t>4p</a:t>
            </a:r>
            <a:r>
              <a:rPr lang="vi-VN" sz="2400" baseline="30000" dirty="0">
                <a:solidFill>
                  <a:srgbClr val="002060"/>
                </a:solidFill>
                <a:latin typeface="UTM Avo" panose="02040603050506020204" pitchFamily="18" charset="0"/>
                <a:cs typeface="Times New Roman" panose="02020603050405020304" pitchFamily="18" charset="0"/>
              </a:rPr>
              <a:t>5</a:t>
            </a:r>
          </a:p>
        </p:txBody>
      </p:sp>
      <p:pic>
        <p:nvPicPr>
          <p:cNvPr id="20" name="Picture 19">
            <a:extLst>
              <a:ext uri="{FF2B5EF4-FFF2-40B4-BE49-F238E27FC236}">
                <a16:creationId xmlns:a16="http://schemas.microsoft.com/office/drawing/2014/main" id="{FA2065B4-32D5-4275-B2C9-8B5FF2ACCB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2064" y="3032190"/>
            <a:ext cx="2096877" cy="2096877"/>
          </a:xfrm>
          <a:prstGeom prst="rect">
            <a:avLst/>
          </a:prstGeom>
        </p:spPr>
      </p:pic>
      <p:sp>
        <p:nvSpPr>
          <p:cNvPr id="21" name="Rectangle: Rounded Corners 20">
            <a:extLst>
              <a:ext uri="{FF2B5EF4-FFF2-40B4-BE49-F238E27FC236}">
                <a16:creationId xmlns:a16="http://schemas.microsoft.com/office/drawing/2014/main" id="{88E5E567-B90E-4275-AC51-C8D58F3AA2A7}"/>
              </a:ext>
            </a:extLst>
          </p:cNvPr>
          <p:cNvSpPr/>
          <p:nvPr/>
        </p:nvSpPr>
        <p:spPr>
          <a:xfrm>
            <a:off x="387523" y="5129067"/>
            <a:ext cx="2774179" cy="1436825"/>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latin typeface="UTM Avo" panose="02040603050506020204" pitchFamily="18" charset="0"/>
                <a:cs typeface="Times New Roman" panose="02020603050405020304" pitchFamily="18" charset="0"/>
              </a:rPr>
              <a:t>A</a:t>
            </a:r>
            <a:r>
              <a:rPr lang="vi-VN" sz="2400" dirty="0">
                <a:solidFill>
                  <a:srgbClr val="002060"/>
                </a:solidFill>
                <a:latin typeface="UTM Avo" panose="02040603050506020204" pitchFamily="18" charset="0"/>
                <a:cs typeface="Times New Roman" panose="02020603050405020304" pitchFamily="18" charset="0"/>
              </a:rPr>
              <a:t>. </a:t>
            </a:r>
            <a:r>
              <a:rPr lang="en-US" sz="2400" dirty="0">
                <a:solidFill>
                  <a:srgbClr val="002060"/>
                </a:solidFill>
                <a:latin typeface="UTM Avo" panose="02040603050506020204" pitchFamily="18" charset="0"/>
                <a:ea typeface="Calibri" panose="020F0502020204030204" pitchFamily="34" charset="0"/>
                <a:cs typeface="Arial" panose="020B0604020202020204" pitchFamily="34" charset="0"/>
              </a:rPr>
              <a:t>1s</a:t>
            </a:r>
            <a:r>
              <a:rPr lang="en-US" sz="2400" baseline="30000" dirty="0">
                <a:solidFill>
                  <a:srgbClr val="002060"/>
                </a:solidFill>
                <a:latin typeface="UTM Avo" panose="02040603050506020204" pitchFamily="18" charset="0"/>
                <a:ea typeface="Calibri" panose="020F0502020204030204" pitchFamily="34" charset="0"/>
                <a:cs typeface="Arial" panose="020B0604020202020204" pitchFamily="34" charset="0"/>
              </a:rPr>
              <a:t>2</a:t>
            </a:r>
            <a:r>
              <a:rPr lang="en-US" sz="2400" dirty="0">
                <a:solidFill>
                  <a:srgbClr val="002060"/>
                </a:solidFill>
                <a:latin typeface="UTM Avo" panose="02040603050506020204" pitchFamily="18" charset="0"/>
                <a:ea typeface="Calibri" panose="020F0502020204030204" pitchFamily="34" charset="0"/>
                <a:cs typeface="Arial" panose="020B0604020202020204" pitchFamily="34" charset="0"/>
              </a:rPr>
              <a:t>2s</a:t>
            </a:r>
            <a:r>
              <a:rPr lang="en-US" sz="2400" baseline="30000" dirty="0">
                <a:solidFill>
                  <a:srgbClr val="002060"/>
                </a:solidFill>
                <a:latin typeface="UTM Avo" panose="02040603050506020204" pitchFamily="18" charset="0"/>
                <a:ea typeface="Calibri" panose="020F0502020204030204" pitchFamily="34" charset="0"/>
                <a:cs typeface="Arial" panose="020B0604020202020204" pitchFamily="34" charset="0"/>
              </a:rPr>
              <a:t>2</a:t>
            </a:r>
            <a:r>
              <a:rPr lang="en-US" sz="2400" dirty="0">
                <a:solidFill>
                  <a:srgbClr val="002060"/>
                </a:solidFill>
                <a:latin typeface="UTM Avo" panose="02040603050506020204" pitchFamily="18" charset="0"/>
                <a:ea typeface="Calibri" panose="020F0502020204030204" pitchFamily="34" charset="0"/>
                <a:cs typeface="Arial" panose="020B0604020202020204" pitchFamily="34" charset="0"/>
              </a:rPr>
              <a:t>2p</a:t>
            </a:r>
            <a:r>
              <a:rPr lang="en-US" sz="2400" baseline="30000" dirty="0">
                <a:solidFill>
                  <a:srgbClr val="002060"/>
                </a:solidFill>
                <a:latin typeface="UTM Avo" panose="02040603050506020204" pitchFamily="18" charset="0"/>
                <a:ea typeface="Calibri" panose="020F0502020204030204" pitchFamily="34" charset="0"/>
                <a:cs typeface="Arial" panose="020B0604020202020204" pitchFamily="34" charset="0"/>
              </a:rPr>
              <a:t>5</a:t>
            </a:r>
            <a:endParaRPr lang="en-US" sz="2400" dirty="0">
              <a:solidFill>
                <a:srgbClr val="002060"/>
              </a:solidFill>
              <a:latin typeface="UTM Avo" panose="02040603050506020204" pitchFamily="18" charset="0"/>
              <a:ea typeface="Calibri" panose="020F050202020403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29116D89-5671-4377-A980-517B605BEC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54079" y="3032190"/>
            <a:ext cx="2096877" cy="2096877"/>
          </a:xfrm>
          <a:prstGeom prst="rect">
            <a:avLst/>
          </a:prstGeom>
        </p:spPr>
      </p:pic>
      <p:sp>
        <p:nvSpPr>
          <p:cNvPr id="23" name="Rectangle: Rounded Corners 22">
            <a:extLst>
              <a:ext uri="{FF2B5EF4-FFF2-40B4-BE49-F238E27FC236}">
                <a16:creationId xmlns:a16="http://schemas.microsoft.com/office/drawing/2014/main" id="{64E263D4-FF99-4115-A750-399C550760EE}"/>
              </a:ext>
            </a:extLst>
          </p:cNvPr>
          <p:cNvSpPr/>
          <p:nvPr/>
        </p:nvSpPr>
        <p:spPr>
          <a:xfrm>
            <a:off x="6059538" y="5129067"/>
            <a:ext cx="2774179" cy="1436825"/>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dirty="0">
                <a:solidFill>
                  <a:srgbClr val="002060"/>
                </a:solidFill>
                <a:latin typeface="UTM Avo" panose="02040603050506020204" pitchFamily="18" charset="0"/>
                <a:cs typeface="Times New Roman" panose="02020603050405020304" pitchFamily="18" charset="0"/>
              </a:rPr>
              <a:t>C. 1s</a:t>
            </a:r>
            <a:r>
              <a:rPr lang="en-US" sz="2400" baseline="30000" dirty="0">
                <a:solidFill>
                  <a:srgbClr val="002060"/>
                </a:solidFill>
                <a:latin typeface="UTM Avo" panose="02040603050506020204" pitchFamily="18" charset="0"/>
                <a:cs typeface="Times New Roman" panose="02020603050405020304" pitchFamily="18" charset="0"/>
              </a:rPr>
              <a:t>2</a:t>
            </a:r>
            <a:r>
              <a:rPr lang="en-US" sz="2400" dirty="0">
                <a:solidFill>
                  <a:srgbClr val="002060"/>
                </a:solidFill>
                <a:latin typeface="UTM Avo" panose="02040603050506020204" pitchFamily="18" charset="0"/>
                <a:cs typeface="Times New Roman" panose="02020603050405020304" pitchFamily="18" charset="0"/>
              </a:rPr>
              <a:t>2s</a:t>
            </a:r>
            <a:r>
              <a:rPr lang="en-US" sz="2400" baseline="30000" dirty="0">
                <a:solidFill>
                  <a:srgbClr val="002060"/>
                </a:solidFill>
                <a:latin typeface="UTM Avo" panose="02040603050506020204" pitchFamily="18" charset="0"/>
                <a:cs typeface="Times New Roman" panose="02020603050405020304" pitchFamily="18" charset="0"/>
              </a:rPr>
              <a:t>2</a:t>
            </a:r>
            <a:r>
              <a:rPr lang="en-US" sz="2400" dirty="0">
                <a:solidFill>
                  <a:srgbClr val="002060"/>
                </a:solidFill>
                <a:latin typeface="UTM Avo" panose="02040603050506020204" pitchFamily="18" charset="0"/>
                <a:cs typeface="Times New Roman" panose="02020603050405020304" pitchFamily="18" charset="0"/>
              </a:rPr>
              <a:t>2p</a:t>
            </a:r>
            <a:r>
              <a:rPr lang="en-US" sz="2400" baseline="30000" dirty="0">
                <a:solidFill>
                  <a:srgbClr val="002060"/>
                </a:solidFill>
                <a:latin typeface="UTM Avo" panose="02040603050506020204" pitchFamily="18" charset="0"/>
                <a:cs typeface="Times New Roman" panose="02020603050405020304" pitchFamily="18" charset="0"/>
              </a:rPr>
              <a:t>6</a:t>
            </a:r>
          </a:p>
          <a:p>
            <a:pPr lvl="0" algn="ctr"/>
            <a:r>
              <a:rPr lang="en-US" sz="2400" dirty="0">
                <a:solidFill>
                  <a:srgbClr val="002060"/>
                </a:solidFill>
                <a:latin typeface="UTM Avo" panose="02040603050506020204" pitchFamily="18" charset="0"/>
                <a:cs typeface="Times New Roman" panose="02020603050405020304" pitchFamily="18" charset="0"/>
              </a:rPr>
              <a:t>3s</a:t>
            </a:r>
            <a:r>
              <a:rPr lang="en-US" sz="2400" baseline="30000" dirty="0">
                <a:solidFill>
                  <a:srgbClr val="002060"/>
                </a:solidFill>
                <a:latin typeface="UTM Avo" panose="02040603050506020204" pitchFamily="18" charset="0"/>
                <a:cs typeface="Times New Roman" panose="02020603050405020304" pitchFamily="18" charset="0"/>
              </a:rPr>
              <a:t>2</a:t>
            </a:r>
            <a:r>
              <a:rPr lang="en-US" sz="2400" dirty="0">
                <a:solidFill>
                  <a:srgbClr val="002060"/>
                </a:solidFill>
                <a:latin typeface="UTM Avo" panose="02040603050506020204" pitchFamily="18" charset="0"/>
                <a:cs typeface="Times New Roman" panose="02020603050405020304" pitchFamily="18" charset="0"/>
              </a:rPr>
              <a:t>3p</a:t>
            </a:r>
            <a:r>
              <a:rPr lang="en-US" sz="2400" baseline="30000" dirty="0">
                <a:solidFill>
                  <a:srgbClr val="002060"/>
                </a:solidFill>
                <a:latin typeface="UTM Avo" panose="02040603050506020204" pitchFamily="18" charset="0"/>
                <a:cs typeface="Times New Roman" panose="02020603050405020304" pitchFamily="18" charset="0"/>
              </a:rPr>
              <a:t>6</a:t>
            </a:r>
            <a:r>
              <a:rPr lang="en-US" sz="2400" dirty="0">
                <a:solidFill>
                  <a:srgbClr val="002060"/>
                </a:solidFill>
                <a:latin typeface="UTM Avo" panose="02040603050506020204" pitchFamily="18" charset="0"/>
                <a:cs typeface="Times New Roman" panose="02020603050405020304" pitchFamily="18" charset="0"/>
              </a:rPr>
              <a:t>4s</a:t>
            </a:r>
            <a:r>
              <a:rPr lang="en-US" sz="2400" baseline="30000" dirty="0">
                <a:solidFill>
                  <a:srgbClr val="002060"/>
                </a:solidFill>
                <a:latin typeface="UTM Avo" panose="02040603050506020204" pitchFamily="18" charset="0"/>
                <a:cs typeface="Times New Roman" panose="02020603050405020304" pitchFamily="18" charset="0"/>
              </a:rPr>
              <a:t>1</a:t>
            </a:r>
          </a:p>
        </p:txBody>
      </p:sp>
      <p:pic>
        <p:nvPicPr>
          <p:cNvPr id="24" name="Picture 23">
            <a:extLst>
              <a:ext uri="{FF2B5EF4-FFF2-40B4-BE49-F238E27FC236}">
                <a16:creationId xmlns:a16="http://schemas.microsoft.com/office/drawing/2014/main" id="{5D199BEE-8167-419B-B668-203E8A2CC0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86374" y="3032190"/>
            <a:ext cx="2096877" cy="2096877"/>
          </a:xfrm>
          <a:prstGeom prst="rect">
            <a:avLst/>
          </a:prstGeom>
        </p:spPr>
      </p:pic>
      <p:sp>
        <p:nvSpPr>
          <p:cNvPr id="25" name="Rectangle: Rounded Corners 24">
            <a:extLst>
              <a:ext uri="{FF2B5EF4-FFF2-40B4-BE49-F238E27FC236}">
                <a16:creationId xmlns:a16="http://schemas.microsoft.com/office/drawing/2014/main" id="{00BEFBB1-525B-415D-8E45-ADCB8FD217EA}"/>
              </a:ext>
            </a:extLst>
          </p:cNvPr>
          <p:cNvSpPr/>
          <p:nvPr/>
        </p:nvSpPr>
        <p:spPr>
          <a:xfrm>
            <a:off x="8891833" y="5129067"/>
            <a:ext cx="2774179" cy="1436825"/>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latin typeface="UTM Avo" panose="02040603050506020204" pitchFamily="18" charset="0"/>
                <a:cs typeface="Times New Roman" panose="02020603050405020304" pitchFamily="18" charset="0"/>
              </a:rPr>
              <a:t>D. </a:t>
            </a:r>
            <a:r>
              <a:rPr lang="pt-BR" sz="2400" dirty="0">
                <a:solidFill>
                  <a:srgbClr val="002060"/>
                </a:solidFill>
                <a:latin typeface="UTM Avo" panose="02040603050506020204" pitchFamily="18" charset="0"/>
                <a:ea typeface="Calibri" panose="020F0502020204030204" pitchFamily="34" charset="0"/>
                <a:cs typeface="Arial" panose="020B0604020202020204" pitchFamily="34" charset="0"/>
              </a:rPr>
              <a:t>1s</a:t>
            </a:r>
            <a:r>
              <a:rPr lang="pt-BR" sz="2400" baseline="30000" dirty="0">
                <a:solidFill>
                  <a:srgbClr val="002060"/>
                </a:solidFill>
                <a:latin typeface="UTM Avo" panose="02040603050506020204" pitchFamily="18" charset="0"/>
                <a:ea typeface="Calibri" panose="020F0502020204030204" pitchFamily="34" charset="0"/>
                <a:cs typeface="Arial" panose="020B0604020202020204" pitchFamily="34" charset="0"/>
              </a:rPr>
              <a:t>2</a:t>
            </a:r>
            <a:r>
              <a:rPr lang="pt-BR" sz="2400" dirty="0">
                <a:solidFill>
                  <a:srgbClr val="002060"/>
                </a:solidFill>
                <a:latin typeface="UTM Avo" panose="02040603050506020204" pitchFamily="18" charset="0"/>
                <a:ea typeface="Calibri" panose="020F0502020204030204" pitchFamily="34" charset="0"/>
                <a:cs typeface="Arial" panose="020B0604020202020204" pitchFamily="34" charset="0"/>
              </a:rPr>
              <a:t>2s</a:t>
            </a:r>
            <a:r>
              <a:rPr lang="pt-BR" sz="2400" baseline="30000" dirty="0">
                <a:solidFill>
                  <a:srgbClr val="002060"/>
                </a:solidFill>
                <a:latin typeface="UTM Avo" panose="02040603050506020204" pitchFamily="18" charset="0"/>
                <a:ea typeface="Calibri" panose="020F0502020204030204" pitchFamily="34" charset="0"/>
                <a:cs typeface="Arial" panose="020B0604020202020204" pitchFamily="34" charset="0"/>
              </a:rPr>
              <a:t>2</a:t>
            </a:r>
            <a:r>
              <a:rPr lang="pt-BR" sz="2400" dirty="0">
                <a:solidFill>
                  <a:srgbClr val="002060"/>
                </a:solidFill>
                <a:latin typeface="UTM Avo" panose="02040603050506020204" pitchFamily="18" charset="0"/>
                <a:ea typeface="Calibri" panose="020F0502020204030204" pitchFamily="34" charset="0"/>
                <a:cs typeface="Arial" panose="020B0604020202020204" pitchFamily="34" charset="0"/>
              </a:rPr>
              <a:t>2p</a:t>
            </a:r>
            <a:r>
              <a:rPr lang="pt-BR" sz="2400" baseline="30000" dirty="0">
                <a:solidFill>
                  <a:srgbClr val="002060"/>
                </a:solidFill>
                <a:latin typeface="UTM Avo" panose="02040603050506020204" pitchFamily="18" charset="0"/>
                <a:ea typeface="Calibri" panose="020F0502020204030204" pitchFamily="34" charset="0"/>
                <a:cs typeface="Arial" panose="020B0604020202020204" pitchFamily="34" charset="0"/>
              </a:rPr>
              <a:t>6</a:t>
            </a:r>
            <a:r>
              <a:rPr lang="pt-BR" sz="2400" dirty="0">
                <a:solidFill>
                  <a:srgbClr val="002060"/>
                </a:solidFill>
                <a:latin typeface="UTM Avo" panose="02040603050506020204" pitchFamily="18" charset="0"/>
                <a:ea typeface="Calibri" panose="020F0502020204030204" pitchFamily="34" charset="0"/>
                <a:cs typeface="Arial" panose="020B0604020202020204" pitchFamily="34" charset="0"/>
              </a:rPr>
              <a:t>3s</a:t>
            </a:r>
            <a:r>
              <a:rPr lang="pt-BR" sz="2400" baseline="30000" dirty="0">
                <a:solidFill>
                  <a:srgbClr val="002060"/>
                </a:solidFill>
                <a:latin typeface="UTM Avo" panose="02040603050506020204" pitchFamily="18" charset="0"/>
                <a:ea typeface="Calibri" panose="020F0502020204030204" pitchFamily="34" charset="0"/>
                <a:cs typeface="Arial" panose="020B0604020202020204" pitchFamily="34" charset="0"/>
              </a:rPr>
              <a:t>2</a:t>
            </a:r>
          </a:p>
          <a:p>
            <a:pPr algn="ctr"/>
            <a:r>
              <a:rPr lang="pt-BR" sz="2400" dirty="0">
                <a:solidFill>
                  <a:srgbClr val="002060"/>
                </a:solidFill>
                <a:latin typeface="UTM Avo" panose="02040603050506020204" pitchFamily="18" charset="0"/>
                <a:ea typeface="Calibri" panose="020F0502020204030204" pitchFamily="34" charset="0"/>
                <a:cs typeface="Arial" panose="020B0604020202020204" pitchFamily="34" charset="0"/>
              </a:rPr>
              <a:t>3p</a:t>
            </a:r>
            <a:r>
              <a:rPr lang="pt-BR" sz="2400" baseline="30000" dirty="0">
                <a:solidFill>
                  <a:srgbClr val="002060"/>
                </a:solidFill>
                <a:latin typeface="UTM Avo" panose="02040603050506020204" pitchFamily="18" charset="0"/>
                <a:ea typeface="Calibri" panose="020F0502020204030204" pitchFamily="34" charset="0"/>
                <a:cs typeface="Arial" panose="020B0604020202020204" pitchFamily="34" charset="0"/>
              </a:rPr>
              <a:t>6</a:t>
            </a:r>
            <a:r>
              <a:rPr lang="pt-BR" sz="2400" dirty="0">
                <a:solidFill>
                  <a:srgbClr val="002060"/>
                </a:solidFill>
                <a:latin typeface="UTM Avo" panose="02040603050506020204" pitchFamily="18" charset="0"/>
                <a:ea typeface="Calibri" panose="020F0502020204030204" pitchFamily="34" charset="0"/>
                <a:cs typeface="Arial" panose="020B0604020202020204" pitchFamily="34" charset="0"/>
              </a:rPr>
              <a:t>3d</a:t>
            </a:r>
            <a:r>
              <a:rPr lang="pt-BR" sz="2400" baseline="30000" dirty="0">
                <a:solidFill>
                  <a:srgbClr val="002060"/>
                </a:solidFill>
                <a:latin typeface="UTM Avo" panose="02040603050506020204" pitchFamily="18" charset="0"/>
                <a:ea typeface="Calibri" panose="020F0502020204030204" pitchFamily="34" charset="0"/>
                <a:cs typeface="Arial" panose="020B0604020202020204" pitchFamily="34" charset="0"/>
              </a:rPr>
              <a:t>3</a:t>
            </a:r>
            <a:r>
              <a:rPr lang="pt-BR" sz="2400" dirty="0">
                <a:solidFill>
                  <a:srgbClr val="002060"/>
                </a:solidFill>
                <a:latin typeface="UTM Avo" panose="02040603050506020204" pitchFamily="18" charset="0"/>
                <a:ea typeface="Calibri" panose="020F0502020204030204" pitchFamily="34" charset="0"/>
                <a:cs typeface="Arial" panose="020B0604020202020204" pitchFamily="34" charset="0"/>
              </a:rPr>
              <a:t>4s</a:t>
            </a:r>
            <a:r>
              <a:rPr lang="pt-BR" sz="2400" baseline="30000" dirty="0">
                <a:solidFill>
                  <a:srgbClr val="002060"/>
                </a:solidFill>
                <a:latin typeface="UTM Avo" panose="02040603050506020204" pitchFamily="18" charset="0"/>
                <a:ea typeface="Calibri" panose="020F0502020204030204" pitchFamily="34" charset="0"/>
                <a:cs typeface="Arial" panose="020B0604020202020204" pitchFamily="34" charset="0"/>
              </a:rPr>
              <a:t>2</a:t>
            </a:r>
            <a:endParaRPr lang="en-US" sz="2400" dirty="0">
              <a:solidFill>
                <a:srgbClr val="002060"/>
              </a:solidFill>
              <a:latin typeface="UTM Avo" panose="02040603050506020204" pitchFamily="18"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B4ADE03-DBEA-CA42-81A5-10201AED60D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55354" cy="1065292"/>
          </a:xfrm>
          <a:prstGeom prst="rect">
            <a:avLst/>
          </a:prstGeom>
          <a:solidFill>
            <a:schemeClr val="bg1"/>
          </a:solidFill>
        </p:spPr>
      </p:pic>
    </p:spTree>
    <p:extLst>
      <p:ext uri="{BB962C8B-B14F-4D97-AF65-F5344CB8AC3E}">
        <p14:creationId xmlns:p14="http://schemas.microsoft.com/office/powerpoint/2010/main" val="200278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par>
                          <p:cTn id="8" fill="hold">
                            <p:stCondLst>
                              <p:cond delay="500"/>
                            </p:stCondLst>
                            <p:childTnLst>
                              <p:par>
                                <p:cTn id="9" presetID="1" presetClass="emph" presetSubtype="2" fill="hold" nodeType="afterEffect">
                                  <p:stCondLst>
                                    <p:cond delay="0"/>
                                  </p:stCondLst>
                                  <p:childTnLst>
                                    <p:animClr clrSpc="rgb" dir="cw">
                                      <p:cBhvr>
                                        <p:cTn id="10" dur="500" fill="hold"/>
                                        <p:tgtEl>
                                          <p:spTgt spid="19"/>
                                        </p:tgtEl>
                                        <p:attrNameLst>
                                          <p:attrName>fillcolor</p:attrName>
                                        </p:attrNameLst>
                                      </p:cBhvr>
                                      <p:to>
                                        <a:srgbClr val="00B050"/>
                                      </p:to>
                                    </p:animClr>
                                    <p:set>
                                      <p:cBhvr>
                                        <p:cTn id="11" dur="500" fill="hold"/>
                                        <p:tgtEl>
                                          <p:spTgt spid="19"/>
                                        </p:tgtEl>
                                        <p:attrNameLst>
                                          <p:attrName>fill.type</p:attrName>
                                        </p:attrNameLst>
                                      </p:cBhvr>
                                      <p:to>
                                        <p:strVal val="solid"/>
                                      </p:to>
                                    </p:set>
                                    <p:set>
                                      <p:cBhvr>
                                        <p:cTn id="12" dur="500" fill="hold"/>
                                        <p:tgtEl>
                                          <p:spTgt spid="19"/>
                                        </p:tgtEl>
                                        <p:attrNameLst>
                                          <p:attrName>fill.on</p:attrName>
                                        </p:attrNameLst>
                                      </p:cBhvr>
                                      <p:to>
                                        <p:strVal val="true"/>
                                      </p:to>
                                    </p:set>
                                  </p:childTnLst>
                                  <p:subTnLst>
                                    <p:audio>
                                      <p:cMediaNode>
                                        <p:cTn display="0" masterRel="sameClick">
                                          <p:stCondLst>
                                            <p:cond evt="begin" delay="0">
                                              <p:tn val="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
                  </p:tgtEl>
                </p:cond>
              </p:nextCondLst>
            </p:seq>
            <p:seq concurrent="1" nextAc="seek">
              <p:cTn id="13" restart="whenNotActive" fill="hold" evtFilter="cancelBubble" nodeType="interactiveSeq">
                <p:stCondLst>
                  <p:cond evt="onClick" delay="0">
                    <p:tgtEl>
                      <p:spTgt spid="20"/>
                    </p:tgtEl>
                  </p:cond>
                </p:stCondLst>
                <p:endSync evt="end" delay="0">
                  <p:rtn val="all"/>
                </p:endSync>
                <p:childTnLst>
                  <p:par>
                    <p:cTn id="14" fill="hold">
                      <p:stCondLst>
                        <p:cond delay="0"/>
                      </p:stCondLst>
                      <p:childTnLst>
                        <p:par>
                          <p:cTn id="15" fill="hold">
                            <p:stCondLst>
                              <p:cond delay="0"/>
                            </p:stCondLst>
                            <p:childTnLst>
                              <p:par>
                                <p:cTn id="16" presetID="26" presetClass="emph" presetSubtype="0" fill="hold" nodeType="clickEffect">
                                  <p:stCondLst>
                                    <p:cond delay="0"/>
                                  </p:stCondLst>
                                  <p:childTnLst>
                                    <p:animEffect transition="out" filter="fade">
                                      <p:cBhvr>
                                        <p:cTn id="17" dur="500" tmFilter="0, 0; .2, .5; .8, .5; 1, 0"/>
                                        <p:tgtEl>
                                          <p:spTgt spid="20"/>
                                        </p:tgtEl>
                                      </p:cBhvr>
                                    </p:animEffect>
                                    <p:animScale>
                                      <p:cBhvr>
                                        <p:cTn id="18" dur="250" autoRev="1" fill="hold"/>
                                        <p:tgtEl>
                                          <p:spTgt spid="20"/>
                                        </p:tgtEl>
                                      </p:cBhvr>
                                      <p:by x="105000" y="105000"/>
                                    </p:animScale>
                                  </p:childTnLst>
                                </p:cTn>
                              </p:par>
                            </p:childTnLst>
                          </p:cTn>
                        </p:par>
                        <p:par>
                          <p:cTn id="19" fill="hold">
                            <p:stCondLst>
                              <p:cond delay="500"/>
                            </p:stCondLst>
                            <p:childTnLst>
                              <p:par>
                                <p:cTn id="20" presetID="1" presetClass="emph" presetSubtype="2" fill="hold" nodeType="afterEffect">
                                  <p:stCondLst>
                                    <p:cond delay="0"/>
                                  </p:stCondLst>
                                  <p:childTnLst>
                                    <p:animClr clrSpc="rgb" dir="cw">
                                      <p:cBhvr>
                                        <p:cTn id="21" dur="500" fill="hold"/>
                                        <p:tgtEl>
                                          <p:spTgt spid="21"/>
                                        </p:tgtEl>
                                        <p:attrNameLst>
                                          <p:attrName>fillcolor</p:attrName>
                                        </p:attrNameLst>
                                      </p:cBhvr>
                                      <p:to>
                                        <a:srgbClr val="FF0000"/>
                                      </p:to>
                                    </p:animClr>
                                    <p:set>
                                      <p:cBhvr>
                                        <p:cTn id="22" dur="500" fill="hold"/>
                                        <p:tgtEl>
                                          <p:spTgt spid="21"/>
                                        </p:tgtEl>
                                        <p:attrNameLst>
                                          <p:attrName>fill.type</p:attrName>
                                        </p:attrNameLst>
                                      </p:cBhvr>
                                      <p:to>
                                        <p:strVal val="solid"/>
                                      </p:to>
                                    </p:set>
                                    <p:set>
                                      <p:cBhvr>
                                        <p:cTn id="23" dur="500" fill="hold"/>
                                        <p:tgtEl>
                                          <p:spTgt spid="21"/>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20"/>
                  </p:tgtEl>
                </p:cond>
              </p:nextCondLst>
            </p:seq>
            <p:seq concurrent="1" nextAc="seek">
              <p:cTn id="24" restart="whenNotActive" fill="hold" evtFilter="cancelBubble" nodeType="interactiveSeq">
                <p:stCondLst>
                  <p:cond evt="onClick" delay="0">
                    <p:tgtEl>
                      <p:spTgt spid="22"/>
                    </p:tgtEl>
                  </p:cond>
                </p:stCondLst>
                <p:endSync evt="end" delay="0">
                  <p:rtn val="all"/>
                </p:endSync>
                <p:childTnLst>
                  <p:par>
                    <p:cTn id="25" fill="hold">
                      <p:stCondLst>
                        <p:cond delay="0"/>
                      </p:stCondLst>
                      <p:childTnLst>
                        <p:par>
                          <p:cTn id="26" fill="hold">
                            <p:stCondLst>
                              <p:cond delay="0"/>
                            </p:stCondLst>
                            <p:childTnLst>
                              <p:par>
                                <p:cTn id="27" presetID="26" presetClass="emph" presetSubtype="0" fill="hold" nodeType="clickEffect">
                                  <p:stCondLst>
                                    <p:cond delay="0"/>
                                  </p:stCondLst>
                                  <p:childTnLst>
                                    <p:animEffect transition="out" filter="fade">
                                      <p:cBhvr>
                                        <p:cTn id="28" dur="500" tmFilter="0, 0; .2, .5; .8, .5; 1, 0"/>
                                        <p:tgtEl>
                                          <p:spTgt spid="22"/>
                                        </p:tgtEl>
                                      </p:cBhvr>
                                    </p:animEffect>
                                    <p:animScale>
                                      <p:cBhvr>
                                        <p:cTn id="29" dur="250" autoRev="1" fill="hold"/>
                                        <p:tgtEl>
                                          <p:spTgt spid="22"/>
                                        </p:tgtEl>
                                      </p:cBhvr>
                                      <p:by x="105000" y="105000"/>
                                    </p:animScale>
                                  </p:childTnLst>
                                </p:cTn>
                              </p:par>
                            </p:childTnLst>
                          </p:cTn>
                        </p:par>
                        <p:par>
                          <p:cTn id="30" fill="hold">
                            <p:stCondLst>
                              <p:cond delay="500"/>
                            </p:stCondLst>
                            <p:childTnLst>
                              <p:par>
                                <p:cTn id="31" presetID="1" presetClass="emph" presetSubtype="2" fill="hold" nodeType="afterEffect">
                                  <p:stCondLst>
                                    <p:cond delay="0"/>
                                  </p:stCondLst>
                                  <p:childTnLst>
                                    <p:animClr clrSpc="rgb" dir="cw">
                                      <p:cBhvr>
                                        <p:cTn id="32" dur="500" fill="hold"/>
                                        <p:tgtEl>
                                          <p:spTgt spid="23"/>
                                        </p:tgtEl>
                                        <p:attrNameLst>
                                          <p:attrName>fillcolor</p:attrName>
                                        </p:attrNameLst>
                                      </p:cBhvr>
                                      <p:to>
                                        <a:srgbClr val="FF0000"/>
                                      </p:to>
                                    </p:animClr>
                                    <p:set>
                                      <p:cBhvr>
                                        <p:cTn id="33" dur="500" fill="hold"/>
                                        <p:tgtEl>
                                          <p:spTgt spid="23"/>
                                        </p:tgtEl>
                                        <p:attrNameLst>
                                          <p:attrName>fill.type</p:attrName>
                                        </p:attrNameLst>
                                      </p:cBhvr>
                                      <p:to>
                                        <p:strVal val="solid"/>
                                      </p:to>
                                    </p:set>
                                    <p:set>
                                      <p:cBhvr>
                                        <p:cTn id="34" dur="500" fill="hold"/>
                                        <p:tgtEl>
                                          <p:spTgt spid="23"/>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22"/>
                  </p:tgtEl>
                </p:cond>
              </p:nextCondLst>
            </p:seq>
            <p:seq concurrent="1" nextAc="seek">
              <p:cTn id="35" restart="whenNotActive" fill="hold" evtFilter="cancelBubble" nodeType="interactiveSeq">
                <p:stCondLst>
                  <p:cond evt="onClick" delay="0">
                    <p:tgtEl>
                      <p:spTgt spid="24"/>
                    </p:tgtEl>
                  </p:cond>
                </p:stCondLst>
                <p:endSync evt="end" delay="0">
                  <p:rtn val="all"/>
                </p:endSync>
                <p:childTnLst>
                  <p:par>
                    <p:cTn id="36" fill="hold">
                      <p:stCondLst>
                        <p:cond delay="0"/>
                      </p:stCondLst>
                      <p:childTnLst>
                        <p:par>
                          <p:cTn id="37" fill="hold">
                            <p:stCondLst>
                              <p:cond delay="0"/>
                            </p:stCondLst>
                            <p:childTnLst>
                              <p:par>
                                <p:cTn id="38" presetID="26" presetClass="emph" presetSubtype="0" fill="hold" nodeType="clickEffect">
                                  <p:stCondLst>
                                    <p:cond delay="0"/>
                                  </p:stCondLst>
                                  <p:childTnLst>
                                    <p:animEffect transition="out" filter="fade">
                                      <p:cBhvr>
                                        <p:cTn id="39" dur="500" tmFilter="0, 0; .2, .5; .8, .5; 1, 0"/>
                                        <p:tgtEl>
                                          <p:spTgt spid="24"/>
                                        </p:tgtEl>
                                      </p:cBhvr>
                                    </p:animEffect>
                                    <p:animScale>
                                      <p:cBhvr>
                                        <p:cTn id="40" dur="250" autoRev="1" fill="hold"/>
                                        <p:tgtEl>
                                          <p:spTgt spid="24"/>
                                        </p:tgtEl>
                                      </p:cBhvr>
                                      <p:by x="105000" y="105000"/>
                                    </p:animScale>
                                  </p:childTnLst>
                                </p:cTn>
                              </p:par>
                            </p:childTnLst>
                          </p:cTn>
                        </p:par>
                        <p:par>
                          <p:cTn id="41" fill="hold">
                            <p:stCondLst>
                              <p:cond delay="500"/>
                            </p:stCondLst>
                            <p:childTnLst>
                              <p:par>
                                <p:cTn id="42" presetID="1" presetClass="emph" presetSubtype="2" fill="hold" nodeType="afterEffect">
                                  <p:stCondLst>
                                    <p:cond delay="0"/>
                                  </p:stCondLst>
                                  <p:childTnLst>
                                    <p:animClr clrSpc="rgb" dir="cw">
                                      <p:cBhvr>
                                        <p:cTn id="43" dur="500" fill="hold"/>
                                        <p:tgtEl>
                                          <p:spTgt spid="25"/>
                                        </p:tgtEl>
                                        <p:attrNameLst>
                                          <p:attrName>fillcolor</p:attrName>
                                        </p:attrNameLst>
                                      </p:cBhvr>
                                      <p:to>
                                        <a:srgbClr val="FF0000"/>
                                      </p:to>
                                    </p:animClr>
                                    <p:set>
                                      <p:cBhvr>
                                        <p:cTn id="44" dur="500" fill="hold"/>
                                        <p:tgtEl>
                                          <p:spTgt spid="25"/>
                                        </p:tgtEl>
                                        <p:attrNameLst>
                                          <p:attrName>fill.type</p:attrName>
                                        </p:attrNameLst>
                                      </p:cBhvr>
                                      <p:to>
                                        <p:strVal val="solid"/>
                                      </p:to>
                                    </p:set>
                                    <p:set>
                                      <p:cBhvr>
                                        <p:cTn id="45" dur="500" fill="hold"/>
                                        <p:tgtEl>
                                          <p:spTgt spid="25"/>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24"/>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A0D7408-0359-3A10-B800-FE1260E9B6BB}"/>
              </a:ext>
            </a:extLst>
          </p:cNvPr>
          <p:cNvGrpSpPr/>
          <p:nvPr/>
        </p:nvGrpSpPr>
        <p:grpSpPr>
          <a:xfrm>
            <a:off x="4943541" y="3149600"/>
            <a:ext cx="2736543" cy="1558939"/>
            <a:chOff x="309542" y="967667"/>
            <a:chExt cx="2878585" cy="1558939"/>
          </a:xfrm>
        </p:grpSpPr>
        <p:pic>
          <p:nvPicPr>
            <p:cNvPr id="3" name="Picture 2">
              <a:hlinkClick r:id="rId3"/>
              <a:extLst>
                <a:ext uri="{FF2B5EF4-FFF2-40B4-BE49-F238E27FC236}">
                  <a16:creationId xmlns:a16="http://schemas.microsoft.com/office/drawing/2014/main" id="{C3744527-3066-39E6-ECB5-249855028B8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4" name="TextBox 3">
              <a:extLst>
                <a:ext uri="{FF2B5EF4-FFF2-40B4-BE49-F238E27FC236}">
                  <a16:creationId xmlns:a16="http://schemas.microsoft.com/office/drawing/2014/main" id="{75928BA0-534C-1ECD-F6A6-38ECA3C29823}"/>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22343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oogle Shape;2907;p52">
            <a:extLst>
              <a:ext uri="{FF2B5EF4-FFF2-40B4-BE49-F238E27FC236}">
                <a16:creationId xmlns:a16="http://schemas.microsoft.com/office/drawing/2014/main" id="{E20276B7-261D-A2DC-0E4D-59B6E42D7F51}"/>
              </a:ext>
            </a:extLst>
          </p:cNvPr>
          <p:cNvGrpSpPr/>
          <p:nvPr/>
        </p:nvGrpSpPr>
        <p:grpSpPr>
          <a:xfrm>
            <a:off x="2152568" y="2482873"/>
            <a:ext cx="465071" cy="622715"/>
            <a:chOff x="3601939" y="4161192"/>
            <a:chExt cx="275178" cy="388912"/>
          </a:xfrm>
        </p:grpSpPr>
        <p:sp>
          <p:nvSpPr>
            <p:cNvPr id="3" name="Google Shape;2908;p52">
              <a:extLst>
                <a:ext uri="{FF2B5EF4-FFF2-40B4-BE49-F238E27FC236}">
                  <a16:creationId xmlns:a16="http://schemas.microsoft.com/office/drawing/2014/main" id="{8CED00B4-ACD3-7074-25DD-1B71BC4E0B13}"/>
                </a:ext>
              </a:extLst>
            </p:cNvPr>
            <p:cNvSpPr/>
            <p:nvPr/>
          </p:nvSpPr>
          <p:spPr>
            <a:xfrm>
              <a:off x="3601939" y="4161192"/>
              <a:ext cx="195546" cy="388912"/>
            </a:xfrm>
            <a:custGeom>
              <a:avLst/>
              <a:gdLst/>
              <a:ahLst/>
              <a:cxnLst/>
              <a:rect l="l" t="t" r="r" b="b"/>
              <a:pathLst>
                <a:path w="7443" h="14803" extrusionOk="0">
                  <a:moveTo>
                    <a:pt x="3725" y="0"/>
                  </a:moveTo>
                  <a:cubicBezTo>
                    <a:pt x="2608" y="0"/>
                    <a:pt x="1714" y="916"/>
                    <a:pt x="1734" y="2033"/>
                  </a:cubicBezTo>
                  <a:lnTo>
                    <a:pt x="1734" y="8580"/>
                  </a:lnTo>
                  <a:cubicBezTo>
                    <a:pt x="521" y="9440"/>
                    <a:pt x="0" y="10994"/>
                    <a:pt x="458" y="12416"/>
                  </a:cubicBezTo>
                  <a:cubicBezTo>
                    <a:pt x="909" y="13838"/>
                    <a:pt x="2227" y="14802"/>
                    <a:pt x="3725" y="14802"/>
                  </a:cubicBezTo>
                  <a:cubicBezTo>
                    <a:pt x="5216" y="14802"/>
                    <a:pt x="6534" y="13838"/>
                    <a:pt x="6992" y="12416"/>
                  </a:cubicBezTo>
                  <a:cubicBezTo>
                    <a:pt x="7443" y="10994"/>
                    <a:pt x="6930" y="9440"/>
                    <a:pt x="5709" y="8580"/>
                  </a:cubicBezTo>
                  <a:lnTo>
                    <a:pt x="5709" y="2033"/>
                  </a:lnTo>
                  <a:cubicBezTo>
                    <a:pt x="5737" y="916"/>
                    <a:pt x="4835" y="0"/>
                    <a:pt x="3725" y="0"/>
                  </a:cubicBezTo>
                  <a:close/>
                </a:path>
              </a:pathLst>
            </a:custGeom>
            <a:solidFill>
              <a:schemeClr val="l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4" name="Google Shape;2909;p52">
              <a:extLst>
                <a:ext uri="{FF2B5EF4-FFF2-40B4-BE49-F238E27FC236}">
                  <a16:creationId xmlns:a16="http://schemas.microsoft.com/office/drawing/2014/main" id="{3D0FC25A-9DA2-F527-E55F-1F2EF301F3CB}"/>
                </a:ext>
              </a:extLst>
            </p:cNvPr>
            <p:cNvSpPr/>
            <p:nvPr/>
          </p:nvSpPr>
          <p:spPr>
            <a:xfrm>
              <a:off x="3630182" y="4193980"/>
              <a:ext cx="128131" cy="324597"/>
            </a:xfrm>
            <a:custGeom>
              <a:avLst/>
              <a:gdLst/>
              <a:ahLst/>
              <a:cxnLst/>
              <a:rect l="l" t="t" r="r" b="b"/>
              <a:pathLst>
                <a:path w="4877" h="12355" extrusionOk="0">
                  <a:moveTo>
                    <a:pt x="2650" y="1"/>
                  </a:moveTo>
                  <a:cubicBezTo>
                    <a:pt x="2213" y="1"/>
                    <a:pt x="1866" y="348"/>
                    <a:pt x="1866" y="785"/>
                  </a:cubicBezTo>
                  <a:lnTo>
                    <a:pt x="1866" y="7950"/>
                  </a:lnTo>
                  <a:lnTo>
                    <a:pt x="1360" y="8310"/>
                  </a:lnTo>
                  <a:cubicBezTo>
                    <a:pt x="0" y="9274"/>
                    <a:pt x="146" y="11341"/>
                    <a:pt x="1624" y="12104"/>
                  </a:cubicBezTo>
                  <a:cubicBezTo>
                    <a:pt x="1957" y="12276"/>
                    <a:pt x="2305" y="12354"/>
                    <a:pt x="2643" y="12354"/>
                  </a:cubicBezTo>
                  <a:cubicBezTo>
                    <a:pt x="3811" y="12354"/>
                    <a:pt x="4871" y="11418"/>
                    <a:pt x="4877" y="10128"/>
                  </a:cubicBezTo>
                  <a:cubicBezTo>
                    <a:pt x="4870" y="9406"/>
                    <a:pt x="4523" y="8733"/>
                    <a:pt x="3933" y="8310"/>
                  </a:cubicBezTo>
                  <a:lnTo>
                    <a:pt x="3434" y="7950"/>
                  </a:lnTo>
                  <a:lnTo>
                    <a:pt x="3434" y="785"/>
                  </a:lnTo>
                  <a:cubicBezTo>
                    <a:pt x="3434" y="348"/>
                    <a:pt x="3080" y="1"/>
                    <a:pt x="2650" y="1"/>
                  </a:cubicBezTo>
                  <a:close/>
                </a:path>
              </a:pathLst>
            </a:custGeom>
            <a:solidFill>
              <a:schemeClr val="accent3"/>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5" name="Google Shape;2910;p52">
              <a:extLst>
                <a:ext uri="{FF2B5EF4-FFF2-40B4-BE49-F238E27FC236}">
                  <a16:creationId xmlns:a16="http://schemas.microsoft.com/office/drawing/2014/main" id="{E16CC032-D166-01F8-44A3-4DEE9F29E961}"/>
                </a:ext>
              </a:extLst>
            </p:cNvPr>
            <p:cNvSpPr/>
            <p:nvPr/>
          </p:nvSpPr>
          <p:spPr>
            <a:xfrm>
              <a:off x="3636383" y="4193980"/>
              <a:ext cx="63448" cy="324597"/>
            </a:xfrm>
            <a:custGeom>
              <a:avLst/>
              <a:gdLst/>
              <a:ahLst/>
              <a:cxnLst/>
              <a:rect l="l" t="t" r="r" b="b"/>
              <a:pathLst>
                <a:path w="2415" h="12355" extrusionOk="0">
                  <a:moveTo>
                    <a:pt x="2407" y="1"/>
                  </a:moveTo>
                  <a:cubicBezTo>
                    <a:pt x="1977" y="1"/>
                    <a:pt x="1630" y="354"/>
                    <a:pt x="1630" y="785"/>
                  </a:cubicBezTo>
                  <a:lnTo>
                    <a:pt x="1630" y="7950"/>
                  </a:lnTo>
                  <a:lnTo>
                    <a:pt x="1124" y="8310"/>
                  </a:lnTo>
                  <a:cubicBezTo>
                    <a:pt x="333" y="8872"/>
                    <a:pt x="0" y="9878"/>
                    <a:pt x="292" y="10800"/>
                  </a:cubicBezTo>
                  <a:cubicBezTo>
                    <a:pt x="590" y="11723"/>
                    <a:pt x="1443" y="12354"/>
                    <a:pt x="2414" y="12354"/>
                  </a:cubicBezTo>
                  <a:cubicBezTo>
                    <a:pt x="1714" y="12354"/>
                    <a:pt x="1145" y="11355"/>
                    <a:pt x="1138" y="10128"/>
                  </a:cubicBezTo>
                  <a:cubicBezTo>
                    <a:pt x="1138" y="9295"/>
                    <a:pt x="1492" y="8504"/>
                    <a:pt x="2116" y="7950"/>
                  </a:cubicBezTo>
                  <a:lnTo>
                    <a:pt x="2116" y="785"/>
                  </a:lnTo>
                  <a:cubicBezTo>
                    <a:pt x="2116" y="354"/>
                    <a:pt x="2164" y="1"/>
                    <a:pt x="2407" y="1"/>
                  </a:cubicBezTo>
                  <a:close/>
                </a:path>
              </a:pathLst>
            </a:custGeom>
            <a:solidFill>
              <a:schemeClr val="dk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6" name="Google Shape;2911;p52">
              <a:extLst>
                <a:ext uri="{FF2B5EF4-FFF2-40B4-BE49-F238E27FC236}">
                  <a16:creationId xmlns:a16="http://schemas.microsoft.com/office/drawing/2014/main" id="{C987F913-C7B6-893C-73F4-0F7CE3C6A574}"/>
                </a:ext>
              </a:extLst>
            </p:cNvPr>
            <p:cNvSpPr/>
            <p:nvPr/>
          </p:nvSpPr>
          <p:spPr>
            <a:xfrm>
              <a:off x="3679207" y="4193980"/>
              <a:ext cx="41195" cy="89326"/>
            </a:xfrm>
            <a:custGeom>
              <a:avLst/>
              <a:gdLst/>
              <a:ahLst/>
              <a:cxnLst/>
              <a:rect l="l" t="t" r="r" b="b"/>
              <a:pathLst>
                <a:path w="1568" h="3400" extrusionOk="0">
                  <a:moveTo>
                    <a:pt x="784" y="1"/>
                  </a:moveTo>
                  <a:cubicBezTo>
                    <a:pt x="347" y="1"/>
                    <a:pt x="0" y="348"/>
                    <a:pt x="0" y="785"/>
                  </a:cubicBezTo>
                  <a:lnTo>
                    <a:pt x="0" y="3399"/>
                  </a:lnTo>
                  <a:lnTo>
                    <a:pt x="1568" y="3399"/>
                  </a:lnTo>
                  <a:lnTo>
                    <a:pt x="1568" y="785"/>
                  </a:lnTo>
                  <a:cubicBezTo>
                    <a:pt x="1568" y="348"/>
                    <a:pt x="1214" y="1"/>
                    <a:pt x="784" y="1"/>
                  </a:cubicBezTo>
                  <a:close/>
                </a:path>
              </a:pathLst>
            </a:custGeom>
            <a:solidFill>
              <a:schemeClr val="accent4"/>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7" name="Google Shape;2912;p52">
              <a:extLst>
                <a:ext uri="{FF2B5EF4-FFF2-40B4-BE49-F238E27FC236}">
                  <a16:creationId xmlns:a16="http://schemas.microsoft.com/office/drawing/2014/main" id="{F9ECE11D-794F-780F-6813-A4F5DFEF1FC1}"/>
                </a:ext>
              </a:extLst>
            </p:cNvPr>
            <p:cNvSpPr/>
            <p:nvPr/>
          </p:nvSpPr>
          <p:spPr>
            <a:xfrm>
              <a:off x="3679207" y="4368010"/>
              <a:ext cx="41195" cy="11875"/>
            </a:xfrm>
            <a:custGeom>
              <a:avLst/>
              <a:gdLst/>
              <a:ahLst/>
              <a:cxnLst/>
              <a:rect l="l" t="t" r="r" b="b"/>
              <a:pathLst>
                <a:path w="1568" h="452" extrusionOk="0">
                  <a:moveTo>
                    <a:pt x="0" y="1"/>
                  </a:moveTo>
                  <a:lnTo>
                    <a:pt x="0" y="452"/>
                  </a:lnTo>
                  <a:lnTo>
                    <a:pt x="1568" y="452"/>
                  </a:lnTo>
                  <a:lnTo>
                    <a:pt x="1568" y="1"/>
                  </a:lnTo>
                  <a:close/>
                </a:path>
              </a:pathLst>
            </a:custGeom>
            <a:solidFill>
              <a:schemeClr val="dk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8" name="Google Shape;2913;p52">
              <a:extLst>
                <a:ext uri="{FF2B5EF4-FFF2-40B4-BE49-F238E27FC236}">
                  <a16:creationId xmlns:a16="http://schemas.microsoft.com/office/drawing/2014/main" id="{68D7C656-5A63-2635-8DA4-D87E1157440D}"/>
                </a:ext>
              </a:extLst>
            </p:cNvPr>
            <p:cNvSpPr/>
            <p:nvPr/>
          </p:nvSpPr>
          <p:spPr>
            <a:xfrm>
              <a:off x="3679207" y="4322637"/>
              <a:ext cx="41195" cy="12059"/>
            </a:xfrm>
            <a:custGeom>
              <a:avLst/>
              <a:gdLst/>
              <a:ahLst/>
              <a:cxnLst/>
              <a:rect l="l" t="t" r="r" b="b"/>
              <a:pathLst>
                <a:path w="1568" h="459" extrusionOk="0">
                  <a:moveTo>
                    <a:pt x="0" y="1"/>
                  </a:moveTo>
                  <a:lnTo>
                    <a:pt x="0" y="458"/>
                  </a:lnTo>
                  <a:lnTo>
                    <a:pt x="1568" y="458"/>
                  </a:lnTo>
                  <a:lnTo>
                    <a:pt x="1568" y="1"/>
                  </a:lnTo>
                  <a:close/>
                </a:path>
              </a:pathLst>
            </a:custGeom>
            <a:solidFill>
              <a:schemeClr val="dk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9" name="Google Shape;2914;p52">
              <a:extLst>
                <a:ext uri="{FF2B5EF4-FFF2-40B4-BE49-F238E27FC236}">
                  <a16:creationId xmlns:a16="http://schemas.microsoft.com/office/drawing/2014/main" id="{327D346D-424F-60B6-706C-72671A192DB6}"/>
                </a:ext>
              </a:extLst>
            </p:cNvPr>
            <p:cNvSpPr/>
            <p:nvPr/>
          </p:nvSpPr>
          <p:spPr>
            <a:xfrm>
              <a:off x="3679207" y="4277448"/>
              <a:ext cx="41195" cy="11875"/>
            </a:xfrm>
            <a:custGeom>
              <a:avLst/>
              <a:gdLst/>
              <a:ahLst/>
              <a:cxnLst/>
              <a:rect l="l" t="t" r="r" b="b"/>
              <a:pathLst>
                <a:path w="1568" h="452" extrusionOk="0">
                  <a:moveTo>
                    <a:pt x="0" y="1"/>
                  </a:moveTo>
                  <a:lnTo>
                    <a:pt x="0" y="451"/>
                  </a:lnTo>
                  <a:lnTo>
                    <a:pt x="1568" y="451"/>
                  </a:lnTo>
                  <a:lnTo>
                    <a:pt x="1568" y="1"/>
                  </a:lnTo>
                  <a:close/>
                </a:path>
              </a:pathLst>
            </a:custGeom>
            <a:solidFill>
              <a:schemeClr val="dk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10" name="Google Shape;2915;p52">
              <a:extLst>
                <a:ext uri="{FF2B5EF4-FFF2-40B4-BE49-F238E27FC236}">
                  <a16:creationId xmlns:a16="http://schemas.microsoft.com/office/drawing/2014/main" id="{58AFED09-DBB6-A152-6871-0AB3746F16D7}"/>
                </a:ext>
              </a:extLst>
            </p:cNvPr>
            <p:cNvSpPr/>
            <p:nvPr/>
          </p:nvSpPr>
          <p:spPr>
            <a:xfrm>
              <a:off x="3679207" y="4232076"/>
              <a:ext cx="41195" cy="11875"/>
            </a:xfrm>
            <a:custGeom>
              <a:avLst/>
              <a:gdLst/>
              <a:ahLst/>
              <a:cxnLst/>
              <a:rect l="l" t="t" r="r" b="b"/>
              <a:pathLst>
                <a:path w="1568" h="452" extrusionOk="0">
                  <a:moveTo>
                    <a:pt x="0" y="0"/>
                  </a:moveTo>
                  <a:lnTo>
                    <a:pt x="0" y="451"/>
                  </a:lnTo>
                  <a:lnTo>
                    <a:pt x="1568" y="451"/>
                  </a:lnTo>
                  <a:lnTo>
                    <a:pt x="1568" y="0"/>
                  </a:lnTo>
                  <a:close/>
                </a:path>
              </a:pathLst>
            </a:custGeom>
            <a:solidFill>
              <a:schemeClr val="dk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11" name="Google Shape;2916;p52">
              <a:extLst>
                <a:ext uri="{FF2B5EF4-FFF2-40B4-BE49-F238E27FC236}">
                  <a16:creationId xmlns:a16="http://schemas.microsoft.com/office/drawing/2014/main" id="{C02DA90A-3D80-EAA2-D73D-F450418BCF59}"/>
                </a:ext>
              </a:extLst>
            </p:cNvPr>
            <p:cNvSpPr/>
            <p:nvPr/>
          </p:nvSpPr>
          <p:spPr>
            <a:xfrm>
              <a:off x="3811489" y="4211846"/>
              <a:ext cx="65629" cy="111921"/>
            </a:xfrm>
            <a:custGeom>
              <a:avLst/>
              <a:gdLst/>
              <a:ahLst/>
              <a:cxnLst/>
              <a:rect l="l" t="t" r="r" b="b"/>
              <a:pathLst>
                <a:path w="2498" h="4260" extrusionOk="0">
                  <a:moveTo>
                    <a:pt x="1243" y="0"/>
                  </a:moveTo>
                  <a:cubicBezTo>
                    <a:pt x="452" y="0"/>
                    <a:pt x="1" y="465"/>
                    <a:pt x="1" y="1270"/>
                  </a:cubicBezTo>
                  <a:lnTo>
                    <a:pt x="1" y="2990"/>
                  </a:lnTo>
                  <a:cubicBezTo>
                    <a:pt x="1" y="3427"/>
                    <a:pt x="119" y="3753"/>
                    <a:pt x="362" y="3968"/>
                  </a:cubicBezTo>
                  <a:cubicBezTo>
                    <a:pt x="577" y="4155"/>
                    <a:pt x="875" y="4259"/>
                    <a:pt x="1243" y="4259"/>
                  </a:cubicBezTo>
                  <a:cubicBezTo>
                    <a:pt x="1978" y="4259"/>
                    <a:pt x="2498" y="3836"/>
                    <a:pt x="2498" y="3226"/>
                  </a:cubicBezTo>
                  <a:cubicBezTo>
                    <a:pt x="2498" y="2990"/>
                    <a:pt x="2401" y="2941"/>
                    <a:pt x="2241" y="2941"/>
                  </a:cubicBezTo>
                  <a:cubicBezTo>
                    <a:pt x="2082" y="2941"/>
                    <a:pt x="1999" y="3004"/>
                    <a:pt x="1985" y="3122"/>
                  </a:cubicBezTo>
                  <a:cubicBezTo>
                    <a:pt x="1950" y="3385"/>
                    <a:pt x="1901" y="3788"/>
                    <a:pt x="1270" y="3788"/>
                  </a:cubicBezTo>
                  <a:cubicBezTo>
                    <a:pt x="757" y="3788"/>
                    <a:pt x="507" y="3531"/>
                    <a:pt x="507" y="2990"/>
                  </a:cubicBezTo>
                  <a:lnTo>
                    <a:pt x="507" y="1270"/>
                  </a:lnTo>
                  <a:cubicBezTo>
                    <a:pt x="507" y="736"/>
                    <a:pt x="757" y="465"/>
                    <a:pt x="1256" y="465"/>
                  </a:cubicBezTo>
                  <a:cubicBezTo>
                    <a:pt x="1832" y="465"/>
                    <a:pt x="1971" y="812"/>
                    <a:pt x="1985" y="1110"/>
                  </a:cubicBezTo>
                  <a:cubicBezTo>
                    <a:pt x="1992" y="1228"/>
                    <a:pt x="2082" y="1291"/>
                    <a:pt x="2241" y="1291"/>
                  </a:cubicBezTo>
                  <a:cubicBezTo>
                    <a:pt x="2401" y="1291"/>
                    <a:pt x="2498" y="1249"/>
                    <a:pt x="2498" y="1013"/>
                  </a:cubicBezTo>
                  <a:cubicBezTo>
                    <a:pt x="2498" y="417"/>
                    <a:pt x="1985" y="0"/>
                    <a:pt x="1243" y="0"/>
                  </a:cubicBezTo>
                  <a:close/>
                </a:path>
              </a:pathLst>
            </a:custGeom>
            <a:solidFill>
              <a:schemeClr val="dk1"/>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12" name="Google Shape;2917;p52">
              <a:extLst>
                <a:ext uri="{FF2B5EF4-FFF2-40B4-BE49-F238E27FC236}">
                  <a16:creationId xmlns:a16="http://schemas.microsoft.com/office/drawing/2014/main" id="{62CDBC6E-6BC6-E5E1-984E-FDC2E4E29A7C}"/>
                </a:ext>
              </a:extLst>
            </p:cNvPr>
            <p:cNvSpPr/>
            <p:nvPr/>
          </p:nvSpPr>
          <p:spPr>
            <a:xfrm>
              <a:off x="3774497" y="4175485"/>
              <a:ext cx="45241" cy="38936"/>
            </a:xfrm>
            <a:custGeom>
              <a:avLst/>
              <a:gdLst/>
              <a:ahLst/>
              <a:cxnLst/>
              <a:rect l="l" t="t" r="r" b="b"/>
              <a:pathLst>
                <a:path w="1722" h="1482" extrusionOk="0">
                  <a:moveTo>
                    <a:pt x="986" y="453"/>
                  </a:moveTo>
                  <a:cubicBezTo>
                    <a:pt x="1131" y="453"/>
                    <a:pt x="1270" y="566"/>
                    <a:pt x="1270" y="739"/>
                  </a:cubicBezTo>
                  <a:cubicBezTo>
                    <a:pt x="1270" y="899"/>
                    <a:pt x="1145" y="1031"/>
                    <a:pt x="986" y="1031"/>
                  </a:cubicBezTo>
                  <a:cubicBezTo>
                    <a:pt x="729" y="1031"/>
                    <a:pt x="604" y="719"/>
                    <a:pt x="785" y="538"/>
                  </a:cubicBezTo>
                  <a:cubicBezTo>
                    <a:pt x="843" y="480"/>
                    <a:pt x="915" y="453"/>
                    <a:pt x="986" y="453"/>
                  </a:cubicBezTo>
                  <a:close/>
                  <a:moveTo>
                    <a:pt x="983" y="1"/>
                  </a:moveTo>
                  <a:cubicBezTo>
                    <a:pt x="801" y="1"/>
                    <a:pt x="616" y="68"/>
                    <a:pt x="466" y="219"/>
                  </a:cubicBezTo>
                  <a:cubicBezTo>
                    <a:pt x="1" y="684"/>
                    <a:pt x="327" y="1482"/>
                    <a:pt x="986" y="1482"/>
                  </a:cubicBezTo>
                  <a:cubicBezTo>
                    <a:pt x="1395" y="1482"/>
                    <a:pt x="1721" y="1149"/>
                    <a:pt x="1721" y="739"/>
                  </a:cubicBezTo>
                  <a:cubicBezTo>
                    <a:pt x="1721" y="294"/>
                    <a:pt x="1360" y="1"/>
                    <a:pt x="983" y="1"/>
                  </a:cubicBezTo>
                  <a:close/>
                </a:path>
              </a:pathLst>
            </a:custGeom>
            <a:solidFill>
              <a:schemeClr val="dk1"/>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grpSp>
      <p:grpSp>
        <p:nvGrpSpPr>
          <p:cNvPr id="13" name="Google Shape;2918;p52">
            <a:extLst>
              <a:ext uri="{FF2B5EF4-FFF2-40B4-BE49-F238E27FC236}">
                <a16:creationId xmlns:a16="http://schemas.microsoft.com/office/drawing/2014/main" id="{368594D7-41FA-D214-E44D-2D4F9E7A474E}"/>
              </a:ext>
            </a:extLst>
          </p:cNvPr>
          <p:cNvGrpSpPr/>
          <p:nvPr/>
        </p:nvGrpSpPr>
        <p:grpSpPr>
          <a:xfrm>
            <a:off x="5395295" y="2487678"/>
            <a:ext cx="666582" cy="607537"/>
            <a:chOff x="5812588" y="2708991"/>
            <a:chExt cx="612637" cy="597721"/>
          </a:xfrm>
        </p:grpSpPr>
        <p:sp>
          <p:nvSpPr>
            <p:cNvPr id="14" name="Google Shape;2919;p52">
              <a:extLst>
                <a:ext uri="{FF2B5EF4-FFF2-40B4-BE49-F238E27FC236}">
                  <a16:creationId xmlns:a16="http://schemas.microsoft.com/office/drawing/2014/main" id="{FEE06AF3-6E23-CD1C-E6D0-2881BFFBD30E}"/>
                </a:ext>
              </a:extLst>
            </p:cNvPr>
            <p:cNvSpPr/>
            <p:nvPr/>
          </p:nvSpPr>
          <p:spPr>
            <a:xfrm>
              <a:off x="6287588" y="2932772"/>
              <a:ext cx="90301" cy="149811"/>
            </a:xfrm>
            <a:custGeom>
              <a:avLst/>
              <a:gdLst/>
              <a:ahLst/>
              <a:cxnLst/>
              <a:rect l="l" t="t" r="r" b="b"/>
              <a:pathLst>
                <a:path w="2101" h="3536" extrusionOk="0">
                  <a:moveTo>
                    <a:pt x="1784" y="1"/>
                  </a:moveTo>
                  <a:cubicBezTo>
                    <a:pt x="1732" y="1"/>
                    <a:pt x="1677" y="21"/>
                    <a:pt x="1628" y="70"/>
                  </a:cubicBezTo>
                  <a:lnTo>
                    <a:pt x="82" y="1616"/>
                  </a:lnTo>
                  <a:cubicBezTo>
                    <a:pt x="0" y="1698"/>
                    <a:pt x="0" y="1840"/>
                    <a:pt x="82" y="1928"/>
                  </a:cubicBezTo>
                  <a:lnTo>
                    <a:pt x="1628" y="3468"/>
                  </a:lnTo>
                  <a:cubicBezTo>
                    <a:pt x="1668" y="3508"/>
                    <a:pt x="1723" y="3535"/>
                    <a:pt x="1784" y="3535"/>
                  </a:cubicBezTo>
                  <a:cubicBezTo>
                    <a:pt x="1980" y="3535"/>
                    <a:pt x="2082" y="3298"/>
                    <a:pt x="1940" y="3156"/>
                  </a:cubicBezTo>
                  <a:lnTo>
                    <a:pt x="550" y="1772"/>
                  </a:lnTo>
                  <a:lnTo>
                    <a:pt x="1940" y="382"/>
                  </a:lnTo>
                  <a:cubicBezTo>
                    <a:pt x="2101" y="221"/>
                    <a:pt x="1955" y="1"/>
                    <a:pt x="1784" y="1"/>
                  </a:cubicBezTo>
                  <a:close/>
                </a:path>
              </a:pathLst>
            </a:custGeom>
            <a:solidFill>
              <a:schemeClr val="accen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grpSp>
          <p:nvGrpSpPr>
            <p:cNvPr id="15" name="Google Shape;2920;p52">
              <a:extLst>
                <a:ext uri="{FF2B5EF4-FFF2-40B4-BE49-F238E27FC236}">
                  <a16:creationId xmlns:a16="http://schemas.microsoft.com/office/drawing/2014/main" id="{28F06577-4D08-7B5B-FF4C-E4CF84088584}"/>
                </a:ext>
              </a:extLst>
            </p:cNvPr>
            <p:cNvGrpSpPr/>
            <p:nvPr/>
          </p:nvGrpSpPr>
          <p:grpSpPr>
            <a:xfrm>
              <a:off x="5812588" y="2708991"/>
              <a:ext cx="612637" cy="597721"/>
              <a:chOff x="5802038" y="2708991"/>
              <a:chExt cx="612637" cy="597721"/>
            </a:xfrm>
          </p:grpSpPr>
          <p:sp>
            <p:nvSpPr>
              <p:cNvPr id="16" name="Google Shape;2921;p52">
                <a:extLst>
                  <a:ext uri="{FF2B5EF4-FFF2-40B4-BE49-F238E27FC236}">
                    <a16:creationId xmlns:a16="http://schemas.microsoft.com/office/drawing/2014/main" id="{F0FBF80F-485D-FAD4-941E-BC3EF18EB9DF}"/>
                  </a:ext>
                </a:extLst>
              </p:cNvPr>
              <p:cNvSpPr/>
              <p:nvPr/>
            </p:nvSpPr>
            <p:spPr>
              <a:xfrm>
                <a:off x="5867927" y="3130497"/>
                <a:ext cx="116003" cy="111215"/>
              </a:xfrm>
              <a:custGeom>
                <a:avLst/>
                <a:gdLst/>
                <a:ahLst/>
                <a:cxnLst/>
                <a:rect l="l" t="t" r="r" b="b"/>
                <a:pathLst>
                  <a:path w="2699" h="2625" extrusionOk="0">
                    <a:moveTo>
                      <a:pt x="299" y="1"/>
                    </a:moveTo>
                    <a:cubicBezTo>
                      <a:pt x="0" y="1"/>
                      <a:pt x="0" y="441"/>
                      <a:pt x="299" y="441"/>
                    </a:cubicBezTo>
                    <a:lnTo>
                      <a:pt x="2258" y="441"/>
                    </a:lnTo>
                    <a:lnTo>
                      <a:pt x="2258" y="2401"/>
                    </a:lnTo>
                    <a:cubicBezTo>
                      <a:pt x="2258" y="2523"/>
                      <a:pt x="2353" y="2625"/>
                      <a:pt x="2475" y="2625"/>
                    </a:cubicBezTo>
                    <a:cubicBezTo>
                      <a:pt x="2597" y="2625"/>
                      <a:pt x="2699" y="2523"/>
                      <a:pt x="2699" y="2401"/>
                    </a:cubicBezTo>
                    <a:lnTo>
                      <a:pt x="2699" y="224"/>
                    </a:lnTo>
                    <a:cubicBezTo>
                      <a:pt x="2699" y="102"/>
                      <a:pt x="2597" y="1"/>
                      <a:pt x="2475" y="1"/>
                    </a:cubicBezTo>
                    <a:close/>
                  </a:path>
                </a:pathLst>
              </a:custGeom>
              <a:solidFill>
                <a:schemeClr val="accen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17" name="Google Shape;2922;p52">
                <a:extLst>
                  <a:ext uri="{FF2B5EF4-FFF2-40B4-BE49-F238E27FC236}">
                    <a16:creationId xmlns:a16="http://schemas.microsoft.com/office/drawing/2014/main" id="{04E2EC29-E5AD-DC49-A5A5-ECA20A2795E9}"/>
                  </a:ext>
                </a:extLst>
              </p:cNvPr>
              <p:cNvSpPr/>
              <p:nvPr/>
            </p:nvSpPr>
            <p:spPr>
              <a:xfrm>
                <a:off x="6232788" y="2773939"/>
                <a:ext cx="116046" cy="111003"/>
              </a:xfrm>
              <a:custGeom>
                <a:avLst/>
                <a:gdLst/>
                <a:ahLst/>
                <a:cxnLst/>
                <a:rect l="l" t="t" r="r" b="b"/>
                <a:pathLst>
                  <a:path w="2700" h="2620" extrusionOk="0">
                    <a:moveTo>
                      <a:pt x="221" y="0"/>
                    </a:moveTo>
                    <a:cubicBezTo>
                      <a:pt x="111" y="0"/>
                      <a:pt x="1" y="73"/>
                      <a:pt x="1" y="219"/>
                    </a:cubicBezTo>
                    <a:lnTo>
                      <a:pt x="1" y="2402"/>
                    </a:lnTo>
                    <a:cubicBezTo>
                      <a:pt x="1" y="2524"/>
                      <a:pt x="102" y="2619"/>
                      <a:pt x="224" y="2619"/>
                    </a:cubicBezTo>
                    <a:lnTo>
                      <a:pt x="2408" y="2619"/>
                    </a:lnTo>
                    <a:cubicBezTo>
                      <a:pt x="2699" y="2619"/>
                      <a:pt x="2699" y="2179"/>
                      <a:pt x="2408" y="2179"/>
                    </a:cubicBezTo>
                    <a:lnTo>
                      <a:pt x="441" y="2179"/>
                    </a:lnTo>
                    <a:lnTo>
                      <a:pt x="441" y="219"/>
                    </a:lnTo>
                    <a:cubicBezTo>
                      <a:pt x="441" y="73"/>
                      <a:pt x="331" y="0"/>
                      <a:pt x="221" y="0"/>
                    </a:cubicBezTo>
                    <a:close/>
                  </a:path>
                </a:pathLst>
              </a:custGeom>
              <a:solidFill>
                <a:schemeClr val="accen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18" name="Google Shape;2923;p52">
                <a:extLst>
                  <a:ext uri="{FF2B5EF4-FFF2-40B4-BE49-F238E27FC236}">
                    <a16:creationId xmlns:a16="http://schemas.microsoft.com/office/drawing/2014/main" id="{AA03509A-F69A-7EEE-C32F-ECFA1770AA96}"/>
                  </a:ext>
                </a:extLst>
              </p:cNvPr>
              <p:cNvSpPr/>
              <p:nvPr/>
            </p:nvSpPr>
            <p:spPr>
              <a:xfrm>
                <a:off x="6028588" y="2746062"/>
                <a:ext cx="159628" cy="84269"/>
              </a:xfrm>
              <a:custGeom>
                <a:avLst/>
                <a:gdLst/>
                <a:ahLst/>
                <a:cxnLst/>
                <a:rect l="l" t="t" r="r" b="b"/>
                <a:pathLst>
                  <a:path w="3714" h="1989" extrusionOk="0">
                    <a:moveTo>
                      <a:pt x="314" y="0"/>
                    </a:moveTo>
                    <a:cubicBezTo>
                      <a:pt x="145" y="0"/>
                      <a:pt x="0" y="221"/>
                      <a:pt x="161" y="382"/>
                    </a:cubicBezTo>
                    <a:lnTo>
                      <a:pt x="1700" y="1928"/>
                    </a:lnTo>
                    <a:cubicBezTo>
                      <a:pt x="1741" y="1969"/>
                      <a:pt x="1795" y="1989"/>
                      <a:pt x="1856" y="1989"/>
                    </a:cubicBezTo>
                    <a:cubicBezTo>
                      <a:pt x="1917" y="1989"/>
                      <a:pt x="1971" y="1969"/>
                      <a:pt x="2012" y="1928"/>
                    </a:cubicBezTo>
                    <a:lnTo>
                      <a:pt x="3558" y="382"/>
                    </a:lnTo>
                    <a:cubicBezTo>
                      <a:pt x="3714" y="221"/>
                      <a:pt x="3567" y="0"/>
                      <a:pt x="3399" y="0"/>
                    </a:cubicBezTo>
                    <a:cubicBezTo>
                      <a:pt x="3347" y="0"/>
                      <a:pt x="3294" y="21"/>
                      <a:pt x="3246" y="70"/>
                    </a:cubicBezTo>
                    <a:lnTo>
                      <a:pt x="1856" y="1460"/>
                    </a:lnTo>
                    <a:lnTo>
                      <a:pt x="466" y="70"/>
                    </a:lnTo>
                    <a:cubicBezTo>
                      <a:pt x="419" y="21"/>
                      <a:pt x="365" y="0"/>
                      <a:pt x="314" y="0"/>
                    </a:cubicBezTo>
                    <a:close/>
                  </a:path>
                </a:pathLst>
              </a:custGeom>
              <a:solidFill>
                <a:schemeClr val="accen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19" name="Google Shape;2924;p52">
                <a:extLst>
                  <a:ext uri="{FF2B5EF4-FFF2-40B4-BE49-F238E27FC236}">
                    <a16:creationId xmlns:a16="http://schemas.microsoft.com/office/drawing/2014/main" id="{BCA5D9AE-1C3A-12B7-A6C2-8DE559B3FDFE}"/>
                  </a:ext>
                </a:extLst>
              </p:cNvPr>
              <p:cNvSpPr/>
              <p:nvPr/>
            </p:nvSpPr>
            <p:spPr>
              <a:xfrm>
                <a:off x="6028502" y="3185447"/>
                <a:ext cx="158854" cy="84142"/>
              </a:xfrm>
              <a:custGeom>
                <a:avLst/>
                <a:gdLst/>
                <a:ahLst/>
                <a:cxnLst/>
                <a:rect l="l" t="t" r="r" b="b"/>
                <a:pathLst>
                  <a:path w="3696" h="1986" extrusionOk="0">
                    <a:moveTo>
                      <a:pt x="1858" y="0"/>
                    </a:moveTo>
                    <a:cubicBezTo>
                      <a:pt x="1802" y="0"/>
                      <a:pt x="1746" y="23"/>
                      <a:pt x="1702" y="67"/>
                    </a:cubicBezTo>
                    <a:lnTo>
                      <a:pt x="163" y="1606"/>
                    </a:lnTo>
                    <a:cubicBezTo>
                      <a:pt x="1" y="1763"/>
                      <a:pt x="149" y="1984"/>
                      <a:pt x="322" y="1984"/>
                    </a:cubicBezTo>
                    <a:cubicBezTo>
                      <a:pt x="373" y="1984"/>
                      <a:pt x="427" y="1964"/>
                      <a:pt x="475" y="1918"/>
                    </a:cubicBezTo>
                    <a:lnTo>
                      <a:pt x="1858" y="528"/>
                    </a:lnTo>
                    <a:lnTo>
                      <a:pt x="3248" y="1918"/>
                    </a:lnTo>
                    <a:cubicBezTo>
                      <a:pt x="3289" y="1958"/>
                      <a:pt x="3343" y="1979"/>
                      <a:pt x="3404" y="1979"/>
                    </a:cubicBezTo>
                    <a:lnTo>
                      <a:pt x="3404" y="1985"/>
                    </a:lnTo>
                    <a:cubicBezTo>
                      <a:pt x="3601" y="1985"/>
                      <a:pt x="3696" y="1748"/>
                      <a:pt x="3560" y="1606"/>
                    </a:cubicBezTo>
                    <a:lnTo>
                      <a:pt x="2014" y="67"/>
                    </a:lnTo>
                    <a:cubicBezTo>
                      <a:pt x="1970" y="23"/>
                      <a:pt x="1914" y="0"/>
                      <a:pt x="1858" y="0"/>
                    </a:cubicBezTo>
                    <a:close/>
                  </a:path>
                </a:pathLst>
              </a:custGeom>
              <a:solidFill>
                <a:schemeClr val="accen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20" name="Google Shape;2925;p52">
                <a:extLst>
                  <a:ext uri="{FF2B5EF4-FFF2-40B4-BE49-F238E27FC236}">
                    <a16:creationId xmlns:a16="http://schemas.microsoft.com/office/drawing/2014/main" id="{C43719CA-1C19-5DAB-7589-E29F4D32B54E}"/>
                  </a:ext>
                </a:extLst>
              </p:cNvPr>
              <p:cNvSpPr/>
              <p:nvPr/>
            </p:nvSpPr>
            <p:spPr>
              <a:xfrm>
                <a:off x="5839130" y="2932772"/>
                <a:ext cx="90301" cy="149811"/>
              </a:xfrm>
              <a:custGeom>
                <a:avLst/>
                <a:gdLst/>
                <a:ahLst/>
                <a:cxnLst/>
                <a:rect l="l" t="t" r="r" b="b"/>
                <a:pathLst>
                  <a:path w="2101" h="3536" extrusionOk="0">
                    <a:moveTo>
                      <a:pt x="314" y="1"/>
                    </a:moveTo>
                    <a:cubicBezTo>
                      <a:pt x="146" y="1"/>
                      <a:pt x="1" y="221"/>
                      <a:pt x="162" y="382"/>
                    </a:cubicBezTo>
                    <a:lnTo>
                      <a:pt x="1545" y="1772"/>
                    </a:lnTo>
                    <a:lnTo>
                      <a:pt x="155" y="3156"/>
                    </a:lnTo>
                    <a:cubicBezTo>
                      <a:pt x="19" y="3298"/>
                      <a:pt x="114" y="3535"/>
                      <a:pt x="311" y="3535"/>
                    </a:cubicBezTo>
                    <a:cubicBezTo>
                      <a:pt x="372" y="3535"/>
                      <a:pt x="426" y="3508"/>
                      <a:pt x="467" y="3468"/>
                    </a:cubicBezTo>
                    <a:lnTo>
                      <a:pt x="2013" y="1928"/>
                    </a:lnTo>
                    <a:cubicBezTo>
                      <a:pt x="2101" y="1840"/>
                      <a:pt x="2101" y="1698"/>
                      <a:pt x="2013" y="1616"/>
                    </a:cubicBezTo>
                    <a:lnTo>
                      <a:pt x="467" y="70"/>
                    </a:lnTo>
                    <a:cubicBezTo>
                      <a:pt x="419" y="21"/>
                      <a:pt x="366" y="1"/>
                      <a:pt x="314" y="1"/>
                    </a:cubicBezTo>
                    <a:close/>
                  </a:path>
                </a:pathLst>
              </a:custGeom>
              <a:solidFill>
                <a:schemeClr val="accen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21" name="Google Shape;2926;p52">
                <a:extLst>
                  <a:ext uri="{FF2B5EF4-FFF2-40B4-BE49-F238E27FC236}">
                    <a16:creationId xmlns:a16="http://schemas.microsoft.com/office/drawing/2014/main" id="{396CBF77-3F9C-50CA-1AF0-148F5FDDD3A3}"/>
                  </a:ext>
                </a:extLst>
              </p:cNvPr>
              <p:cNvSpPr/>
              <p:nvPr/>
            </p:nvSpPr>
            <p:spPr>
              <a:xfrm>
                <a:off x="6232788" y="3130497"/>
                <a:ext cx="116046" cy="111215"/>
              </a:xfrm>
              <a:custGeom>
                <a:avLst/>
                <a:gdLst/>
                <a:ahLst/>
                <a:cxnLst/>
                <a:rect l="l" t="t" r="r" b="b"/>
                <a:pathLst>
                  <a:path w="2700" h="2625" extrusionOk="0">
                    <a:moveTo>
                      <a:pt x="224" y="1"/>
                    </a:moveTo>
                    <a:cubicBezTo>
                      <a:pt x="102" y="1"/>
                      <a:pt x="7" y="102"/>
                      <a:pt x="7" y="224"/>
                    </a:cubicBezTo>
                    <a:lnTo>
                      <a:pt x="7" y="2401"/>
                    </a:lnTo>
                    <a:cubicBezTo>
                      <a:pt x="1" y="2523"/>
                      <a:pt x="102" y="2625"/>
                      <a:pt x="224" y="2625"/>
                    </a:cubicBezTo>
                    <a:cubicBezTo>
                      <a:pt x="346" y="2625"/>
                      <a:pt x="448" y="2523"/>
                      <a:pt x="448" y="2401"/>
                    </a:cubicBezTo>
                    <a:lnTo>
                      <a:pt x="448" y="441"/>
                    </a:lnTo>
                    <a:lnTo>
                      <a:pt x="2408" y="441"/>
                    </a:lnTo>
                    <a:cubicBezTo>
                      <a:pt x="2699" y="441"/>
                      <a:pt x="2699" y="1"/>
                      <a:pt x="2408" y="1"/>
                    </a:cubicBezTo>
                    <a:close/>
                  </a:path>
                </a:pathLst>
              </a:custGeom>
              <a:solidFill>
                <a:schemeClr val="accen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22" name="Google Shape;2927;p52">
                <a:extLst>
                  <a:ext uri="{FF2B5EF4-FFF2-40B4-BE49-F238E27FC236}">
                    <a16:creationId xmlns:a16="http://schemas.microsoft.com/office/drawing/2014/main" id="{3A93675A-864C-7292-A289-FF5698A24E70}"/>
                  </a:ext>
                </a:extLst>
              </p:cNvPr>
              <p:cNvSpPr/>
              <p:nvPr/>
            </p:nvSpPr>
            <p:spPr>
              <a:xfrm>
                <a:off x="5867927" y="2773939"/>
                <a:ext cx="116003" cy="111003"/>
              </a:xfrm>
              <a:custGeom>
                <a:avLst/>
                <a:gdLst/>
                <a:ahLst/>
                <a:cxnLst/>
                <a:rect l="l" t="t" r="r" b="b"/>
                <a:pathLst>
                  <a:path w="2699" h="2620" extrusionOk="0">
                    <a:moveTo>
                      <a:pt x="2478" y="0"/>
                    </a:moveTo>
                    <a:cubicBezTo>
                      <a:pt x="2368" y="0"/>
                      <a:pt x="2258" y="73"/>
                      <a:pt x="2258" y="219"/>
                    </a:cubicBezTo>
                    <a:lnTo>
                      <a:pt x="2258" y="2179"/>
                    </a:lnTo>
                    <a:lnTo>
                      <a:pt x="299" y="2179"/>
                    </a:lnTo>
                    <a:cubicBezTo>
                      <a:pt x="0" y="2179"/>
                      <a:pt x="0" y="2619"/>
                      <a:pt x="299" y="2619"/>
                    </a:cubicBezTo>
                    <a:lnTo>
                      <a:pt x="2475" y="2619"/>
                    </a:lnTo>
                    <a:cubicBezTo>
                      <a:pt x="2597" y="2619"/>
                      <a:pt x="2699" y="2524"/>
                      <a:pt x="2699" y="2402"/>
                    </a:cubicBezTo>
                    <a:lnTo>
                      <a:pt x="2699" y="219"/>
                    </a:lnTo>
                    <a:cubicBezTo>
                      <a:pt x="2699" y="73"/>
                      <a:pt x="2589" y="0"/>
                      <a:pt x="2478" y="0"/>
                    </a:cubicBezTo>
                    <a:close/>
                  </a:path>
                </a:pathLst>
              </a:custGeom>
              <a:solidFill>
                <a:schemeClr val="accen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23" name="Google Shape;2928;p52">
                <a:extLst>
                  <a:ext uri="{FF2B5EF4-FFF2-40B4-BE49-F238E27FC236}">
                    <a16:creationId xmlns:a16="http://schemas.microsoft.com/office/drawing/2014/main" id="{A417A55D-4301-82F6-22A3-D938C95721B7}"/>
                  </a:ext>
                </a:extLst>
              </p:cNvPr>
              <p:cNvSpPr/>
              <p:nvPr/>
            </p:nvSpPr>
            <p:spPr>
              <a:xfrm>
                <a:off x="5802038" y="2708991"/>
                <a:ext cx="612637" cy="597721"/>
              </a:xfrm>
              <a:custGeom>
                <a:avLst/>
                <a:gdLst/>
                <a:ahLst/>
                <a:cxnLst/>
                <a:rect l="l" t="t" r="r" b="b"/>
                <a:pathLst>
                  <a:path w="14254" h="14108" extrusionOk="0">
                    <a:moveTo>
                      <a:pt x="7131" y="1"/>
                    </a:moveTo>
                    <a:cubicBezTo>
                      <a:pt x="7020" y="1"/>
                      <a:pt x="6910" y="74"/>
                      <a:pt x="6910" y="220"/>
                    </a:cubicBezTo>
                    <a:lnTo>
                      <a:pt x="6910" y="6519"/>
                    </a:lnTo>
                    <a:lnTo>
                      <a:pt x="2455" y="2064"/>
                    </a:lnTo>
                    <a:cubicBezTo>
                      <a:pt x="2406" y="2015"/>
                      <a:pt x="2351" y="1994"/>
                      <a:pt x="2299" y="1994"/>
                    </a:cubicBezTo>
                    <a:cubicBezTo>
                      <a:pt x="2128" y="1994"/>
                      <a:pt x="1982" y="2215"/>
                      <a:pt x="2143" y="2376"/>
                    </a:cubicBezTo>
                    <a:lnTo>
                      <a:pt x="6598" y="6831"/>
                    </a:lnTo>
                    <a:lnTo>
                      <a:pt x="292" y="6831"/>
                    </a:lnTo>
                    <a:cubicBezTo>
                      <a:pt x="1" y="6831"/>
                      <a:pt x="1" y="7271"/>
                      <a:pt x="292" y="7271"/>
                    </a:cubicBezTo>
                    <a:lnTo>
                      <a:pt x="6598" y="7271"/>
                    </a:lnTo>
                    <a:lnTo>
                      <a:pt x="2143" y="11726"/>
                    </a:lnTo>
                    <a:cubicBezTo>
                      <a:pt x="1982" y="11887"/>
                      <a:pt x="2128" y="12108"/>
                      <a:pt x="2299" y="12108"/>
                    </a:cubicBezTo>
                    <a:cubicBezTo>
                      <a:pt x="2351" y="12108"/>
                      <a:pt x="2406" y="12087"/>
                      <a:pt x="2455" y="12038"/>
                    </a:cubicBezTo>
                    <a:lnTo>
                      <a:pt x="6910" y="7583"/>
                    </a:lnTo>
                    <a:lnTo>
                      <a:pt x="6910" y="13889"/>
                    </a:lnTo>
                    <a:cubicBezTo>
                      <a:pt x="6910" y="14035"/>
                      <a:pt x="7020" y="14108"/>
                      <a:pt x="7131" y="14108"/>
                    </a:cubicBezTo>
                    <a:cubicBezTo>
                      <a:pt x="7241" y="14108"/>
                      <a:pt x="7351" y="14035"/>
                      <a:pt x="7351" y="13889"/>
                    </a:cubicBezTo>
                    <a:lnTo>
                      <a:pt x="7351" y="7583"/>
                    </a:lnTo>
                    <a:lnTo>
                      <a:pt x="11806" y="12038"/>
                    </a:lnTo>
                    <a:cubicBezTo>
                      <a:pt x="11853" y="12087"/>
                      <a:pt x="11907" y="12108"/>
                      <a:pt x="11958" y="12108"/>
                    </a:cubicBezTo>
                    <a:cubicBezTo>
                      <a:pt x="12127" y="12108"/>
                      <a:pt x="12274" y="11887"/>
                      <a:pt x="12118" y="11726"/>
                    </a:cubicBezTo>
                    <a:lnTo>
                      <a:pt x="7663" y="7271"/>
                    </a:lnTo>
                    <a:lnTo>
                      <a:pt x="13962" y="7271"/>
                    </a:lnTo>
                    <a:cubicBezTo>
                      <a:pt x="14254" y="7271"/>
                      <a:pt x="14254" y="6831"/>
                      <a:pt x="13962" y="6831"/>
                    </a:cubicBezTo>
                    <a:lnTo>
                      <a:pt x="7663" y="6831"/>
                    </a:lnTo>
                    <a:lnTo>
                      <a:pt x="12118" y="2376"/>
                    </a:lnTo>
                    <a:cubicBezTo>
                      <a:pt x="12274" y="2215"/>
                      <a:pt x="12127" y="1994"/>
                      <a:pt x="11958" y="1994"/>
                    </a:cubicBezTo>
                    <a:cubicBezTo>
                      <a:pt x="11907" y="1994"/>
                      <a:pt x="11853" y="2015"/>
                      <a:pt x="11806" y="2064"/>
                    </a:cubicBezTo>
                    <a:lnTo>
                      <a:pt x="7351" y="6519"/>
                    </a:lnTo>
                    <a:lnTo>
                      <a:pt x="7351" y="220"/>
                    </a:lnTo>
                    <a:cubicBezTo>
                      <a:pt x="7351" y="74"/>
                      <a:pt x="7241" y="1"/>
                      <a:pt x="7131" y="1"/>
                    </a:cubicBezTo>
                    <a:close/>
                  </a:path>
                </a:pathLst>
              </a:custGeom>
              <a:solidFill>
                <a:schemeClr val="accent1"/>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24" name="Google Shape;2929;p52">
                <a:extLst>
                  <a:ext uri="{FF2B5EF4-FFF2-40B4-BE49-F238E27FC236}">
                    <a16:creationId xmlns:a16="http://schemas.microsoft.com/office/drawing/2014/main" id="{F01D5F3D-F317-B3AC-D05D-EB49CBFF25E4}"/>
                  </a:ext>
                </a:extLst>
              </p:cNvPr>
              <p:cNvSpPr/>
              <p:nvPr/>
            </p:nvSpPr>
            <p:spPr>
              <a:xfrm>
                <a:off x="5965836" y="2867866"/>
                <a:ext cx="285043" cy="279922"/>
              </a:xfrm>
              <a:custGeom>
                <a:avLst/>
                <a:gdLst/>
                <a:ahLst/>
                <a:cxnLst/>
                <a:rect l="l" t="t" r="r" b="b"/>
                <a:pathLst>
                  <a:path w="6632" h="6607" extrusionOk="0">
                    <a:moveTo>
                      <a:pt x="3316" y="457"/>
                    </a:moveTo>
                    <a:lnTo>
                      <a:pt x="5330" y="1291"/>
                    </a:lnTo>
                    <a:lnTo>
                      <a:pt x="6164" y="3304"/>
                    </a:lnTo>
                    <a:lnTo>
                      <a:pt x="5330" y="5318"/>
                    </a:lnTo>
                    <a:lnTo>
                      <a:pt x="3316" y="6152"/>
                    </a:lnTo>
                    <a:lnTo>
                      <a:pt x="1302" y="5318"/>
                    </a:lnTo>
                    <a:lnTo>
                      <a:pt x="468" y="3304"/>
                    </a:lnTo>
                    <a:lnTo>
                      <a:pt x="1302" y="1291"/>
                    </a:lnTo>
                    <a:lnTo>
                      <a:pt x="3316" y="457"/>
                    </a:lnTo>
                    <a:close/>
                    <a:moveTo>
                      <a:pt x="3320" y="1"/>
                    </a:moveTo>
                    <a:cubicBezTo>
                      <a:pt x="3291" y="1"/>
                      <a:pt x="3262" y="6"/>
                      <a:pt x="3235" y="16"/>
                    </a:cubicBezTo>
                    <a:lnTo>
                      <a:pt x="1051" y="911"/>
                    </a:lnTo>
                    <a:cubicBezTo>
                      <a:pt x="997" y="938"/>
                      <a:pt x="957" y="979"/>
                      <a:pt x="929" y="1033"/>
                    </a:cubicBezTo>
                    <a:lnTo>
                      <a:pt x="28" y="3216"/>
                    </a:lnTo>
                    <a:cubicBezTo>
                      <a:pt x="0" y="3270"/>
                      <a:pt x="0" y="3332"/>
                      <a:pt x="28" y="3386"/>
                    </a:cubicBezTo>
                    <a:lnTo>
                      <a:pt x="929" y="5569"/>
                    </a:lnTo>
                    <a:cubicBezTo>
                      <a:pt x="950" y="5623"/>
                      <a:pt x="997" y="5664"/>
                      <a:pt x="1051" y="5691"/>
                    </a:cubicBezTo>
                    <a:lnTo>
                      <a:pt x="3235" y="6593"/>
                    </a:lnTo>
                    <a:cubicBezTo>
                      <a:pt x="3262" y="6607"/>
                      <a:pt x="3289" y="6607"/>
                      <a:pt x="3316" y="6607"/>
                    </a:cubicBezTo>
                    <a:cubicBezTo>
                      <a:pt x="3343" y="6607"/>
                      <a:pt x="3370" y="6600"/>
                      <a:pt x="3398" y="6593"/>
                    </a:cubicBezTo>
                    <a:lnTo>
                      <a:pt x="5588" y="5691"/>
                    </a:lnTo>
                    <a:cubicBezTo>
                      <a:pt x="5642" y="5671"/>
                      <a:pt x="5683" y="5630"/>
                      <a:pt x="5703" y="5576"/>
                    </a:cubicBezTo>
                    <a:lnTo>
                      <a:pt x="6612" y="3393"/>
                    </a:lnTo>
                    <a:cubicBezTo>
                      <a:pt x="6632" y="3338"/>
                      <a:pt x="6632" y="3277"/>
                      <a:pt x="6612" y="3223"/>
                    </a:cubicBezTo>
                    <a:lnTo>
                      <a:pt x="5703" y="1040"/>
                    </a:lnTo>
                    <a:cubicBezTo>
                      <a:pt x="5683" y="985"/>
                      <a:pt x="5642" y="945"/>
                      <a:pt x="5588" y="918"/>
                    </a:cubicBezTo>
                    <a:lnTo>
                      <a:pt x="3404" y="16"/>
                    </a:lnTo>
                    <a:cubicBezTo>
                      <a:pt x="3377" y="6"/>
                      <a:pt x="3348" y="1"/>
                      <a:pt x="3320" y="1"/>
                    </a:cubicBezTo>
                    <a:close/>
                  </a:path>
                </a:pathLst>
              </a:custGeom>
              <a:solidFill>
                <a:schemeClr val="accent3"/>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grpSp>
      </p:grpSp>
      <p:grpSp>
        <p:nvGrpSpPr>
          <p:cNvPr id="25" name="Google Shape;3053;p54">
            <a:extLst>
              <a:ext uri="{FF2B5EF4-FFF2-40B4-BE49-F238E27FC236}">
                <a16:creationId xmlns:a16="http://schemas.microsoft.com/office/drawing/2014/main" id="{51932AF4-743C-948C-4236-29A49B356330}"/>
              </a:ext>
            </a:extLst>
          </p:cNvPr>
          <p:cNvGrpSpPr/>
          <p:nvPr/>
        </p:nvGrpSpPr>
        <p:grpSpPr>
          <a:xfrm>
            <a:off x="9038859" y="2513036"/>
            <a:ext cx="666579" cy="622715"/>
            <a:chOff x="3508282" y="3810341"/>
            <a:chExt cx="351644" cy="351959"/>
          </a:xfrm>
        </p:grpSpPr>
        <p:sp>
          <p:nvSpPr>
            <p:cNvPr id="26" name="Google Shape;3054;p54">
              <a:extLst>
                <a:ext uri="{FF2B5EF4-FFF2-40B4-BE49-F238E27FC236}">
                  <a16:creationId xmlns:a16="http://schemas.microsoft.com/office/drawing/2014/main" id="{299D47D5-FEB0-36CE-7E61-5A75B7C91836}"/>
                </a:ext>
              </a:extLst>
            </p:cNvPr>
            <p:cNvSpPr/>
            <p:nvPr/>
          </p:nvSpPr>
          <p:spPr>
            <a:xfrm>
              <a:off x="3508282" y="3810341"/>
              <a:ext cx="133180" cy="64232"/>
            </a:xfrm>
            <a:custGeom>
              <a:avLst/>
              <a:gdLst/>
              <a:ahLst/>
              <a:cxnLst/>
              <a:rect l="l" t="t" r="r" b="b"/>
              <a:pathLst>
                <a:path w="8895" h="4290" extrusionOk="0">
                  <a:moveTo>
                    <a:pt x="2503" y="1"/>
                  </a:moveTo>
                  <a:cubicBezTo>
                    <a:pt x="1115" y="1"/>
                    <a:pt x="1" y="1115"/>
                    <a:pt x="1" y="2503"/>
                  </a:cubicBezTo>
                  <a:cubicBezTo>
                    <a:pt x="1" y="3491"/>
                    <a:pt x="800" y="4290"/>
                    <a:pt x="1788" y="4290"/>
                  </a:cubicBezTo>
                  <a:cubicBezTo>
                    <a:pt x="2797" y="4290"/>
                    <a:pt x="7191" y="3491"/>
                    <a:pt x="7191" y="2503"/>
                  </a:cubicBezTo>
                  <a:lnTo>
                    <a:pt x="8600" y="2503"/>
                  </a:lnTo>
                  <a:cubicBezTo>
                    <a:pt x="8600" y="1809"/>
                    <a:pt x="8894" y="1178"/>
                    <a:pt x="8432" y="737"/>
                  </a:cubicBezTo>
                  <a:cubicBezTo>
                    <a:pt x="7990" y="274"/>
                    <a:pt x="3197" y="1"/>
                    <a:pt x="2503" y="1"/>
                  </a:cubicBezTo>
                  <a:close/>
                </a:path>
              </a:pathLst>
            </a:custGeom>
            <a:solidFill>
              <a:schemeClr val="accent1"/>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27" name="Google Shape;3055;p54">
              <a:extLst>
                <a:ext uri="{FF2B5EF4-FFF2-40B4-BE49-F238E27FC236}">
                  <a16:creationId xmlns:a16="http://schemas.microsoft.com/office/drawing/2014/main" id="{CF962AF4-27C4-77CD-DFED-8F9B805B39FD}"/>
                </a:ext>
              </a:extLst>
            </p:cNvPr>
            <p:cNvSpPr/>
            <p:nvPr/>
          </p:nvSpPr>
          <p:spPr>
            <a:xfrm>
              <a:off x="3535053" y="3847802"/>
              <a:ext cx="58872" cy="26771"/>
            </a:xfrm>
            <a:custGeom>
              <a:avLst/>
              <a:gdLst/>
              <a:ahLst/>
              <a:cxnLst/>
              <a:rect l="l" t="t" r="r" b="b"/>
              <a:pathLst>
                <a:path w="3932" h="1788" extrusionOk="0">
                  <a:moveTo>
                    <a:pt x="1808" y="1"/>
                  </a:moveTo>
                  <a:cubicBezTo>
                    <a:pt x="1808" y="989"/>
                    <a:pt x="1009" y="1788"/>
                    <a:pt x="0" y="1788"/>
                  </a:cubicBezTo>
                  <a:lnTo>
                    <a:pt x="3932" y="1788"/>
                  </a:lnTo>
                  <a:lnTo>
                    <a:pt x="3932" y="1"/>
                  </a:lnTo>
                  <a:close/>
                </a:path>
              </a:pathLst>
            </a:custGeom>
            <a:solidFill>
              <a:schemeClr val="l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28" name="Google Shape;3056;p54">
              <a:extLst>
                <a:ext uri="{FF2B5EF4-FFF2-40B4-BE49-F238E27FC236}">
                  <a16:creationId xmlns:a16="http://schemas.microsoft.com/office/drawing/2014/main" id="{EF0AE8F4-D1F7-088E-43E0-D97F268C0AB9}"/>
                </a:ext>
              </a:extLst>
            </p:cNvPr>
            <p:cNvSpPr/>
            <p:nvPr/>
          </p:nvSpPr>
          <p:spPr>
            <a:xfrm>
              <a:off x="3545743" y="3810341"/>
              <a:ext cx="239261" cy="351959"/>
            </a:xfrm>
            <a:custGeom>
              <a:avLst/>
              <a:gdLst/>
              <a:ahLst/>
              <a:cxnLst/>
              <a:rect l="l" t="t" r="r" b="b"/>
              <a:pathLst>
                <a:path w="15980" h="23507" extrusionOk="0">
                  <a:moveTo>
                    <a:pt x="1" y="1"/>
                  </a:moveTo>
                  <a:cubicBezTo>
                    <a:pt x="653" y="1"/>
                    <a:pt x="1304" y="253"/>
                    <a:pt x="1767" y="737"/>
                  </a:cubicBezTo>
                  <a:cubicBezTo>
                    <a:pt x="1872" y="821"/>
                    <a:pt x="1956" y="926"/>
                    <a:pt x="2040" y="1031"/>
                  </a:cubicBezTo>
                  <a:cubicBezTo>
                    <a:pt x="2335" y="1451"/>
                    <a:pt x="2503" y="1977"/>
                    <a:pt x="2503" y="2503"/>
                  </a:cubicBezTo>
                  <a:lnTo>
                    <a:pt x="2503" y="21004"/>
                  </a:lnTo>
                  <a:cubicBezTo>
                    <a:pt x="2503" y="22371"/>
                    <a:pt x="3617" y="23506"/>
                    <a:pt x="5005" y="23506"/>
                  </a:cubicBezTo>
                  <a:lnTo>
                    <a:pt x="8747" y="23506"/>
                  </a:lnTo>
                  <a:cubicBezTo>
                    <a:pt x="9209" y="23065"/>
                    <a:pt x="11312" y="23212"/>
                    <a:pt x="11312" y="22539"/>
                  </a:cubicBezTo>
                  <a:lnTo>
                    <a:pt x="15979" y="19217"/>
                  </a:lnTo>
                  <a:lnTo>
                    <a:pt x="15979" y="2503"/>
                  </a:lnTo>
                  <a:cubicBezTo>
                    <a:pt x="15979" y="1115"/>
                    <a:pt x="14865" y="1"/>
                    <a:pt x="13477" y="1"/>
                  </a:cubicBezTo>
                  <a:close/>
                </a:path>
              </a:pathLst>
            </a:custGeom>
            <a:solidFill>
              <a:schemeClr val="accent4"/>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29" name="Google Shape;3057;p54">
              <a:extLst>
                <a:ext uri="{FF2B5EF4-FFF2-40B4-BE49-F238E27FC236}">
                  <a16:creationId xmlns:a16="http://schemas.microsoft.com/office/drawing/2014/main" id="{B6D3D90E-1FB9-BBEE-B806-65CE0CD5EBC2}"/>
                </a:ext>
              </a:extLst>
            </p:cNvPr>
            <p:cNvSpPr/>
            <p:nvPr/>
          </p:nvSpPr>
          <p:spPr>
            <a:xfrm>
              <a:off x="3583205" y="4082317"/>
              <a:ext cx="201799" cy="79983"/>
            </a:xfrm>
            <a:custGeom>
              <a:avLst/>
              <a:gdLst/>
              <a:ahLst/>
              <a:cxnLst/>
              <a:rect l="l" t="t" r="r" b="b"/>
              <a:pathLst>
                <a:path w="13478" h="5342" extrusionOk="0">
                  <a:moveTo>
                    <a:pt x="1" y="1"/>
                  </a:moveTo>
                  <a:lnTo>
                    <a:pt x="1" y="2839"/>
                  </a:lnTo>
                  <a:cubicBezTo>
                    <a:pt x="1" y="4206"/>
                    <a:pt x="1115" y="5341"/>
                    <a:pt x="2503" y="5341"/>
                  </a:cubicBezTo>
                  <a:lnTo>
                    <a:pt x="6245" y="5341"/>
                  </a:lnTo>
                  <a:cubicBezTo>
                    <a:pt x="6707" y="4900"/>
                    <a:pt x="8810" y="5047"/>
                    <a:pt x="8810" y="4374"/>
                  </a:cubicBezTo>
                  <a:lnTo>
                    <a:pt x="13477" y="1052"/>
                  </a:lnTo>
                  <a:lnTo>
                    <a:pt x="13477" y="1"/>
                  </a:lnTo>
                  <a:close/>
                </a:path>
              </a:pathLst>
            </a:custGeom>
            <a:solidFill>
              <a:schemeClr val="accen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30" name="Google Shape;3058;p54">
              <a:extLst>
                <a:ext uri="{FF2B5EF4-FFF2-40B4-BE49-F238E27FC236}">
                  <a16:creationId xmlns:a16="http://schemas.microsoft.com/office/drawing/2014/main" id="{DF2D0267-A1E3-53FA-D192-B66F9963EEBE}"/>
                </a:ext>
              </a:extLst>
            </p:cNvPr>
            <p:cNvSpPr/>
            <p:nvPr/>
          </p:nvSpPr>
          <p:spPr>
            <a:xfrm>
              <a:off x="3545429" y="3810341"/>
              <a:ext cx="232328" cy="15437"/>
            </a:xfrm>
            <a:custGeom>
              <a:avLst/>
              <a:gdLst/>
              <a:ahLst/>
              <a:cxnLst/>
              <a:rect l="l" t="t" r="r" b="b"/>
              <a:pathLst>
                <a:path w="15517" h="1031" extrusionOk="0">
                  <a:moveTo>
                    <a:pt x="1" y="1"/>
                  </a:moveTo>
                  <a:cubicBezTo>
                    <a:pt x="674" y="1"/>
                    <a:pt x="1304" y="253"/>
                    <a:pt x="1788" y="737"/>
                  </a:cubicBezTo>
                  <a:cubicBezTo>
                    <a:pt x="1872" y="821"/>
                    <a:pt x="1956" y="926"/>
                    <a:pt x="2040" y="1031"/>
                  </a:cubicBezTo>
                  <a:lnTo>
                    <a:pt x="15517" y="1031"/>
                  </a:lnTo>
                  <a:cubicBezTo>
                    <a:pt x="15054" y="379"/>
                    <a:pt x="14297" y="1"/>
                    <a:pt x="13498" y="1"/>
                  </a:cubicBezTo>
                  <a:close/>
                </a:path>
              </a:pathLst>
            </a:custGeom>
            <a:solidFill>
              <a:schemeClr val="accen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31" name="Google Shape;3059;p54">
              <a:extLst>
                <a:ext uri="{FF2B5EF4-FFF2-40B4-BE49-F238E27FC236}">
                  <a16:creationId xmlns:a16="http://schemas.microsoft.com/office/drawing/2014/main" id="{EF4CB156-D589-1673-C9FE-829EE050298B}"/>
                </a:ext>
              </a:extLst>
            </p:cNvPr>
            <p:cNvSpPr/>
            <p:nvPr/>
          </p:nvSpPr>
          <p:spPr>
            <a:xfrm>
              <a:off x="3620666" y="4097753"/>
              <a:ext cx="239261" cy="64546"/>
            </a:xfrm>
            <a:custGeom>
              <a:avLst/>
              <a:gdLst/>
              <a:ahLst/>
              <a:cxnLst/>
              <a:rect l="l" t="t" r="r" b="b"/>
              <a:pathLst>
                <a:path w="15980" h="4311" extrusionOk="0">
                  <a:moveTo>
                    <a:pt x="715" y="0"/>
                  </a:moveTo>
                  <a:cubicBezTo>
                    <a:pt x="1704" y="0"/>
                    <a:pt x="2503" y="820"/>
                    <a:pt x="2503" y="1808"/>
                  </a:cubicBezTo>
                  <a:cubicBezTo>
                    <a:pt x="2503" y="2355"/>
                    <a:pt x="2313" y="2901"/>
                    <a:pt x="1977" y="3343"/>
                  </a:cubicBezTo>
                  <a:cubicBezTo>
                    <a:pt x="1914" y="3406"/>
                    <a:pt x="1851" y="3490"/>
                    <a:pt x="1767" y="3574"/>
                  </a:cubicBezTo>
                  <a:cubicBezTo>
                    <a:pt x="1304" y="4037"/>
                    <a:pt x="673" y="4310"/>
                    <a:pt x="1" y="4310"/>
                  </a:cubicBezTo>
                  <a:lnTo>
                    <a:pt x="13477" y="4310"/>
                  </a:lnTo>
                  <a:cubicBezTo>
                    <a:pt x="14129" y="4310"/>
                    <a:pt x="14760" y="4037"/>
                    <a:pt x="15243" y="3574"/>
                  </a:cubicBezTo>
                  <a:cubicBezTo>
                    <a:pt x="15306" y="3490"/>
                    <a:pt x="15390" y="3406"/>
                    <a:pt x="15454" y="3343"/>
                  </a:cubicBezTo>
                  <a:cubicBezTo>
                    <a:pt x="15790" y="2901"/>
                    <a:pt x="15979" y="2355"/>
                    <a:pt x="15979" y="1808"/>
                  </a:cubicBezTo>
                  <a:cubicBezTo>
                    <a:pt x="15979" y="820"/>
                    <a:pt x="15180" y="21"/>
                    <a:pt x="14192" y="0"/>
                  </a:cubicBezTo>
                  <a:close/>
                </a:path>
              </a:pathLst>
            </a:custGeom>
            <a:solidFill>
              <a:schemeClr val="l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32" name="Google Shape;3060;p54">
              <a:extLst>
                <a:ext uri="{FF2B5EF4-FFF2-40B4-BE49-F238E27FC236}">
                  <a16:creationId xmlns:a16="http://schemas.microsoft.com/office/drawing/2014/main" id="{AE939102-428D-BEDC-F016-6F8FA36C106C}"/>
                </a:ext>
              </a:extLst>
            </p:cNvPr>
            <p:cNvSpPr/>
            <p:nvPr/>
          </p:nvSpPr>
          <p:spPr>
            <a:xfrm>
              <a:off x="3620666" y="4147791"/>
              <a:ext cx="231385" cy="14508"/>
            </a:xfrm>
            <a:custGeom>
              <a:avLst/>
              <a:gdLst/>
              <a:ahLst/>
              <a:cxnLst/>
              <a:rect l="l" t="t" r="r" b="b"/>
              <a:pathLst>
                <a:path w="15454" h="969" extrusionOk="0">
                  <a:moveTo>
                    <a:pt x="1977" y="1"/>
                  </a:moveTo>
                  <a:cubicBezTo>
                    <a:pt x="1914" y="64"/>
                    <a:pt x="1851" y="148"/>
                    <a:pt x="1767" y="232"/>
                  </a:cubicBezTo>
                  <a:cubicBezTo>
                    <a:pt x="1304" y="695"/>
                    <a:pt x="673" y="968"/>
                    <a:pt x="1" y="968"/>
                  </a:cubicBezTo>
                  <a:lnTo>
                    <a:pt x="13477" y="968"/>
                  </a:lnTo>
                  <a:cubicBezTo>
                    <a:pt x="14129" y="968"/>
                    <a:pt x="14760" y="695"/>
                    <a:pt x="15243" y="232"/>
                  </a:cubicBezTo>
                  <a:cubicBezTo>
                    <a:pt x="15306" y="148"/>
                    <a:pt x="15390" y="64"/>
                    <a:pt x="15454" y="1"/>
                  </a:cubicBezTo>
                  <a:close/>
                </a:path>
              </a:pathLst>
            </a:custGeom>
            <a:solidFill>
              <a:schemeClr val="accent1"/>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33" name="Google Shape;3061;p54">
              <a:extLst>
                <a:ext uri="{FF2B5EF4-FFF2-40B4-BE49-F238E27FC236}">
                  <a16:creationId xmlns:a16="http://schemas.microsoft.com/office/drawing/2014/main" id="{34F77324-A155-F775-EFE8-362C4ED3E6FC}"/>
                </a:ext>
              </a:extLst>
            </p:cNvPr>
            <p:cNvSpPr/>
            <p:nvPr/>
          </p:nvSpPr>
          <p:spPr>
            <a:xfrm>
              <a:off x="3604301" y="4097753"/>
              <a:ext cx="53841" cy="27085"/>
            </a:xfrm>
            <a:custGeom>
              <a:avLst/>
              <a:gdLst/>
              <a:ahLst/>
              <a:cxnLst/>
              <a:rect l="l" t="t" r="r" b="b"/>
              <a:pathLst>
                <a:path w="3596" h="1809" extrusionOk="0">
                  <a:moveTo>
                    <a:pt x="1787" y="0"/>
                  </a:moveTo>
                  <a:cubicBezTo>
                    <a:pt x="799" y="0"/>
                    <a:pt x="0" y="820"/>
                    <a:pt x="0" y="1808"/>
                  </a:cubicBezTo>
                  <a:lnTo>
                    <a:pt x="3596" y="1808"/>
                  </a:lnTo>
                  <a:cubicBezTo>
                    <a:pt x="3575" y="820"/>
                    <a:pt x="2776" y="0"/>
                    <a:pt x="1787" y="0"/>
                  </a:cubicBezTo>
                  <a:close/>
                </a:path>
              </a:pathLst>
            </a:custGeom>
            <a:solidFill>
              <a:schemeClr val="accent1"/>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34" name="Google Shape;3062;p54">
              <a:extLst>
                <a:ext uri="{FF2B5EF4-FFF2-40B4-BE49-F238E27FC236}">
                  <a16:creationId xmlns:a16="http://schemas.microsoft.com/office/drawing/2014/main" id="{7C91BED1-4D48-41F5-8409-6EC29AB36FE6}"/>
                </a:ext>
              </a:extLst>
            </p:cNvPr>
            <p:cNvSpPr/>
            <p:nvPr/>
          </p:nvSpPr>
          <p:spPr>
            <a:xfrm>
              <a:off x="3606187" y="3867401"/>
              <a:ext cx="159292" cy="25124"/>
            </a:xfrm>
            <a:custGeom>
              <a:avLst/>
              <a:gdLst/>
              <a:ahLst/>
              <a:cxnLst/>
              <a:rect l="l" t="t" r="r" b="b"/>
              <a:pathLst>
                <a:path w="10639" h="1678" extrusionOk="0">
                  <a:moveTo>
                    <a:pt x="4353" y="0"/>
                  </a:moveTo>
                  <a:cubicBezTo>
                    <a:pt x="3901" y="0"/>
                    <a:pt x="3449" y="195"/>
                    <a:pt x="3133" y="584"/>
                  </a:cubicBezTo>
                  <a:cubicBezTo>
                    <a:pt x="2954" y="836"/>
                    <a:pt x="2681" y="962"/>
                    <a:pt x="2410" y="962"/>
                  </a:cubicBezTo>
                  <a:cubicBezTo>
                    <a:pt x="2140" y="962"/>
                    <a:pt x="1872" y="836"/>
                    <a:pt x="1703" y="584"/>
                  </a:cubicBezTo>
                  <a:cubicBezTo>
                    <a:pt x="1388" y="226"/>
                    <a:pt x="947" y="16"/>
                    <a:pt x="484" y="16"/>
                  </a:cubicBezTo>
                  <a:cubicBezTo>
                    <a:pt x="477" y="16"/>
                    <a:pt x="471" y="16"/>
                    <a:pt x="464" y="16"/>
                  </a:cubicBezTo>
                  <a:cubicBezTo>
                    <a:pt x="1" y="16"/>
                    <a:pt x="7" y="731"/>
                    <a:pt x="484" y="731"/>
                  </a:cubicBezTo>
                  <a:cubicBezTo>
                    <a:pt x="757" y="731"/>
                    <a:pt x="1031" y="878"/>
                    <a:pt x="1199" y="1109"/>
                  </a:cubicBezTo>
                  <a:cubicBezTo>
                    <a:pt x="1514" y="1488"/>
                    <a:pt x="1966" y="1677"/>
                    <a:pt x="2418" y="1677"/>
                  </a:cubicBezTo>
                  <a:cubicBezTo>
                    <a:pt x="2870" y="1677"/>
                    <a:pt x="3322" y="1488"/>
                    <a:pt x="3638" y="1109"/>
                  </a:cubicBezTo>
                  <a:cubicBezTo>
                    <a:pt x="3806" y="857"/>
                    <a:pt x="4079" y="731"/>
                    <a:pt x="4353" y="731"/>
                  </a:cubicBezTo>
                  <a:cubicBezTo>
                    <a:pt x="4626" y="731"/>
                    <a:pt x="4899" y="857"/>
                    <a:pt x="5067" y="1109"/>
                  </a:cubicBezTo>
                  <a:cubicBezTo>
                    <a:pt x="5383" y="1488"/>
                    <a:pt x="5835" y="1677"/>
                    <a:pt x="6287" y="1677"/>
                  </a:cubicBezTo>
                  <a:cubicBezTo>
                    <a:pt x="6739" y="1677"/>
                    <a:pt x="7191" y="1488"/>
                    <a:pt x="7506" y="1109"/>
                  </a:cubicBezTo>
                  <a:cubicBezTo>
                    <a:pt x="7685" y="857"/>
                    <a:pt x="7958" y="731"/>
                    <a:pt x="8229" y="731"/>
                  </a:cubicBezTo>
                  <a:cubicBezTo>
                    <a:pt x="8500" y="731"/>
                    <a:pt x="8768" y="857"/>
                    <a:pt x="8936" y="1109"/>
                  </a:cubicBezTo>
                  <a:cubicBezTo>
                    <a:pt x="9251" y="1467"/>
                    <a:pt x="9693" y="1677"/>
                    <a:pt x="10176" y="1677"/>
                  </a:cubicBezTo>
                  <a:cubicBezTo>
                    <a:pt x="10639" y="1677"/>
                    <a:pt x="10639" y="962"/>
                    <a:pt x="10176" y="962"/>
                  </a:cubicBezTo>
                  <a:cubicBezTo>
                    <a:pt x="9882" y="962"/>
                    <a:pt x="9609" y="815"/>
                    <a:pt x="9461" y="584"/>
                  </a:cubicBezTo>
                  <a:cubicBezTo>
                    <a:pt x="9136" y="195"/>
                    <a:pt x="8678" y="0"/>
                    <a:pt x="8224" y="0"/>
                  </a:cubicBezTo>
                  <a:cubicBezTo>
                    <a:pt x="7769" y="0"/>
                    <a:pt x="7317" y="195"/>
                    <a:pt x="7002" y="584"/>
                  </a:cubicBezTo>
                  <a:cubicBezTo>
                    <a:pt x="6833" y="836"/>
                    <a:pt x="6565" y="962"/>
                    <a:pt x="6295" y="962"/>
                  </a:cubicBezTo>
                  <a:cubicBezTo>
                    <a:pt x="6024" y="962"/>
                    <a:pt x="5751" y="836"/>
                    <a:pt x="5572" y="584"/>
                  </a:cubicBezTo>
                  <a:cubicBezTo>
                    <a:pt x="5257" y="195"/>
                    <a:pt x="4805" y="0"/>
                    <a:pt x="4353" y="0"/>
                  </a:cubicBezTo>
                  <a:close/>
                </a:path>
              </a:pathLst>
            </a:custGeom>
            <a:solidFill>
              <a:schemeClr val="dk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35" name="Google Shape;3063;p54">
              <a:extLst>
                <a:ext uri="{FF2B5EF4-FFF2-40B4-BE49-F238E27FC236}">
                  <a16:creationId xmlns:a16="http://schemas.microsoft.com/office/drawing/2014/main" id="{26F88431-EDFC-160C-8FEA-CC4DB885AD43}"/>
                </a:ext>
              </a:extLst>
            </p:cNvPr>
            <p:cNvSpPr/>
            <p:nvPr/>
          </p:nvSpPr>
          <p:spPr>
            <a:xfrm>
              <a:off x="3606187" y="3904159"/>
              <a:ext cx="159292" cy="25184"/>
            </a:xfrm>
            <a:custGeom>
              <a:avLst/>
              <a:gdLst/>
              <a:ahLst/>
              <a:cxnLst/>
              <a:rect l="l" t="t" r="r" b="b"/>
              <a:pathLst>
                <a:path w="10639" h="1682" extrusionOk="0">
                  <a:moveTo>
                    <a:pt x="484" y="0"/>
                  </a:moveTo>
                  <a:cubicBezTo>
                    <a:pt x="1" y="0"/>
                    <a:pt x="1" y="736"/>
                    <a:pt x="484" y="736"/>
                  </a:cubicBezTo>
                  <a:cubicBezTo>
                    <a:pt x="757" y="736"/>
                    <a:pt x="1031" y="883"/>
                    <a:pt x="1199" y="1093"/>
                  </a:cubicBezTo>
                  <a:cubicBezTo>
                    <a:pt x="1514" y="1482"/>
                    <a:pt x="1966" y="1677"/>
                    <a:pt x="2418" y="1677"/>
                  </a:cubicBezTo>
                  <a:cubicBezTo>
                    <a:pt x="2870" y="1677"/>
                    <a:pt x="3322" y="1482"/>
                    <a:pt x="3638" y="1093"/>
                  </a:cubicBezTo>
                  <a:cubicBezTo>
                    <a:pt x="3806" y="852"/>
                    <a:pt x="4079" y="731"/>
                    <a:pt x="4353" y="731"/>
                  </a:cubicBezTo>
                  <a:cubicBezTo>
                    <a:pt x="4626" y="731"/>
                    <a:pt x="4899" y="852"/>
                    <a:pt x="5067" y="1093"/>
                  </a:cubicBezTo>
                  <a:cubicBezTo>
                    <a:pt x="5383" y="1482"/>
                    <a:pt x="5835" y="1677"/>
                    <a:pt x="6287" y="1677"/>
                  </a:cubicBezTo>
                  <a:cubicBezTo>
                    <a:pt x="6739" y="1677"/>
                    <a:pt x="7191" y="1482"/>
                    <a:pt x="7506" y="1093"/>
                  </a:cubicBezTo>
                  <a:cubicBezTo>
                    <a:pt x="7685" y="852"/>
                    <a:pt x="7958" y="731"/>
                    <a:pt x="8229" y="731"/>
                  </a:cubicBezTo>
                  <a:cubicBezTo>
                    <a:pt x="8500" y="731"/>
                    <a:pt x="8768" y="852"/>
                    <a:pt x="8936" y="1093"/>
                  </a:cubicBezTo>
                  <a:cubicBezTo>
                    <a:pt x="9251" y="1472"/>
                    <a:pt x="9693" y="1682"/>
                    <a:pt x="10176" y="1682"/>
                  </a:cubicBezTo>
                  <a:cubicBezTo>
                    <a:pt x="10639" y="1682"/>
                    <a:pt x="10639" y="967"/>
                    <a:pt x="10176" y="967"/>
                  </a:cubicBezTo>
                  <a:cubicBezTo>
                    <a:pt x="9882" y="967"/>
                    <a:pt x="9609" y="820"/>
                    <a:pt x="9461" y="589"/>
                  </a:cubicBezTo>
                  <a:cubicBezTo>
                    <a:pt x="9136" y="200"/>
                    <a:pt x="8678" y="5"/>
                    <a:pt x="8224" y="5"/>
                  </a:cubicBezTo>
                  <a:cubicBezTo>
                    <a:pt x="7769" y="5"/>
                    <a:pt x="7317" y="200"/>
                    <a:pt x="7002" y="589"/>
                  </a:cubicBezTo>
                  <a:cubicBezTo>
                    <a:pt x="6833" y="841"/>
                    <a:pt x="6565" y="967"/>
                    <a:pt x="6295" y="967"/>
                  </a:cubicBezTo>
                  <a:cubicBezTo>
                    <a:pt x="6024" y="967"/>
                    <a:pt x="5751" y="841"/>
                    <a:pt x="5572" y="589"/>
                  </a:cubicBezTo>
                  <a:cubicBezTo>
                    <a:pt x="5257" y="200"/>
                    <a:pt x="4805" y="5"/>
                    <a:pt x="4353" y="5"/>
                  </a:cubicBezTo>
                  <a:cubicBezTo>
                    <a:pt x="3901" y="5"/>
                    <a:pt x="3449" y="200"/>
                    <a:pt x="3133" y="589"/>
                  </a:cubicBezTo>
                  <a:cubicBezTo>
                    <a:pt x="2954" y="841"/>
                    <a:pt x="2681" y="967"/>
                    <a:pt x="2410" y="967"/>
                  </a:cubicBezTo>
                  <a:cubicBezTo>
                    <a:pt x="2140" y="967"/>
                    <a:pt x="1872" y="841"/>
                    <a:pt x="1703" y="589"/>
                  </a:cubicBezTo>
                  <a:cubicBezTo>
                    <a:pt x="1388" y="231"/>
                    <a:pt x="947" y="21"/>
                    <a:pt x="484" y="0"/>
                  </a:cubicBezTo>
                  <a:close/>
                </a:path>
              </a:pathLst>
            </a:custGeom>
            <a:solidFill>
              <a:schemeClr val="dk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36" name="Google Shape;3064;p54">
              <a:extLst>
                <a:ext uri="{FF2B5EF4-FFF2-40B4-BE49-F238E27FC236}">
                  <a16:creationId xmlns:a16="http://schemas.microsoft.com/office/drawing/2014/main" id="{30A106BE-6E1C-677A-8975-ECDBB21CE604}"/>
                </a:ext>
              </a:extLst>
            </p:cNvPr>
            <p:cNvSpPr/>
            <p:nvPr/>
          </p:nvSpPr>
          <p:spPr>
            <a:xfrm>
              <a:off x="3606187" y="3940976"/>
              <a:ext cx="159292" cy="25199"/>
            </a:xfrm>
            <a:custGeom>
              <a:avLst/>
              <a:gdLst/>
              <a:ahLst/>
              <a:cxnLst/>
              <a:rect l="l" t="t" r="r" b="b"/>
              <a:pathLst>
                <a:path w="10639" h="1683" extrusionOk="0">
                  <a:moveTo>
                    <a:pt x="484" y="1"/>
                  </a:moveTo>
                  <a:cubicBezTo>
                    <a:pt x="1" y="1"/>
                    <a:pt x="1" y="737"/>
                    <a:pt x="484" y="737"/>
                  </a:cubicBezTo>
                  <a:cubicBezTo>
                    <a:pt x="757" y="737"/>
                    <a:pt x="1031" y="884"/>
                    <a:pt x="1199" y="1094"/>
                  </a:cubicBezTo>
                  <a:cubicBezTo>
                    <a:pt x="1514" y="1483"/>
                    <a:pt x="1966" y="1678"/>
                    <a:pt x="2418" y="1678"/>
                  </a:cubicBezTo>
                  <a:cubicBezTo>
                    <a:pt x="2870" y="1678"/>
                    <a:pt x="3322" y="1483"/>
                    <a:pt x="3638" y="1094"/>
                  </a:cubicBezTo>
                  <a:cubicBezTo>
                    <a:pt x="3806" y="852"/>
                    <a:pt x="4079" y="732"/>
                    <a:pt x="4353" y="732"/>
                  </a:cubicBezTo>
                  <a:cubicBezTo>
                    <a:pt x="4626" y="732"/>
                    <a:pt x="4899" y="852"/>
                    <a:pt x="5067" y="1094"/>
                  </a:cubicBezTo>
                  <a:cubicBezTo>
                    <a:pt x="5383" y="1483"/>
                    <a:pt x="5835" y="1678"/>
                    <a:pt x="6287" y="1678"/>
                  </a:cubicBezTo>
                  <a:cubicBezTo>
                    <a:pt x="6739" y="1678"/>
                    <a:pt x="7191" y="1483"/>
                    <a:pt x="7506" y="1094"/>
                  </a:cubicBezTo>
                  <a:cubicBezTo>
                    <a:pt x="7685" y="852"/>
                    <a:pt x="7958" y="732"/>
                    <a:pt x="8229" y="732"/>
                  </a:cubicBezTo>
                  <a:cubicBezTo>
                    <a:pt x="8500" y="732"/>
                    <a:pt x="8768" y="852"/>
                    <a:pt x="8936" y="1094"/>
                  </a:cubicBezTo>
                  <a:cubicBezTo>
                    <a:pt x="9251" y="1473"/>
                    <a:pt x="9693" y="1683"/>
                    <a:pt x="10176" y="1683"/>
                  </a:cubicBezTo>
                  <a:cubicBezTo>
                    <a:pt x="10639" y="1683"/>
                    <a:pt x="10639" y="968"/>
                    <a:pt x="10176" y="968"/>
                  </a:cubicBezTo>
                  <a:cubicBezTo>
                    <a:pt x="9882" y="968"/>
                    <a:pt x="9609" y="821"/>
                    <a:pt x="9461" y="590"/>
                  </a:cubicBezTo>
                  <a:cubicBezTo>
                    <a:pt x="9136" y="201"/>
                    <a:pt x="8678" y="6"/>
                    <a:pt x="8224" y="6"/>
                  </a:cubicBezTo>
                  <a:cubicBezTo>
                    <a:pt x="7769" y="6"/>
                    <a:pt x="7317" y="201"/>
                    <a:pt x="7002" y="590"/>
                  </a:cubicBezTo>
                  <a:cubicBezTo>
                    <a:pt x="6833" y="842"/>
                    <a:pt x="6565" y="968"/>
                    <a:pt x="6295" y="968"/>
                  </a:cubicBezTo>
                  <a:cubicBezTo>
                    <a:pt x="6024" y="968"/>
                    <a:pt x="5751" y="842"/>
                    <a:pt x="5572" y="590"/>
                  </a:cubicBezTo>
                  <a:cubicBezTo>
                    <a:pt x="5257" y="201"/>
                    <a:pt x="4805" y="6"/>
                    <a:pt x="4353" y="6"/>
                  </a:cubicBezTo>
                  <a:cubicBezTo>
                    <a:pt x="3901" y="6"/>
                    <a:pt x="3449" y="201"/>
                    <a:pt x="3133" y="590"/>
                  </a:cubicBezTo>
                  <a:cubicBezTo>
                    <a:pt x="2954" y="842"/>
                    <a:pt x="2681" y="968"/>
                    <a:pt x="2410" y="968"/>
                  </a:cubicBezTo>
                  <a:cubicBezTo>
                    <a:pt x="2140" y="968"/>
                    <a:pt x="1872" y="842"/>
                    <a:pt x="1703" y="590"/>
                  </a:cubicBezTo>
                  <a:cubicBezTo>
                    <a:pt x="1388" y="232"/>
                    <a:pt x="947" y="22"/>
                    <a:pt x="484" y="1"/>
                  </a:cubicBezTo>
                  <a:close/>
                </a:path>
              </a:pathLst>
            </a:custGeom>
            <a:solidFill>
              <a:schemeClr val="dk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37" name="Google Shape;3065;p54">
              <a:extLst>
                <a:ext uri="{FF2B5EF4-FFF2-40B4-BE49-F238E27FC236}">
                  <a16:creationId xmlns:a16="http://schemas.microsoft.com/office/drawing/2014/main" id="{17BDFB37-8B67-DD16-1F49-7D30CA5ABEDA}"/>
                </a:ext>
              </a:extLst>
            </p:cNvPr>
            <p:cNvSpPr/>
            <p:nvPr/>
          </p:nvSpPr>
          <p:spPr>
            <a:xfrm>
              <a:off x="3711639" y="3882434"/>
              <a:ext cx="147030" cy="147015"/>
            </a:xfrm>
            <a:custGeom>
              <a:avLst/>
              <a:gdLst/>
              <a:ahLst/>
              <a:cxnLst/>
              <a:rect l="l" t="t" r="r" b="b"/>
              <a:pathLst>
                <a:path w="9820" h="9819" extrusionOk="0">
                  <a:moveTo>
                    <a:pt x="9819" y="0"/>
                  </a:moveTo>
                  <a:cubicBezTo>
                    <a:pt x="6665" y="169"/>
                    <a:pt x="3953" y="1220"/>
                    <a:pt x="1977" y="3196"/>
                  </a:cubicBezTo>
                  <a:cubicBezTo>
                    <a:pt x="1" y="5193"/>
                    <a:pt x="421" y="6434"/>
                    <a:pt x="232" y="9587"/>
                  </a:cubicBezTo>
                  <a:cubicBezTo>
                    <a:pt x="3407" y="9398"/>
                    <a:pt x="4647" y="9819"/>
                    <a:pt x="6623" y="7842"/>
                  </a:cubicBezTo>
                  <a:cubicBezTo>
                    <a:pt x="7107" y="7359"/>
                    <a:pt x="7548" y="6812"/>
                    <a:pt x="7927" y="6245"/>
                  </a:cubicBezTo>
                  <a:lnTo>
                    <a:pt x="6203" y="5950"/>
                  </a:lnTo>
                  <a:lnTo>
                    <a:pt x="6224" y="5929"/>
                  </a:lnTo>
                  <a:cubicBezTo>
                    <a:pt x="8326" y="4668"/>
                    <a:pt x="9672" y="2460"/>
                    <a:pt x="9819" y="42"/>
                  </a:cubicBezTo>
                  <a:lnTo>
                    <a:pt x="9819" y="0"/>
                  </a:lnTo>
                  <a:close/>
                </a:path>
              </a:pathLst>
            </a:custGeom>
            <a:solidFill>
              <a:schemeClr val="accent3"/>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38" name="Google Shape;3066;p54">
              <a:extLst>
                <a:ext uri="{FF2B5EF4-FFF2-40B4-BE49-F238E27FC236}">
                  <a16:creationId xmlns:a16="http://schemas.microsoft.com/office/drawing/2014/main" id="{8DDC0428-34DD-0262-3BB3-097ED0EB4507}"/>
                </a:ext>
              </a:extLst>
            </p:cNvPr>
            <p:cNvSpPr/>
            <p:nvPr/>
          </p:nvSpPr>
          <p:spPr>
            <a:xfrm>
              <a:off x="3682996" y="3930915"/>
              <a:ext cx="127191" cy="127176"/>
            </a:xfrm>
            <a:custGeom>
              <a:avLst/>
              <a:gdLst/>
              <a:ahLst/>
              <a:cxnLst/>
              <a:rect l="l" t="t" r="r" b="b"/>
              <a:pathLst>
                <a:path w="8495" h="8494" extrusionOk="0">
                  <a:moveTo>
                    <a:pt x="8494" y="0"/>
                  </a:moveTo>
                  <a:lnTo>
                    <a:pt x="8494" y="0"/>
                  </a:lnTo>
                  <a:cubicBezTo>
                    <a:pt x="4983" y="2061"/>
                    <a:pt x="2061" y="4983"/>
                    <a:pt x="0" y="8494"/>
                  </a:cubicBezTo>
                  <a:cubicBezTo>
                    <a:pt x="3512" y="6434"/>
                    <a:pt x="6434" y="3511"/>
                    <a:pt x="8494" y="0"/>
                  </a:cubicBezTo>
                  <a:close/>
                </a:path>
              </a:pathLst>
            </a:custGeom>
            <a:solidFill>
              <a:schemeClr val="dk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grpSp>
      <p:sp>
        <p:nvSpPr>
          <p:cNvPr id="39" name="Rectangle 38">
            <a:extLst>
              <a:ext uri="{FF2B5EF4-FFF2-40B4-BE49-F238E27FC236}">
                <a16:creationId xmlns:a16="http://schemas.microsoft.com/office/drawing/2014/main" id="{40F6E5EC-F013-C294-FC29-4A647D46D24F}"/>
              </a:ext>
            </a:extLst>
          </p:cNvPr>
          <p:cNvSpPr/>
          <p:nvPr/>
        </p:nvSpPr>
        <p:spPr>
          <a:xfrm>
            <a:off x="892175" y="3367421"/>
            <a:ext cx="3032125" cy="1852238"/>
          </a:xfrm>
          <a:prstGeom prst="rect">
            <a:avLst/>
          </a:prstGeom>
        </p:spPr>
        <p:txBody>
          <a:bodyPr wrap="square">
            <a:spAutoFit/>
          </a:bodyPr>
          <a:lstStyle/>
          <a:p>
            <a:pPr algn="ctr">
              <a:lnSpc>
                <a:spcPct val="150000"/>
              </a:lnSpc>
            </a:pPr>
            <a:r>
              <a:rPr lang="en-US" sz="2667" dirty="0" err="1">
                <a:latin typeface="UTM Avo" panose="02040603050506020204" pitchFamily="18" charset="0"/>
                <a:cs typeface="Arial" panose="020B0604020202020204" pitchFamily="34" charset="0"/>
              </a:rPr>
              <a:t>Ôn</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tập</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và</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ghi</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nhớ</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kiến</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thức</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trong</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bài</a:t>
            </a:r>
            <a:endParaRPr lang="en-US" sz="2667" dirty="0">
              <a:latin typeface="UTM Avo" panose="02040603050506020204" pitchFamily="18" charset="0"/>
              <a:cs typeface="Arial" panose="020B0604020202020204" pitchFamily="34" charset="0"/>
            </a:endParaRPr>
          </a:p>
        </p:txBody>
      </p:sp>
      <p:sp>
        <p:nvSpPr>
          <p:cNvPr id="40" name="Rectangle 39">
            <a:extLst>
              <a:ext uri="{FF2B5EF4-FFF2-40B4-BE49-F238E27FC236}">
                <a16:creationId xmlns:a16="http://schemas.microsoft.com/office/drawing/2014/main" id="{30F462F8-5FD8-EB2C-3804-57F124555290}"/>
              </a:ext>
            </a:extLst>
          </p:cNvPr>
          <p:cNvSpPr/>
          <p:nvPr/>
        </p:nvSpPr>
        <p:spPr>
          <a:xfrm>
            <a:off x="4165600" y="3401728"/>
            <a:ext cx="3301999" cy="1236557"/>
          </a:xfrm>
          <a:prstGeom prst="rect">
            <a:avLst/>
          </a:prstGeom>
        </p:spPr>
        <p:txBody>
          <a:bodyPr wrap="square">
            <a:spAutoFit/>
          </a:bodyPr>
          <a:lstStyle/>
          <a:p>
            <a:pPr algn="ctr">
              <a:lnSpc>
                <a:spcPct val="150000"/>
              </a:lnSpc>
            </a:pPr>
            <a:r>
              <a:rPr lang="en-US" sz="2667" dirty="0">
                <a:latin typeface="UTM Avo" panose="02040603050506020204" pitchFamily="18" charset="0"/>
                <a:cs typeface="Arial" panose="020B0604020202020204" pitchFamily="34" charset="0"/>
              </a:rPr>
              <a:t>Hoàn </a:t>
            </a:r>
            <a:r>
              <a:rPr lang="en-US" sz="2667" dirty="0" err="1">
                <a:latin typeface="UTM Avo" panose="02040603050506020204" pitchFamily="18" charset="0"/>
                <a:cs typeface="Arial" panose="020B0604020202020204" pitchFamily="34" charset="0"/>
              </a:rPr>
              <a:t>thành</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bài</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tập</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trong</a:t>
            </a:r>
            <a:r>
              <a:rPr lang="en-US" sz="2667" dirty="0">
                <a:latin typeface="UTM Avo" panose="02040603050506020204" pitchFamily="18" charset="0"/>
                <a:cs typeface="Arial" panose="020B0604020202020204" pitchFamily="34" charset="0"/>
              </a:rPr>
              <a:t> SGK, SBT</a:t>
            </a:r>
          </a:p>
        </p:txBody>
      </p:sp>
      <p:sp>
        <p:nvSpPr>
          <p:cNvPr id="41" name="Rectangle 40">
            <a:extLst>
              <a:ext uri="{FF2B5EF4-FFF2-40B4-BE49-F238E27FC236}">
                <a16:creationId xmlns:a16="http://schemas.microsoft.com/office/drawing/2014/main" id="{6A5E6E00-5B58-6064-C3FE-5C6D70A37FDB}"/>
              </a:ext>
            </a:extLst>
          </p:cNvPr>
          <p:cNvSpPr/>
          <p:nvPr/>
        </p:nvSpPr>
        <p:spPr>
          <a:xfrm>
            <a:off x="7740819" y="3446761"/>
            <a:ext cx="3552656" cy="1247457"/>
          </a:xfrm>
          <a:prstGeom prst="rect">
            <a:avLst/>
          </a:prstGeom>
        </p:spPr>
        <p:txBody>
          <a:bodyPr wrap="square">
            <a:spAutoFit/>
          </a:bodyPr>
          <a:lstStyle/>
          <a:p>
            <a:pPr algn="ctr">
              <a:lnSpc>
                <a:spcPct val="150000"/>
              </a:lnSpc>
            </a:pPr>
            <a:r>
              <a:rPr lang="vi-VN" sz="2667" dirty="0">
                <a:latin typeface="UTM Avo" panose="02040603050506020204" pitchFamily="18" charset="0"/>
                <a:cs typeface="Arial" panose="020B0604020202020204" pitchFamily="34" charset="0"/>
              </a:rPr>
              <a:t>Tìm hiểu nội dung</a:t>
            </a:r>
          </a:p>
          <a:p>
            <a:pPr algn="ctr">
              <a:lnSpc>
                <a:spcPct val="150000"/>
              </a:lnSpc>
            </a:pPr>
            <a:r>
              <a:rPr lang="vi-VN" sz="2667" b="1" dirty="0">
                <a:latin typeface="UTM Avo" panose="02040603050506020204" pitchFamily="18" charset="0"/>
                <a:cs typeface="Arial" panose="020B0604020202020204" pitchFamily="34" charset="0"/>
              </a:rPr>
              <a:t>Phần 2, III – Bài 5</a:t>
            </a:r>
          </a:p>
        </p:txBody>
      </p:sp>
    </p:spTree>
    <p:extLst>
      <p:ext uri="{BB962C8B-B14F-4D97-AF65-F5344CB8AC3E}">
        <p14:creationId xmlns:p14="http://schemas.microsoft.com/office/powerpoint/2010/main" val="202262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par>
                                <p:cTn id="24" presetID="10" presetClass="entr" presetSubtype="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4D23CF8-676B-4E6D-009D-42850C2D9CF8}"/>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3B57969-ADD1-68E7-0F5B-5CABFDD8C40B}"/>
              </a:ext>
            </a:extLst>
          </p:cNvPr>
          <p:cNvSpPr txBox="1"/>
          <p:nvPr/>
        </p:nvSpPr>
        <p:spPr>
          <a:xfrm>
            <a:off x="462105" y="912740"/>
            <a:ext cx="11367083" cy="950325"/>
          </a:xfrm>
          <a:prstGeom prst="rect">
            <a:avLst/>
          </a:prstGeom>
          <a:noFill/>
        </p:spPr>
        <p:txBody>
          <a:bodyPr wrap="square" rtlCol="0">
            <a:spAutoFit/>
          </a:bodyPr>
          <a:lstStyle/>
          <a:p>
            <a:pPr algn="ctr">
              <a:lnSpc>
                <a:spcPct val="150000"/>
              </a:lnSpc>
            </a:pPr>
            <a:r>
              <a:rPr lang="en-US" sz="2000" b="1" dirty="0">
                <a:solidFill>
                  <a:schemeClr val="accent2">
                    <a:lumMod val="50000"/>
                  </a:schemeClr>
                </a:solidFill>
                <a:latin typeface="UTM Avo" panose="02040603050506020204" pitchFamily="18" charset="0"/>
              </a:rPr>
              <a:t>Like </a:t>
            </a:r>
            <a:r>
              <a:rPr lang="en-US" sz="2000" b="1" dirty="0" err="1">
                <a:solidFill>
                  <a:schemeClr val="accent2">
                    <a:lumMod val="50000"/>
                  </a:schemeClr>
                </a:solidFill>
                <a:latin typeface="UTM Avo" panose="02040603050506020204" pitchFamily="18" charset="0"/>
              </a:rPr>
              <a:t>fanpage</a:t>
            </a:r>
            <a:r>
              <a:rPr lang="en-US" sz="2000" b="1" dirty="0">
                <a:solidFill>
                  <a:schemeClr val="accent2">
                    <a:lumMod val="50000"/>
                  </a:schemeClr>
                </a:solidFill>
                <a:latin typeface="UTM Avo" panose="02040603050506020204" pitchFamily="18" charset="0"/>
              </a:rPr>
              <a:t> Hoc10 - </a:t>
            </a:r>
            <a:r>
              <a:rPr lang="en-US" sz="2000" b="1" dirty="0" err="1">
                <a:solidFill>
                  <a:schemeClr val="accent2">
                    <a:lumMod val="50000"/>
                  </a:schemeClr>
                </a:solidFill>
                <a:latin typeface="UTM Avo" panose="02040603050506020204" pitchFamily="18" charset="0"/>
              </a:rPr>
              <a:t>Học</a:t>
            </a:r>
            <a:r>
              <a:rPr lang="en-US" sz="2000" b="1" dirty="0">
                <a:solidFill>
                  <a:schemeClr val="accent2">
                    <a:lumMod val="50000"/>
                  </a:schemeClr>
                </a:solidFill>
                <a:latin typeface="UTM Avo" panose="02040603050506020204" pitchFamily="18" charset="0"/>
              </a:rPr>
              <a:t> 1 </a:t>
            </a:r>
            <a:r>
              <a:rPr lang="en-US" sz="2000" b="1" dirty="0" err="1">
                <a:solidFill>
                  <a:schemeClr val="accent2">
                    <a:lumMod val="50000"/>
                  </a:schemeClr>
                </a:solidFill>
                <a:latin typeface="UTM Avo" panose="02040603050506020204" pitchFamily="18" charset="0"/>
              </a:rPr>
              <a:t>biết</a:t>
            </a:r>
            <a:r>
              <a:rPr lang="en-US" sz="2000" b="1" dirty="0">
                <a:solidFill>
                  <a:schemeClr val="accent2">
                    <a:lumMod val="50000"/>
                  </a:schemeClr>
                </a:solidFill>
                <a:latin typeface="UTM Avo" panose="02040603050506020204" pitchFamily="18" charset="0"/>
              </a:rPr>
              <a:t> 10 </a:t>
            </a:r>
            <a:r>
              <a:rPr lang="en-US" sz="2000" b="1" dirty="0" err="1">
                <a:solidFill>
                  <a:schemeClr val="accent2">
                    <a:lumMod val="50000"/>
                  </a:schemeClr>
                </a:solidFill>
                <a:latin typeface="UTM Avo" panose="02040603050506020204" pitchFamily="18" charset="0"/>
              </a:rPr>
              <a:t>để</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nhận</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thêm</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nhiều</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tài</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liệu</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giảng</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dạy</a:t>
            </a:r>
            <a:endParaRPr lang="en-US" sz="2000" b="1" dirty="0">
              <a:solidFill>
                <a:schemeClr val="accent2">
                  <a:lumMod val="50000"/>
                </a:schemeClr>
              </a:solidFill>
              <a:latin typeface="UTM Avo" panose="02040603050506020204" pitchFamily="18" charset="0"/>
            </a:endParaRPr>
          </a:p>
          <a:p>
            <a:pPr algn="ctr">
              <a:lnSpc>
                <a:spcPct val="150000"/>
              </a:lnSpc>
            </a:pPr>
            <a:r>
              <a:rPr lang="en-US" sz="2000" dirty="0" err="1">
                <a:solidFill>
                  <a:schemeClr val="accent2">
                    <a:lumMod val="50000"/>
                  </a:schemeClr>
                </a:solidFill>
                <a:latin typeface="UTM Avo" panose="02040603050506020204" pitchFamily="18" charset="0"/>
              </a:rPr>
              <a:t>theo</a:t>
            </a:r>
            <a:r>
              <a:rPr lang="en-US" sz="2000" dirty="0">
                <a:solidFill>
                  <a:schemeClr val="accent2">
                    <a:lumMod val="50000"/>
                  </a:schemeClr>
                </a:solidFill>
                <a:latin typeface="UTM Avo" panose="02040603050506020204" pitchFamily="18" charset="0"/>
              </a:rPr>
              <a:t> </a:t>
            </a:r>
            <a:r>
              <a:rPr lang="en-US" sz="2000" dirty="0" err="1">
                <a:solidFill>
                  <a:schemeClr val="accent2">
                    <a:lumMod val="50000"/>
                  </a:schemeClr>
                </a:solidFill>
                <a:latin typeface="UTM Avo" panose="02040603050506020204" pitchFamily="18" charset="0"/>
              </a:rPr>
              <a:t>đường</a:t>
            </a:r>
            <a:r>
              <a:rPr lang="en-US" sz="2000" dirty="0">
                <a:solidFill>
                  <a:schemeClr val="accent2">
                    <a:lumMod val="50000"/>
                  </a:schemeClr>
                </a:solidFill>
                <a:latin typeface="UTM Avo" panose="02040603050506020204" pitchFamily="18" charset="0"/>
              </a:rPr>
              <a:t> link:  </a:t>
            </a:r>
          </a:p>
        </p:txBody>
      </p:sp>
      <p:sp>
        <p:nvSpPr>
          <p:cNvPr id="6" name="Rectangle: Rounded Corners 5">
            <a:extLst>
              <a:ext uri="{FF2B5EF4-FFF2-40B4-BE49-F238E27FC236}">
                <a16:creationId xmlns:a16="http://schemas.microsoft.com/office/drawing/2014/main" id="{1265C779-9C1F-D7FB-628C-DEE982D96B4F}"/>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hlinkClick r:id="rId3"/>
            <a:extLst>
              <a:ext uri="{FF2B5EF4-FFF2-40B4-BE49-F238E27FC236}">
                <a16:creationId xmlns:a16="http://schemas.microsoft.com/office/drawing/2014/main" id="{D3EAFB52-B0A2-F0EE-74C3-6EDCEF12C45A}"/>
              </a:ext>
            </a:extLst>
          </p:cNvPr>
          <p:cNvSpPr txBox="1"/>
          <p:nvPr/>
        </p:nvSpPr>
        <p:spPr>
          <a:xfrm>
            <a:off x="2644617" y="2000034"/>
            <a:ext cx="7122253" cy="461665"/>
          </a:xfrm>
          <a:prstGeom prst="rect">
            <a:avLst/>
          </a:prstGeom>
          <a:noFill/>
        </p:spPr>
        <p:txBody>
          <a:bodyPr wrap="square" rtlCol="0">
            <a:spAutoFit/>
          </a:bodyPr>
          <a:lstStyle/>
          <a:p>
            <a:pPr algn="ctr"/>
            <a:r>
              <a:rPr lang="en-US" sz="2400" b="1" u="sng">
                <a:solidFill>
                  <a:srgbClr val="843C0C"/>
                </a:solidFill>
                <a:latin typeface="UTM Avo" panose="02040603050506020204" pitchFamily="18" charset="0"/>
                <a:hlinkClick r:id="rId3">
                  <a:extLst>
                    <a:ext uri="{A12FA001-AC4F-418D-AE19-62706E023703}">
                      <ahyp:hlinkClr xmlns:ahyp="http://schemas.microsoft.com/office/drawing/2018/hyperlinkcolor" val="tx"/>
                    </a:ext>
                  </a:extLst>
                </a:hlinkClick>
              </a:rPr>
              <a:t>Hoc10 – Học 1 biết 10</a:t>
            </a:r>
            <a:endParaRPr lang="en-US" sz="2400" b="1" u="sng">
              <a:solidFill>
                <a:srgbClr val="843C0C"/>
              </a:solidFill>
              <a:latin typeface="UTM Avo" panose="02040603050506020204" pitchFamily="18" charset="0"/>
            </a:endParaRPr>
          </a:p>
        </p:txBody>
      </p:sp>
      <p:sp>
        <p:nvSpPr>
          <p:cNvPr id="8" name="TextBox 7">
            <a:extLst>
              <a:ext uri="{FF2B5EF4-FFF2-40B4-BE49-F238E27FC236}">
                <a16:creationId xmlns:a16="http://schemas.microsoft.com/office/drawing/2014/main" id="{A6082F07-DC91-8538-744D-123C0BF9255C}"/>
              </a:ext>
            </a:extLst>
          </p:cNvPr>
          <p:cNvSpPr txBox="1"/>
          <p:nvPr/>
        </p:nvSpPr>
        <p:spPr>
          <a:xfrm>
            <a:off x="4011326" y="2381351"/>
            <a:ext cx="4321723" cy="488660"/>
          </a:xfrm>
          <a:prstGeom prst="rect">
            <a:avLst/>
          </a:prstGeom>
          <a:noFill/>
        </p:spPr>
        <p:txBody>
          <a:bodyPr wrap="square" rtlCol="0">
            <a:spAutoFit/>
          </a:bodyPr>
          <a:lstStyle/>
          <a:p>
            <a:pPr algn="ctr">
              <a:lnSpc>
                <a:spcPct val="150000"/>
              </a:lnSpc>
            </a:pPr>
            <a:r>
              <a:rPr lang="en-US" sz="2000">
                <a:solidFill>
                  <a:schemeClr val="accent2">
                    <a:lumMod val="50000"/>
                  </a:schemeClr>
                </a:solidFill>
                <a:latin typeface="UTM Avo" panose="02040603050506020204" pitchFamily="18" charset="0"/>
              </a:rPr>
              <a:t>Hoặc truy cập qua QR code</a:t>
            </a:r>
          </a:p>
        </p:txBody>
      </p:sp>
      <p:pic>
        <p:nvPicPr>
          <p:cNvPr id="9" name="Picture 2" descr="Ngón Trỏ, ngón tay, Máy tính Biểu tượng Tay - tay png tải về - Miễn phí  trong suốt Tay png Tải về.">
            <a:extLst>
              <a:ext uri="{FF2B5EF4-FFF2-40B4-BE49-F238E27FC236}">
                <a16:creationId xmlns:a16="http://schemas.microsoft.com/office/drawing/2014/main" id="{8B905591-11D6-AA7C-4F0B-7458D7C3F22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044E85B9-4865-03F5-FF6D-178C788CFD3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905420" y="3722149"/>
            <a:ext cx="2684532" cy="2684532"/>
          </a:xfrm>
          <a:prstGeom prst="roundRect">
            <a:avLst>
              <a:gd name="adj" fmla="val 12957"/>
            </a:avLst>
          </a:prstGeom>
        </p:spPr>
      </p:pic>
    </p:spTree>
    <p:extLst>
      <p:ext uri="{BB962C8B-B14F-4D97-AF65-F5344CB8AC3E}">
        <p14:creationId xmlns:p14="http://schemas.microsoft.com/office/powerpoint/2010/main" val="1402119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7"/>
                                        </p:tgtEl>
                                        <p:attrNameLst>
                                          <p:attrName>style.color</p:attrName>
                                        </p:attrNameLst>
                                      </p:cBhvr>
                                      <p:by>
                                        <p:hsl h="7200000" s="0" l="0"/>
                                      </p:by>
                                    </p:animClr>
                                    <p:animClr clrSpc="hsl" dir="cw">
                                      <p:cBhvr>
                                        <p:cTn id="7" dur="1000" fill="hold"/>
                                        <p:tgtEl>
                                          <p:spTgt spid="7"/>
                                        </p:tgtEl>
                                        <p:attrNameLst>
                                          <p:attrName>fillcolor</p:attrName>
                                        </p:attrNameLst>
                                      </p:cBhvr>
                                      <p:by>
                                        <p:hsl h="7200000" s="0" l="0"/>
                                      </p:by>
                                    </p:animClr>
                                    <p:animClr clrSpc="hsl" dir="cw">
                                      <p:cBhvr>
                                        <p:cTn id="8" dur="1000" fill="hold"/>
                                        <p:tgtEl>
                                          <p:spTgt spid="7"/>
                                        </p:tgtEl>
                                        <p:attrNameLst>
                                          <p:attrName>stroke.color</p:attrName>
                                        </p:attrNameLst>
                                      </p:cBhvr>
                                      <p:by>
                                        <p:hsl h="7200000" s="0" l="0"/>
                                      </p:by>
                                    </p:animClr>
                                    <p:set>
                                      <p:cBhvr>
                                        <p:cTn id="9" dur="1000" fill="hold"/>
                                        <p:tgtEl>
                                          <p:spTgt spid="7"/>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6"/>
                                        </p:tgtEl>
                                        <p:attrNameLst>
                                          <p:attrName>fillcolor</p:attrName>
                                        </p:attrNameLst>
                                      </p:cBhvr>
                                      <p:to>
                                        <a:srgbClr val="C5E0B3"/>
                                      </p:to>
                                    </p:animClr>
                                    <p:set>
                                      <p:cBhvr>
                                        <p:cTn id="12" dur="1000" fill="hold"/>
                                        <p:tgtEl>
                                          <p:spTgt spid="6"/>
                                        </p:tgtEl>
                                        <p:attrNameLst>
                                          <p:attrName>fill.type</p:attrName>
                                        </p:attrNameLst>
                                      </p:cBhvr>
                                      <p:to>
                                        <p:strVal val="solid"/>
                                      </p:to>
                                    </p:set>
                                    <p:set>
                                      <p:cBhvr>
                                        <p:cTn id="13" dur="1000" fill="hold"/>
                                        <p:tgtEl>
                                          <p:spTgt spid="6"/>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4"/>
                                        </p:tgtEl>
                                        <p:attrNameLst>
                                          <p:attrName>style.color</p:attrName>
                                        </p:attrNameLst>
                                      </p:cBhvr>
                                      <p:by>
                                        <p:hsl h="7200000" s="0" l="0"/>
                                      </p:by>
                                    </p:animClr>
                                    <p:animClr clrSpc="hsl" dir="cw">
                                      <p:cBhvr>
                                        <p:cTn id="16" dur="1000" fill="hold"/>
                                        <p:tgtEl>
                                          <p:spTgt spid="4"/>
                                        </p:tgtEl>
                                        <p:attrNameLst>
                                          <p:attrName>fillcolor</p:attrName>
                                        </p:attrNameLst>
                                      </p:cBhvr>
                                      <p:by>
                                        <p:hsl h="7200000" s="0" l="0"/>
                                      </p:by>
                                    </p:animClr>
                                    <p:animClr clrSpc="hsl" dir="cw">
                                      <p:cBhvr>
                                        <p:cTn id="17" dur="1000" fill="hold"/>
                                        <p:tgtEl>
                                          <p:spTgt spid="4"/>
                                        </p:tgtEl>
                                        <p:attrNameLst>
                                          <p:attrName>stroke.color</p:attrName>
                                        </p:attrNameLst>
                                      </p:cBhvr>
                                      <p:by>
                                        <p:hsl h="7200000" s="0" l="0"/>
                                      </p:by>
                                    </p:animClr>
                                    <p:set>
                                      <p:cBhvr>
                                        <p:cTn id="18" dur="10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1FDF4B-0DB0-80DC-C434-15AB5E521FAC}"/>
              </a:ext>
            </a:extLst>
          </p:cNvPr>
          <p:cNvSpPr/>
          <p:nvPr/>
        </p:nvSpPr>
        <p:spPr>
          <a:xfrm>
            <a:off x="587375" y="1825625"/>
            <a:ext cx="10922000" cy="4122667"/>
          </a:xfrm>
          <a:prstGeom prst="rect">
            <a:avLst/>
          </a:prstGeom>
        </p:spPr>
        <p:txBody>
          <a:bodyPr wrap="square">
            <a:spAutoFit/>
          </a:bodyPr>
          <a:lstStyle/>
          <a:p>
            <a:pPr marL="381019" indent="-381019" algn="just">
              <a:lnSpc>
                <a:spcPct val="150000"/>
              </a:lnSpc>
              <a:spcBef>
                <a:spcPts val="400"/>
              </a:spcBef>
              <a:spcAft>
                <a:spcPts val="533"/>
              </a:spcAft>
              <a:buFont typeface="Arial" panose="020B0604020202020204" pitchFamily="34" charset="0"/>
              <a:buChar char="•"/>
            </a:pPr>
            <a:r>
              <a:rPr lang="en-US" sz="2400" dirty="0" err="1">
                <a:latin typeface="UTM Avo" panose="02040603050506020204" pitchFamily="18" charset="0"/>
                <a:ea typeface="Calibri" panose="020F0502020204030204" pitchFamily="34" charset="0"/>
                <a:cs typeface="Arial" panose="020B0604020202020204" pitchFamily="34" charset="0"/>
              </a:rPr>
              <a:t>Trong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hình</a:t>
            </a:r>
            <a:r>
              <a:rPr lang="en-US" sz="2400" dirty="0">
                <a:latin typeface="UTM Avo" panose="02040603050506020204" pitchFamily="18" charset="0"/>
                <a:ea typeface="Calibri" panose="020F0502020204030204" pitchFamily="34" charset="0"/>
                <a:cs typeface="Arial" panose="020B0604020202020204" pitchFamily="34" charset="0"/>
              </a:rPr>
              <a:t> 5.1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He (Z = 2) </a:t>
            </a:r>
            <a:r>
              <a:rPr lang="en-US" sz="2400" dirty="0" err="1">
                <a:latin typeface="UTM Avo" panose="02040603050506020204" pitchFamily="18" charset="0"/>
                <a:ea typeface="Calibri" panose="020F0502020204030204" pitchFamily="34" charset="0"/>
                <a:cs typeface="Arial" panose="020B0604020202020204" pitchFamily="34" charset="0"/>
              </a:rPr>
              <a:t>và</a:t>
            </a:r>
            <a:r>
              <a:rPr lang="en-US" sz="2400" dirty="0">
                <a:latin typeface="UTM Avo" panose="02040603050506020204" pitchFamily="18" charset="0"/>
                <a:ea typeface="Calibri" panose="020F0502020204030204" pitchFamily="34" charset="0"/>
                <a:cs typeface="Arial" panose="020B0604020202020204" pitchFamily="34" charset="0"/>
              </a:rPr>
              <a:t> Li (Z &gt; 2), ta </a:t>
            </a:r>
            <a:r>
              <a:rPr lang="en-US" sz="2400" dirty="0" err="1">
                <a:latin typeface="UTM Avo" panose="02040603050506020204" pitchFamily="18" charset="0"/>
                <a:ea typeface="Calibri" panose="020F0502020204030204" pitchFamily="34" charset="0"/>
                <a:cs typeface="Arial" panose="020B0604020202020204" pitchFamily="34" charset="0"/>
              </a:rPr>
              <a:t>thấy</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lớp</a:t>
            </a:r>
            <a:r>
              <a:rPr lang="en-US" sz="2400" dirty="0">
                <a:latin typeface="UTM Avo" panose="02040603050506020204" pitchFamily="18" charset="0"/>
                <a:ea typeface="Calibri" panose="020F0502020204030204" pitchFamily="34" charset="0"/>
                <a:cs typeface="Arial" panose="020B0604020202020204" pitchFamily="34" charset="0"/>
              </a:rPr>
              <a:t> K </a:t>
            </a:r>
            <a:r>
              <a:rPr lang="en-US" sz="2400" dirty="0" err="1">
                <a:latin typeface="UTM Avo" panose="02040603050506020204" pitchFamily="18" charset="0"/>
                <a:ea typeface="Calibri" panose="020F0502020204030204" pitchFamily="34" charset="0"/>
                <a:cs typeface="Arial" panose="020B0604020202020204" pitchFamily="34" charset="0"/>
              </a:rPr>
              <a:t>của</a:t>
            </a:r>
            <a:r>
              <a:rPr lang="en-US" sz="2400" dirty="0">
                <a:latin typeface="UTM Avo" panose="02040603050506020204" pitchFamily="18" charset="0"/>
                <a:ea typeface="Calibri" panose="020F0502020204030204" pitchFamily="34" charset="0"/>
                <a:cs typeface="Arial" panose="020B0604020202020204" pitchFamily="34" charset="0"/>
              </a:rPr>
              <a:t> 2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này</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đều</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2 electron ⇒ </a:t>
            </a:r>
            <a:r>
              <a:rPr lang="en-US" sz="2400" dirty="0" err="1">
                <a:latin typeface="UTM Avo" panose="02040603050506020204" pitchFamily="18" charset="0"/>
                <a:ea typeface="Calibri" panose="020F0502020204030204" pitchFamily="34" charset="0"/>
                <a:cs typeface="Arial" panose="020B0604020202020204" pitchFamily="34" charset="0"/>
              </a:rPr>
              <a:t>số</a:t>
            </a:r>
            <a:r>
              <a:rPr lang="en-US" sz="2400" dirty="0">
                <a:latin typeface="UTM Avo" panose="02040603050506020204" pitchFamily="18" charset="0"/>
                <a:ea typeface="Calibri" panose="020F0502020204030204" pitchFamily="34" charset="0"/>
                <a:cs typeface="Arial" panose="020B0604020202020204" pitchFamily="34" charset="0"/>
              </a:rPr>
              <a:t> electron </a:t>
            </a:r>
            <a:r>
              <a:rPr lang="en-US" sz="2400" dirty="0" err="1">
                <a:latin typeface="UTM Avo" panose="02040603050506020204" pitchFamily="18" charset="0"/>
                <a:ea typeface="Calibri" panose="020F0502020204030204" pitchFamily="34" charset="0"/>
                <a:cs typeface="Arial" panose="020B0604020202020204" pitchFamily="34" charset="0"/>
              </a:rPr>
              <a:t>tối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đa</a:t>
            </a:r>
            <a:r>
              <a:rPr lang="en-US" sz="2400" dirty="0">
                <a:latin typeface="UTM Avo" panose="02040603050506020204" pitchFamily="18" charset="0"/>
                <a:ea typeface="Calibri" panose="020F0502020204030204" pitchFamily="34" charset="0"/>
                <a:cs typeface="Arial" panose="020B0604020202020204" pitchFamily="34" charset="0"/>
              </a:rPr>
              <a:t> ở </a:t>
            </a:r>
            <a:r>
              <a:rPr lang="en-US" sz="2400" dirty="0" err="1">
                <a:latin typeface="UTM Avo" panose="02040603050506020204" pitchFamily="18" charset="0"/>
                <a:ea typeface="Calibri" panose="020F0502020204030204" pitchFamily="34" charset="0"/>
                <a:cs typeface="Arial" panose="020B0604020202020204" pitchFamily="34" charset="0"/>
              </a:rPr>
              <a:t>lớp</a:t>
            </a:r>
            <a:r>
              <a:rPr lang="en-US" sz="2400" dirty="0">
                <a:latin typeface="UTM Avo" panose="02040603050506020204" pitchFamily="18" charset="0"/>
                <a:ea typeface="Calibri" panose="020F0502020204030204" pitchFamily="34" charset="0"/>
                <a:cs typeface="Arial" panose="020B0604020202020204" pitchFamily="34" charset="0"/>
              </a:rPr>
              <a:t> K </a:t>
            </a:r>
            <a:r>
              <a:rPr lang="en-US" sz="2400" dirty="0" err="1">
                <a:latin typeface="UTM Avo" panose="02040603050506020204" pitchFamily="18" charset="0"/>
                <a:ea typeface="Calibri" panose="020F0502020204030204" pitchFamily="34" charset="0"/>
                <a:cs typeface="Arial" panose="020B0604020202020204" pitchFamily="34" charset="0"/>
              </a:rPr>
              <a:t>của</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các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số</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hiệu</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Z ≥ 2 </a:t>
            </a:r>
            <a:r>
              <a:rPr lang="en-US" sz="2400" dirty="0" err="1">
                <a:latin typeface="UTM Avo" panose="02040603050506020204" pitchFamily="18" charset="0"/>
                <a:ea typeface="Calibri" panose="020F0502020204030204" pitchFamily="34" charset="0"/>
                <a:cs typeface="Arial" panose="020B0604020202020204" pitchFamily="34" charset="0"/>
              </a:rPr>
              <a:t>là</a:t>
            </a:r>
            <a:r>
              <a:rPr lang="en-US" sz="2400" dirty="0">
                <a:latin typeface="UTM Avo" panose="02040603050506020204" pitchFamily="18" charset="0"/>
                <a:ea typeface="Calibri" panose="020F0502020204030204" pitchFamily="34" charset="0"/>
                <a:cs typeface="Arial" panose="020B0604020202020204" pitchFamily="34" charset="0"/>
              </a:rPr>
              <a:t> 2.</a:t>
            </a:r>
          </a:p>
          <a:p>
            <a:pPr marL="381019" indent="-381019" algn="just">
              <a:lnSpc>
                <a:spcPct val="150000"/>
              </a:lnSpc>
              <a:spcBef>
                <a:spcPts val="400"/>
              </a:spcBef>
              <a:spcAft>
                <a:spcPts val="533"/>
              </a:spcAft>
              <a:buFont typeface="Arial" panose="020B0604020202020204" pitchFamily="34" charset="0"/>
              <a:buChar char="•"/>
            </a:pPr>
            <a:r>
              <a:rPr lang="en-US" sz="2400" dirty="0" err="1">
                <a:latin typeface="UTM Avo" panose="02040603050506020204" pitchFamily="18" charset="0"/>
                <a:ea typeface="Calibri" panose="020F0502020204030204" pitchFamily="34" charset="0"/>
                <a:cs typeface="Arial" panose="020B0604020202020204" pitchFamily="34" charset="0"/>
              </a:rPr>
              <a:t>Thứ</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tự</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phân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bố</a:t>
            </a:r>
            <a:r>
              <a:rPr lang="en-US" sz="2400" dirty="0">
                <a:latin typeface="UTM Avo" panose="02040603050506020204" pitchFamily="18" charset="0"/>
                <a:ea typeface="Calibri" panose="020F0502020204030204" pitchFamily="34" charset="0"/>
                <a:cs typeface="Arial" panose="020B0604020202020204" pitchFamily="34" charset="0"/>
              </a:rPr>
              <a:t> electron </a:t>
            </a:r>
            <a:r>
              <a:rPr lang="en-US" sz="2400" dirty="0" err="1">
                <a:latin typeface="UTM Avo" panose="02040603050506020204" pitchFamily="18" charset="0"/>
                <a:ea typeface="Calibri" panose="020F0502020204030204" pitchFamily="34" charset="0"/>
                <a:cs typeface="Arial" panose="020B0604020202020204" pitchFamily="34" charset="0"/>
              </a:rPr>
              <a:t>vào</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lớp</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vỏ</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Các</a:t>
            </a:r>
            <a:r>
              <a:rPr lang="en-US" sz="2400" dirty="0">
                <a:latin typeface="UTM Avo" panose="02040603050506020204" pitchFamily="18" charset="0"/>
                <a:ea typeface="Calibri" panose="020F0502020204030204" pitchFamily="34" charset="0"/>
                <a:cs typeface="Arial" panose="020B0604020202020204" pitchFamily="34" charset="0"/>
              </a:rPr>
              <a:t> electron </a:t>
            </a:r>
            <a:r>
              <a:rPr lang="en-US" sz="2400" dirty="0" err="1">
                <a:latin typeface="UTM Avo" panose="02040603050506020204" pitchFamily="18" charset="0"/>
                <a:ea typeface="Calibri" panose="020F0502020204030204" pitchFamily="34" charset="0"/>
                <a:cs typeface="Arial" panose="020B0604020202020204" pitchFamily="34" charset="0"/>
              </a:rPr>
              <a:t>sẽ</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được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phân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bố</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lần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lượt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vào</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các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lớp</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theo</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chiều</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từ</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gần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hạt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nhân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ra</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ngoài</a:t>
            </a:r>
            <a:r>
              <a:rPr lang="en-US" sz="2400" dirty="0">
                <a:latin typeface="UTM Avo" panose="02040603050506020204" pitchFamily="18" charset="0"/>
                <a:ea typeface="Calibri" panose="020F0502020204030204" pitchFamily="34" charset="0"/>
                <a:cs typeface="Arial" panose="020B0604020202020204" pitchFamily="34" charset="0"/>
              </a:rPr>
              <a:t>. </a:t>
            </a:r>
          </a:p>
          <a:p>
            <a:pPr marL="381019" indent="-381019" algn="just">
              <a:lnSpc>
                <a:spcPct val="150000"/>
              </a:lnSpc>
              <a:spcBef>
                <a:spcPts val="400"/>
              </a:spcBef>
              <a:spcAft>
                <a:spcPts val="533"/>
              </a:spcAft>
              <a:buFont typeface="Arial" panose="020B0604020202020204" pitchFamily="34" charset="0"/>
              <a:buChar char="•"/>
            </a:pPr>
            <a:r>
              <a:rPr lang="en-US" sz="2400" dirty="0" err="1">
                <a:latin typeface="UTM Avo" panose="02040603050506020204" pitchFamily="18" charset="0"/>
                <a:ea typeface="Calibri" panose="020F0502020204030204" pitchFamily="34" charset="0"/>
                <a:cs typeface="Arial" panose="020B0604020202020204" pitchFamily="34" charset="0"/>
              </a:rPr>
              <a:t>Mỗi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lớp</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số</a:t>
            </a:r>
            <a:r>
              <a:rPr lang="en-US" sz="2400" dirty="0">
                <a:latin typeface="UTM Avo" panose="02040603050506020204" pitchFamily="18" charset="0"/>
                <a:ea typeface="Calibri" panose="020F0502020204030204" pitchFamily="34" charset="0"/>
                <a:cs typeface="Arial" panose="020B0604020202020204" pitchFamily="34" charset="0"/>
              </a:rPr>
              <a:t> electron </a:t>
            </a:r>
            <a:r>
              <a:rPr lang="en-US" sz="2400" dirty="0" err="1">
                <a:latin typeface="UTM Avo" panose="02040603050506020204" pitchFamily="18" charset="0"/>
                <a:ea typeface="Calibri" panose="020F0502020204030204" pitchFamily="34" charset="0"/>
                <a:cs typeface="Arial" panose="020B0604020202020204" pitchFamily="34" charset="0"/>
              </a:rPr>
              <a:t>đối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đa</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xác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định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như</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lớp</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thứ</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nhất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tối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đa</a:t>
            </a:r>
            <a:r>
              <a:rPr lang="en-US" sz="2400" dirty="0">
                <a:latin typeface="UTM Avo" panose="02040603050506020204" pitchFamily="18" charset="0"/>
                <a:ea typeface="Calibri" panose="020F0502020204030204" pitchFamily="34" charset="0"/>
                <a:cs typeface="Arial" panose="020B0604020202020204" pitchFamily="34" charset="0"/>
              </a:rPr>
              <a:t> 2 electron, </a:t>
            </a:r>
            <a:r>
              <a:rPr lang="en-US" sz="2400" dirty="0" err="1">
                <a:latin typeface="UTM Avo" panose="02040603050506020204" pitchFamily="18" charset="0"/>
                <a:ea typeface="Calibri" panose="020F0502020204030204" pitchFamily="34" charset="0"/>
                <a:cs typeface="Arial" panose="020B0604020202020204" pitchFamily="34" charset="0"/>
              </a:rPr>
              <a:t>lớp</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thứ</a:t>
            </a:r>
            <a:r>
              <a:rPr lang="en-US" sz="2400" dirty="0">
                <a:latin typeface="UTM Avo" panose="02040603050506020204" pitchFamily="18" charset="0"/>
                <a:ea typeface="Calibri" panose="020F0502020204030204" pitchFamily="34" charset="0"/>
                <a:cs typeface="Arial" panose="020B0604020202020204" pitchFamily="34" charset="0"/>
              </a:rPr>
              <a:t> 2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tối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đa</a:t>
            </a:r>
            <a:r>
              <a:rPr lang="en-US" sz="2400" dirty="0">
                <a:latin typeface="UTM Avo" panose="02040603050506020204" pitchFamily="18" charset="0"/>
                <a:ea typeface="Calibri" panose="020F0502020204030204" pitchFamily="34" charset="0"/>
                <a:cs typeface="Arial" panose="020B0604020202020204" pitchFamily="34" charset="0"/>
              </a:rPr>
              <a:t> 8 electron,…</a:t>
            </a:r>
          </a:p>
        </p:txBody>
      </p:sp>
    </p:spTree>
    <p:extLst>
      <p:ext uri="{BB962C8B-B14F-4D97-AF65-F5344CB8AC3E}">
        <p14:creationId xmlns:p14="http://schemas.microsoft.com/office/powerpoint/2010/main" val="1623138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B9C8146-C2BE-2360-709D-B976E7E4C9E0}"/>
              </a:ext>
            </a:extLst>
          </p:cNvPr>
          <p:cNvGrpSpPr/>
          <p:nvPr/>
        </p:nvGrpSpPr>
        <p:grpSpPr>
          <a:xfrm>
            <a:off x="4877732" y="3200400"/>
            <a:ext cx="2736543" cy="1558939"/>
            <a:chOff x="309542" y="967667"/>
            <a:chExt cx="2878585" cy="1558939"/>
          </a:xfrm>
        </p:grpSpPr>
        <p:pic>
          <p:nvPicPr>
            <p:cNvPr id="3" name="Picture 2">
              <a:hlinkClick r:id="rId3"/>
              <a:extLst>
                <a:ext uri="{FF2B5EF4-FFF2-40B4-BE49-F238E27FC236}">
                  <a16:creationId xmlns:a16="http://schemas.microsoft.com/office/drawing/2014/main" id="{A0608B49-1176-9B9E-CDE2-C55E96D1F5C6}"/>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4" name="TextBox 3">
              <a:extLst>
                <a:ext uri="{FF2B5EF4-FFF2-40B4-BE49-F238E27FC236}">
                  <a16:creationId xmlns:a16="http://schemas.microsoft.com/office/drawing/2014/main" id="{2DED3F60-E02F-50B1-6E8A-16D40F851362}"/>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312401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4EC4F2-2FA3-3D82-12E2-57DDB59A802B}"/>
              </a:ext>
            </a:extLst>
          </p:cNvPr>
          <p:cNvSpPr txBox="1"/>
          <p:nvPr/>
        </p:nvSpPr>
        <p:spPr>
          <a:xfrm>
            <a:off x="4187824" y="1571515"/>
            <a:ext cx="7874000" cy="895758"/>
          </a:xfrm>
          <a:prstGeom prst="rect">
            <a:avLst/>
          </a:prstGeom>
          <a:noFill/>
        </p:spPr>
        <p:txBody>
          <a:bodyPr wrap="square" rtlCol="0">
            <a:spAutoFit/>
          </a:bodyPr>
          <a:lstStyle/>
          <a:p>
            <a:pPr algn="ctr">
              <a:lnSpc>
                <a:spcPct val="150000"/>
              </a:lnSpc>
            </a:pPr>
            <a:r>
              <a:rPr lang="en-US" sz="4000" b="1" dirty="0">
                <a:latin typeface="UTM Avo" panose="02040603050506020204" pitchFamily="18" charset="0"/>
                <a:cs typeface="Arial" panose="020B0604020202020204" pitchFamily="34" charset="0"/>
              </a:rPr>
              <a:t>NỘI DUNG BÀI HỌC</a:t>
            </a:r>
          </a:p>
        </p:txBody>
      </p:sp>
      <p:sp>
        <p:nvSpPr>
          <p:cNvPr id="6" name="Chevron 8">
            <a:extLst>
              <a:ext uri="{FF2B5EF4-FFF2-40B4-BE49-F238E27FC236}">
                <a16:creationId xmlns:a16="http://schemas.microsoft.com/office/drawing/2014/main" id="{52E8E4AF-2872-9753-360B-0DCEF3376A98}"/>
              </a:ext>
            </a:extLst>
          </p:cNvPr>
          <p:cNvSpPr/>
          <p:nvPr/>
        </p:nvSpPr>
        <p:spPr>
          <a:xfrm>
            <a:off x="5000625" y="2705340"/>
            <a:ext cx="6065574" cy="8763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UTM Avo" panose="02040603050506020204" pitchFamily="18" charset="0"/>
                <a:cs typeface="Arial" panose="020B0604020202020204" pitchFamily="34" charset="0"/>
              </a:rPr>
              <a:t>1. </a:t>
            </a:r>
            <a:r>
              <a:rPr lang="en-US" sz="2400" dirty="0" err="1">
                <a:solidFill>
                  <a:schemeClr val="tx1"/>
                </a:solidFill>
                <a:latin typeface="UTM Avo" panose="02040603050506020204" pitchFamily="18" charset="0"/>
                <a:cs typeface="Arial" panose="020B0604020202020204" pitchFamily="34" charset="0"/>
              </a:rPr>
              <a:t>Lớp</a:t>
            </a:r>
            <a:r>
              <a:rPr lang="en-US" sz="2400" dirty="0">
                <a:solidFill>
                  <a:schemeClr val="tx1"/>
                </a:solidFill>
                <a:latin typeface="UTM Avo" panose="02040603050506020204" pitchFamily="18" charset="0"/>
                <a:cs typeface="Arial" panose="020B0604020202020204" pitchFamily="34" charset="0"/>
              </a:rPr>
              <a:t> </a:t>
            </a:r>
            <a:r>
              <a:rPr lang="en-US" sz="2400" dirty="0" err="1">
                <a:solidFill>
                  <a:schemeClr val="tx1"/>
                </a:solidFill>
                <a:latin typeface="UTM Avo" panose="02040603050506020204" pitchFamily="18" charset="0"/>
                <a:cs typeface="Arial" panose="020B0604020202020204" pitchFamily="34" charset="0"/>
              </a:rPr>
              <a:t>và</a:t>
            </a:r>
            <a:r>
              <a:rPr lang="en-US" sz="2400" dirty="0">
                <a:solidFill>
                  <a:schemeClr val="tx1"/>
                </a:solidFill>
                <a:latin typeface="UTM Avo" panose="02040603050506020204" pitchFamily="18" charset="0"/>
                <a:cs typeface="Arial" panose="020B0604020202020204" pitchFamily="34" charset="0"/>
              </a:rPr>
              <a:t> </a:t>
            </a:r>
            <a:r>
              <a:rPr lang="en-US" sz="2400" dirty="0" err="1">
                <a:solidFill>
                  <a:schemeClr val="tx1"/>
                </a:solidFill>
                <a:latin typeface="UTM Avo" panose="02040603050506020204" pitchFamily="18" charset="0"/>
                <a:cs typeface="Arial" panose="020B0604020202020204" pitchFamily="34" charset="0"/>
              </a:rPr>
              <a:t>phân</a:t>
            </a:r>
            <a:r>
              <a:rPr lang="en-US" sz="2400" dirty="0">
                <a:solidFill>
                  <a:schemeClr val="tx1"/>
                </a:solidFill>
                <a:latin typeface="UTM Avo" panose="02040603050506020204" pitchFamily="18" charset="0"/>
                <a:cs typeface="Arial" panose="020B0604020202020204" pitchFamily="34" charset="0"/>
              </a:rPr>
              <a:t> </a:t>
            </a:r>
            <a:r>
              <a:rPr lang="en-US" sz="2400" dirty="0" err="1">
                <a:solidFill>
                  <a:schemeClr val="tx1"/>
                </a:solidFill>
                <a:latin typeface="UTM Avo" panose="02040603050506020204" pitchFamily="18" charset="0"/>
                <a:cs typeface="Arial" panose="020B0604020202020204" pitchFamily="34" charset="0"/>
              </a:rPr>
              <a:t>lớp</a:t>
            </a:r>
            <a:r>
              <a:rPr lang="en-US" sz="2400" dirty="0">
                <a:solidFill>
                  <a:schemeClr val="tx1"/>
                </a:solidFill>
                <a:latin typeface="UTM Avo" panose="02040603050506020204" pitchFamily="18" charset="0"/>
                <a:cs typeface="Arial" panose="020B0604020202020204" pitchFamily="34" charset="0"/>
              </a:rPr>
              <a:t> electron</a:t>
            </a:r>
          </a:p>
        </p:txBody>
      </p:sp>
      <p:sp>
        <p:nvSpPr>
          <p:cNvPr id="7" name="Chevron 12">
            <a:extLst>
              <a:ext uri="{FF2B5EF4-FFF2-40B4-BE49-F238E27FC236}">
                <a16:creationId xmlns:a16="http://schemas.microsoft.com/office/drawing/2014/main" id="{E4322D40-0687-BCDE-C479-B0204E30B136}"/>
              </a:ext>
            </a:extLst>
          </p:cNvPr>
          <p:cNvSpPr/>
          <p:nvPr/>
        </p:nvSpPr>
        <p:spPr>
          <a:xfrm>
            <a:off x="5000625" y="3705225"/>
            <a:ext cx="6065574" cy="8763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UTM Avo" panose="02040603050506020204" pitchFamily="18" charset="0"/>
                <a:cs typeface="Arial" panose="020B0604020202020204" pitchFamily="34" charset="0"/>
              </a:rPr>
              <a:t>2. Cấu hình electron nguyên tử</a:t>
            </a:r>
          </a:p>
        </p:txBody>
      </p:sp>
      <p:pic>
        <p:nvPicPr>
          <p:cNvPr id="8" name="Picture 7">
            <a:extLst>
              <a:ext uri="{FF2B5EF4-FFF2-40B4-BE49-F238E27FC236}">
                <a16:creationId xmlns:a16="http://schemas.microsoft.com/office/drawing/2014/main" id="{CC9CE335-6778-A080-6598-B7AEB307AD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77801" y="1835150"/>
            <a:ext cx="4673600" cy="4673600"/>
          </a:xfrm>
          <a:prstGeom prst="rect">
            <a:avLst/>
          </a:prstGeom>
          <a:ln>
            <a:noFill/>
          </a:ln>
          <a:effectLst>
            <a:outerShdw blurRad="190500" algn="tl" rotWithShape="0">
              <a:srgbClr val="000000">
                <a:alpha val="70000"/>
              </a:srgbClr>
            </a:outerShdw>
          </a:effectLst>
        </p:spPr>
      </p:pic>
      <p:sp>
        <p:nvSpPr>
          <p:cNvPr id="2" name="Chevron 12">
            <a:extLst>
              <a:ext uri="{FF2B5EF4-FFF2-40B4-BE49-F238E27FC236}">
                <a16:creationId xmlns:a16="http://schemas.microsoft.com/office/drawing/2014/main" id="{F3F15FFD-BF72-F334-2496-8E0F89E469A0}"/>
              </a:ext>
            </a:extLst>
          </p:cNvPr>
          <p:cNvSpPr/>
          <p:nvPr/>
        </p:nvSpPr>
        <p:spPr>
          <a:xfrm>
            <a:off x="5000625" y="4686299"/>
            <a:ext cx="6065574" cy="159067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UTM Avo" panose="02040603050506020204" pitchFamily="18" charset="0"/>
                <a:cs typeface="Arial" panose="020B0604020202020204" pitchFamily="34" charset="0"/>
              </a:rPr>
              <a:t>3</a:t>
            </a:r>
            <a:r>
              <a:rPr lang="vi-VN" sz="2400" dirty="0">
                <a:solidFill>
                  <a:schemeClr val="tx1"/>
                </a:solidFill>
                <a:latin typeface="UTM Avo" panose="02040603050506020204" pitchFamily="18" charset="0"/>
                <a:cs typeface="Arial" panose="020B0604020202020204" pitchFamily="34" charset="0"/>
              </a:rPr>
              <a:t>. Dự đoán tính chất hóa học cơ bản của nguyên tố dựa theo cấu hình electron của nguyên tử</a:t>
            </a:r>
          </a:p>
        </p:txBody>
      </p:sp>
    </p:spTree>
    <p:extLst>
      <p:ext uri="{BB962C8B-B14F-4D97-AF65-F5344CB8AC3E}">
        <p14:creationId xmlns:p14="http://schemas.microsoft.com/office/powerpoint/2010/main" val="88687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97D71F-5E5A-C830-6DBA-FAC4D531110C}"/>
              </a:ext>
            </a:extLst>
          </p:cNvPr>
          <p:cNvSpPr/>
          <p:nvPr/>
        </p:nvSpPr>
        <p:spPr>
          <a:xfrm>
            <a:off x="748719" y="1687872"/>
            <a:ext cx="4453463" cy="574388"/>
          </a:xfrm>
          <a:prstGeom prst="rect">
            <a:avLst/>
          </a:prstGeom>
        </p:spPr>
        <p:txBody>
          <a:bodyPr wrap="none">
            <a:spAutoFit/>
          </a:bodyPr>
          <a:lstStyle/>
          <a:p>
            <a:pPr>
              <a:lnSpc>
                <a:spcPct val="150000"/>
              </a:lnSpc>
              <a:spcBef>
                <a:spcPts val="400"/>
              </a:spcBef>
              <a:spcAft>
                <a:spcPts val="533"/>
              </a:spcAft>
            </a:pPr>
            <a:r>
              <a:rPr lang="en-US" sz="2400" b="1" dirty="0">
                <a:latin typeface="UTM Avo" panose="02040603050506020204" pitchFamily="18" charset="0"/>
                <a:ea typeface="Calibri" panose="020F0502020204030204" pitchFamily="34" charset="0"/>
                <a:cs typeface="Arial" panose="020B0604020202020204" pitchFamily="34" charset="0"/>
              </a:rPr>
              <a:t>I. </a:t>
            </a:r>
            <a:r>
              <a:rPr lang="en-US" sz="2400" b="1" dirty="0" err="1">
                <a:latin typeface="UTM Avo" panose="02040603050506020204" pitchFamily="18" charset="0"/>
                <a:ea typeface="Calibri" panose="020F0502020204030204" pitchFamily="34" charset="0"/>
                <a:cs typeface="Arial" panose="020B0604020202020204" pitchFamily="34" charset="0"/>
              </a:rPr>
              <a:t>Lớp</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và</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phân</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lớp</a:t>
            </a:r>
            <a:r>
              <a:rPr lang="en-US" sz="2400" b="1" dirty="0">
                <a:latin typeface="UTM Avo" panose="02040603050506020204" pitchFamily="18" charset="0"/>
                <a:ea typeface="Calibri" panose="020F0502020204030204" pitchFamily="34" charset="0"/>
                <a:cs typeface="Arial" panose="020B0604020202020204" pitchFamily="34" charset="0"/>
              </a:rPr>
              <a:t> electron</a:t>
            </a:r>
          </a:p>
        </p:txBody>
      </p:sp>
      <p:sp>
        <p:nvSpPr>
          <p:cNvPr id="2" name="Rectangle 1">
            <a:extLst>
              <a:ext uri="{FF2B5EF4-FFF2-40B4-BE49-F238E27FC236}">
                <a16:creationId xmlns:a16="http://schemas.microsoft.com/office/drawing/2014/main" id="{369EFBF0-C191-65F6-72E3-4D4F061D73DB}"/>
              </a:ext>
            </a:extLst>
          </p:cNvPr>
          <p:cNvSpPr/>
          <p:nvPr/>
        </p:nvSpPr>
        <p:spPr>
          <a:xfrm>
            <a:off x="701094" y="2154597"/>
            <a:ext cx="2534668" cy="574388"/>
          </a:xfrm>
          <a:prstGeom prst="rect">
            <a:avLst/>
          </a:prstGeom>
        </p:spPr>
        <p:txBody>
          <a:bodyPr wrap="none">
            <a:spAutoFit/>
          </a:bodyPr>
          <a:lstStyle/>
          <a:p>
            <a:pPr>
              <a:lnSpc>
                <a:spcPct val="150000"/>
              </a:lnSpc>
              <a:spcBef>
                <a:spcPts val="400"/>
              </a:spcBef>
              <a:spcAft>
                <a:spcPts val="533"/>
              </a:spcAft>
            </a:pPr>
            <a:r>
              <a:rPr lang="en-US" sz="2400" b="1" dirty="0">
                <a:solidFill>
                  <a:schemeClr val="accent2"/>
                </a:solidFill>
                <a:latin typeface="UTM Avo" panose="02040603050506020204" pitchFamily="18" charset="0"/>
                <a:ea typeface="Calibri" panose="020F0502020204030204" pitchFamily="34" charset="0"/>
                <a:cs typeface="Arial" panose="020B0604020202020204" pitchFamily="34" charset="0"/>
              </a:rPr>
              <a:t>1. </a:t>
            </a:r>
            <a:r>
              <a:rPr lang="en-US" sz="2400" b="1" dirty="0" err="1">
                <a:solidFill>
                  <a:schemeClr val="accent2"/>
                </a:solidFill>
                <a:latin typeface="UTM Avo" panose="02040603050506020204" pitchFamily="18" charset="0"/>
                <a:ea typeface="Calibri" panose="020F0502020204030204" pitchFamily="34" charset="0"/>
                <a:cs typeface="Arial" panose="020B0604020202020204" pitchFamily="34" charset="0"/>
              </a:rPr>
              <a:t>Lớp</a:t>
            </a:r>
            <a:r>
              <a:rPr lang="en-US" sz="2400" b="1" dirty="0">
                <a:solidFill>
                  <a:schemeClr val="accent2"/>
                </a:solidFill>
                <a:latin typeface="UTM Avo" panose="02040603050506020204" pitchFamily="18" charset="0"/>
                <a:ea typeface="Calibri" panose="020F0502020204030204" pitchFamily="34" charset="0"/>
                <a:cs typeface="Arial" panose="020B0604020202020204" pitchFamily="34" charset="0"/>
              </a:rPr>
              <a:t> electron</a:t>
            </a:r>
          </a:p>
        </p:txBody>
      </p:sp>
      <p:sp>
        <p:nvSpPr>
          <p:cNvPr id="6" name="TextBox 5">
            <a:extLst>
              <a:ext uri="{FF2B5EF4-FFF2-40B4-BE49-F238E27FC236}">
                <a16:creationId xmlns:a16="http://schemas.microsoft.com/office/drawing/2014/main" id="{E17EE022-BEC0-42C4-A826-1E69D392A612}"/>
              </a:ext>
            </a:extLst>
          </p:cNvPr>
          <p:cNvSpPr txBox="1"/>
          <p:nvPr/>
        </p:nvSpPr>
        <p:spPr>
          <a:xfrm>
            <a:off x="692150" y="2663825"/>
            <a:ext cx="10972800" cy="3337837"/>
          </a:xfrm>
          <a:prstGeom prst="rect">
            <a:avLst/>
          </a:prstGeom>
          <a:noFill/>
        </p:spPr>
        <p:txBody>
          <a:bodyPr wrap="square">
            <a:spAutoFit/>
          </a:bodyPr>
          <a:lstStyle/>
          <a:p>
            <a:pPr marL="342900" lvl="0" indent="-342900" algn="just" defTabSz="609539">
              <a:lnSpc>
                <a:spcPct val="150000"/>
              </a:lnSpc>
              <a:buFont typeface="Wingdings" panose="05000000000000000000" pitchFamily="2" charset="2"/>
              <a:buChar char="v"/>
              <a:defRPr/>
            </a:pPr>
            <a:r>
              <a:rPr lang="vi-VN" sz="2400" dirty="0">
                <a:latin typeface="UTM Avo" panose="02040603050506020204" pitchFamily="18" charset="0"/>
              </a:rPr>
              <a:t>Các electron trong lớp vỏ nguyên tử được phân bố vào các lớp và phân lớp dựa theo năng lượng của chúng.</a:t>
            </a:r>
            <a:endParaRPr lang="en-US" sz="2400" dirty="0">
              <a:latin typeface="UTM Avo" panose="02040603050506020204" pitchFamily="18" charset="0"/>
            </a:endParaRPr>
          </a:p>
          <a:p>
            <a:pPr marL="342900" lvl="0" indent="-342900" algn="just" defTabSz="609539">
              <a:lnSpc>
                <a:spcPct val="150000"/>
              </a:lnSpc>
              <a:buFont typeface="Wingdings" panose="05000000000000000000" pitchFamily="2" charset="2"/>
              <a:buChar char="v"/>
              <a:defRPr/>
            </a:pPr>
            <a:r>
              <a:rPr lang="vi-VN" sz="2400" dirty="0">
                <a:latin typeface="UTM Avo" panose="02040603050506020204" pitchFamily="18" charset="0"/>
              </a:rPr>
              <a:t>Các electron thuộc cùng một lớp có năng lượng gần bằng nhau.</a:t>
            </a:r>
          </a:p>
          <a:p>
            <a:pPr marL="342900" lvl="0" indent="-342900" algn="just" defTabSz="609539">
              <a:lnSpc>
                <a:spcPct val="150000"/>
              </a:lnSpc>
              <a:buFont typeface="Wingdings" panose="05000000000000000000" pitchFamily="2" charset="2"/>
              <a:buChar char="v"/>
              <a:defRPr/>
            </a:pPr>
            <a:r>
              <a:rPr lang="vi-VN" sz="2400" dirty="0">
                <a:latin typeface="UTM Avo" panose="02040603050506020204" pitchFamily="18" charset="0"/>
              </a:rPr>
              <a:t>Trong mỗi lớp electron, có thể có một hoặc nhiều AO. Số lượng AO và số electron tối đa trên mỗi lớp như Bảng 5.1.</a:t>
            </a:r>
          </a:p>
          <a:p>
            <a:pPr marL="342900" lvl="0" indent="-342900" algn="just" defTabSz="609539">
              <a:lnSpc>
                <a:spcPct val="150000"/>
              </a:lnSpc>
              <a:buFont typeface="Wingdings" panose="05000000000000000000" pitchFamily="2" charset="2"/>
              <a:buChar char="v"/>
              <a:defRPr/>
            </a:pPr>
            <a:endParaRPr lang="vi-VN" sz="2400" dirty="0">
              <a:latin typeface="UTM Avo" panose="02040603050506020204" pitchFamily="18" charset="0"/>
            </a:endParaRPr>
          </a:p>
        </p:txBody>
      </p:sp>
    </p:spTree>
    <p:extLst>
      <p:ext uri="{BB962C8B-B14F-4D97-AF65-F5344CB8AC3E}">
        <p14:creationId xmlns:p14="http://schemas.microsoft.com/office/powerpoint/2010/main" val="363235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fade">
                                      <p:cBhvr>
                                        <p:cTn id="24" dur="50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D5EAFB-B75C-1170-8F80-6DAD9BED7FD9}"/>
              </a:ext>
            </a:extLst>
          </p:cNvPr>
          <p:cNvSpPr txBox="1"/>
          <p:nvPr/>
        </p:nvSpPr>
        <p:spPr>
          <a:xfrm>
            <a:off x="806450" y="4264025"/>
            <a:ext cx="10414000" cy="2229841"/>
          </a:xfrm>
          <a:prstGeom prst="rect">
            <a:avLst/>
          </a:prstGeom>
          <a:noFill/>
        </p:spPr>
        <p:txBody>
          <a:bodyPr wrap="square">
            <a:spAutoFit/>
          </a:bodyPr>
          <a:lstStyle/>
          <a:p>
            <a:pPr marL="342900" lvl="0" indent="-342900" algn="just" defTabSz="609539">
              <a:lnSpc>
                <a:spcPct val="150000"/>
              </a:lnSpc>
              <a:buFont typeface="Wingdings" panose="05000000000000000000" pitchFamily="2" charset="2"/>
              <a:buChar char="v"/>
              <a:defRPr/>
            </a:pPr>
            <a:r>
              <a:rPr lang="vi-VN" sz="2400" dirty="0">
                <a:latin typeface="UTM Avo" panose="02040603050506020204" pitchFamily="18" charset="0"/>
              </a:rPr>
              <a:t>Số electron và số lượng AO trong lớp electron thứ n (n ≤ 4) được ghi nhớ theo quy tắc sau:</a:t>
            </a:r>
          </a:p>
          <a:p>
            <a:pPr lvl="0" algn="just" defTabSz="609539">
              <a:lnSpc>
                <a:spcPct val="150000"/>
              </a:lnSpc>
              <a:defRPr/>
            </a:pPr>
            <a:r>
              <a:rPr lang="en-US" sz="2400" dirty="0">
                <a:latin typeface="UTM Avo" panose="02040603050506020204" pitchFamily="18" charset="0"/>
              </a:rPr>
              <a:t>1. </a:t>
            </a:r>
            <a:r>
              <a:rPr lang="vi-VN" sz="2400" dirty="0">
                <a:latin typeface="UTM Avo" panose="02040603050506020204" pitchFamily="18" charset="0"/>
              </a:rPr>
              <a:t>Lớp thứ n có n</a:t>
            </a:r>
            <a:r>
              <a:rPr lang="vi-VN" sz="2400" baseline="30000" dirty="0">
                <a:latin typeface="UTM Avo" panose="02040603050506020204" pitchFamily="18" charset="0"/>
              </a:rPr>
              <a:t>2</a:t>
            </a:r>
            <a:r>
              <a:rPr lang="vi-VN" sz="2400" dirty="0">
                <a:latin typeface="UTM Avo" panose="02040603050506020204" pitchFamily="18" charset="0"/>
              </a:rPr>
              <a:t> AO.</a:t>
            </a:r>
          </a:p>
          <a:p>
            <a:pPr lvl="0" algn="just" defTabSz="609539">
              <a:lnSpc>
                <a:spcPct val="150000"/>
              </a:lnSpc>
              <a:defRPr/>
            </a:pPr>
            <a:r>
              <a:rPr lang="en-US" sz="2400" dirty="0">
                <a:latin typeface="UTM Avo" panose="02040603050506020204" pitchFamily="18" charset="0"/>
              </a:rPr>
              <a:t>2. </a:t>
            </a:r>
            <a:r>
              <a:rPr lang="vi-VN" sz="2400" dirty="0">
                <a:latin typeface="UTM Avo" panose="02040603050506020204" pitchFamily="18" charset="0"/>
              </a:rPr>
              <a:t>Lớp thứ n có tối đa 2n</a:t>
            </a:r>
            <a:r>
              <a:rPr lang="vi-VN" sz="2400" baseline="30000" dirty="0">
                <a:latin typeface="UTM Avo" panose="02040603050506020204" pitchFamily="18" charset="0"/>
              </a:rPr>
              <a:t>2</a:t>
            </a:r>
            <a:r>
              <a:rPr lang="vi-VN" sz="2400" dirty="0">
                <a:latin typeface="UTM Avo" panose="02040603050506020204" pitchFamily="18" charset="0"/>
              </a:rPr>
              <a:t> electron.</a:t>
            </a:r>
          </a:p>
        </p:txBody>
      </p:sp>
      <p:pic>
        <p:nvPicPr>
          <p:cNvPr id="10" name="Picture 9">
            <a:extLst>
              <a:ext uri="{FF2B5EF4-FFF2-40B4-BE49-F238E27FC236}">
                <a16:creationId xmlns:a16="http://schemas.microsoft.com/office/drawing/2014/main" id="{CB359234-8B8B-81F4-4A58-3C9915311A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6425" y="1822383"/>
            <a:ext cx="7779150" cy="2584583"/>
          </a:xfrm>
          <a:prstGeom prst="rect">
            <a:avLst/>
          </a:prstGeom>
        </p:spPr>
      </p:pic>
    </p:spTree>
    <p:extLst>
      <p:ext uri="{BB962C8B-B14F-4D97-AF65-F5344CB8AC3E}">
        <p14:creationId xmlns:p14="http://schemas.microsoft.com/office/powerpoint/2010/main" val="1562526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89366F-300E-8D11-CEE5-6AB855E8DF0E}"/>
              </a:ext>
            </a:extLst>
          </p:cNvPr>
          <p:cNvSpPr txBox="1"/>
          <p:nvPr/>
        </p:nvSpPr>
        <p:spPr>
          <a:xfrm>
            <a:off x="520700" y="1787525"/>
            <a:ext cx="10972800" cy="2229841"/>
          </a:xfrm>
          <a:prstGeom prst="rect">
            <a:avLst/>
          </a:prstGeom>
          <a:noFill/>
        </p:spPr>
        <p:txBody>
          <a:bodyPr wrap="square">
            <a:spAutoFit/>
          </a:bodyPr>
          <a:lstStyle/>
          <a:p>
            <a:pPr lvl="0" algn="just" defTabSz="609539">
              <a:lnSpc>
                <a:spcPct val="150000"/>
              </a:lnSpc>
              <a:defRPr/>
            </a:pPr>
            <a:r>
              <a:rPr lang="vi-VN" sz="2400" dirty="0">
                <a:latin typeface="UTM Avo" panose="02040603050506020204" pitchFamily="18" charset="0"/>
              </a:rPr>
              <a:t>Năng lượng của một electron phụ thuộc vào khoảng cách từ electron đó tới hạt nhân. Electron càng xa hạt nhân thì có năng lượng càng cao. Vậy khoảng cách của các electron trong cùng một lớp tới hạt nhân được coi như gần bằng nhau.</a:t>
            </a:r>
          </a:p>
        </p:txBody>
      </p:sp>
    </p:spTree>
    <p:extLst>
      <p:ext uri="{BB962C8B-B14F-4D97-AF65-F5344CB8AC3E}">
        <p14:creationId xmlns:p14="http://schemas.microsoft.com/office/powerpoint/2010/main" val="272676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mẫu Toán 4" id="{2177364B-33F2-4BA7-B4AE-EF27B5C74F07}" vid="{149BD0E7-1910-438F-B179-135423978455}"/>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mẫu Toán 4" id="{2177364B-33F2-4BA7-B4AE-EF27B5C74F07}" vid="{F80FDD4E-B15E-4EB9-BC92-ABD0ED9503EB}"/>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mẫu Toán 4</Template>
  <TotalTime>240</TotalTime>
  <Words>1629</Words>
  <Application>Microsoft Office PowerPoint</Application>
  <PresentationFormat>Widescreen</PresentationFormat>
  <Paragraphs>180</Paragraphs>
  <Slides>34</Slides>
  <Notes>5</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34</vt:i4>
      </vt:variant>
    </vt:vector>
  </HeadingPairs>
  <TitlesOfParts>
    <vt:vector size="43" baseType="lpstr">
      <vt:lpstr>Arial</vt:lpstr>
      <vt:lpstr>Calibri Light</vt:lpstr>
      <vt:lpstr>Wingdings</vt:lpstr>
      <vt:lpstr>Calibri</vt:lpstr>
      <vt:lpstr>UTM Avo</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18</cp:revision>
  <dcterms:created xsi:type="dcterms:W3CDTF">2024-03-07T01:43:18Z</dcterms:created>
  <dcterms:modified xsi:type="dcterms:W3CDTF">2024-04-23T08:35:22Z</dcterms:modified>
</cp:coreProperties>
</file>