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 id="2147483674" r:id="rId3"/>
  </p:sldMasterIdLst>
  <p:notesMasterIdLst>
    <p:notesMasterId r:id="rId29"/>
  </p:notesMasterIdLst>
  <p:sldIdLst>
    <p:sldId id="288" r:id="rId4"/>
    <p:sldId id="256" r:id="rId5"/>
    <p:sldId id="263" r:id="rId6"/>
    <p:sldId id="369" r:id="rId7"/>
    <p:sldId id="265" r:id="rId8"/>
    <p:sldId id="262" r:id="rId9"/>
    <p:sldId id="266" r:id="rId10"/>
    <p:sldId id="267" r:id="rId11"/>
    <p:sldId id="268" r:id="rId12"/>
    <p:sldId id="269" r:id="rId13"/>
    <p:sldId id="270" r:id="rId14"/>
    <p:sldId id="271" r:id="rId15"/>
    <p:sldId id="272" r:id="rId16"/>
    <p:sldId id="273" r:id="rId17"/>
    <p:sldId id="274" r:id="rId18"/>
    <p:sldId id="275" r:id="rId19"/>
    <p:sldId id="277" r:id="rId20"/>
    <p:sldId id="279" r:id="rId21"/>
    <p:sldId id="280" r:id="rId22"/>
    <p:sldId id="281" r:id="rId23"/>
    <p:sldId id="282" r:id="rId24"/>
    <p:sldId id="261" r:id="rId25"/>
    <p:sldId id="368" r:id="rId26"/>
    <p:sldId id="370" r:id="rId27"/>
    <p:sldId id="278" r:id="rId28"/>
  </p:sldIdLst>
  <p:sldSz cx="24385588" cy="13717588"/>
  <p:notesSz cx="6797675" cy="9928225"/>
  <p:embeddedFontLst>
    <p:embeddedFont>
      <p:font typeface="Calibri" panose="020F0502020204030204" pitchFamily="34" charset="0"/>
      <p:regular r:id="rId30"/>
      <p:bold r:id="rId31"/>
      <p:italic r:id="rId32"/>
      <p:boldItalic r:id="rId33"/>
    </p:embeddedFont>
    <p:embeddedFont>
      <p:font typeface="Questrial" panose="020B0604020202020204" charset="0"/>
      <p:regular r:id="rId34"/>
    </p:embeddedFont>
    <p:embeddedFont>
      <p:font typeface="Tahoma" panose="020B0604030504040204" pitchFamily="34" charset="0"/>
      <p:regular r:id="rId35"/>
      <p:bold r:id="rId36"/>
    </p:embeddedFont>
    <p:embeddedFont>
      <p:font typeface="VNI-Times"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1">
          <p15:clr>
            <a:srgbClr val="A4A3A4"/>
          </p15:clr>
        </p15:guide>
        <p15:guide id="2" pos="768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iM5QR6yBKF1ijbjLbaJjTtaocc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00"/>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6" d="100"/>
          <a:sy n="26" d="100"/>
        </p:scale>
        <p:origin x="10" y="41"/>
      </p:cViewPr>
      <p:guideLst>
        <p:guide orient="horz" pos="4321"/>
        <p:guide pos="7681"/>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0.fntdata"/><Relationship Id="rId21" Type="http://schemas.openxmlformats.org/officeDocument/2006/relationships/slide" Target="slides/slide18.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7.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7.xml"/><Relationship Id="rId41" Type="http://customschemas.google.com/relationships/presentationmetadata" Target="metadata"/></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wmf"/><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2.wmf"/></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10-10T00:44:47.16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13846 0</inkml:trace>
  <inkml:trace contextRef="#ctx0" brushRef="#br0" timeOffset="26816">0 1638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41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641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0091"/>
            <a:ext cx="2945659" cy="49641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4C4743F3-F9FD-4BFD-AE80-D6EA5F51E38D}"/>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8C77A9A-2AD6-496B-942E-7E9DC054353D}"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915" name="Rectangle 2">
            <a:extLst>
              <a:ext uri="{FF2B5EF4-FFF2-40B4-BE49-F238E27FC236}">
                <a16:creationId xmlns:a16="http://schemas.microsoft.com/office/drawing/2014/main" id="{E88F1C4C-F477-432D-9D33-37C8E14671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a:extLst>
              <a:ext uri="{FF2B5EF4-FFF2-40B4-BE49-F238E27FC236}">
                <a16:creationId xmlns:a16="http://schemas.microsoft.com/office/drawing/2014/main" id="{47A38BB9-1EB9-4DE0-B045-695DF269B9D7}"/>
              </a:ext>
            </a:extLst>
          </p:cNvPr>
          <p:cNvSpPr>
            <a:spLocks noGrp="1" noChangeArrowheads="1"/>
          </p:cNvSpPr>
          <p:nvPr>
            <p:ph type="body" idx="1"/>
          </p:nvPr>
        </p:nvSpPr>
        <p:spPr bwMode="auto">
          <a:xfrm>
            <a:off x="915988"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noProof="1">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32111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96156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91143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44768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1430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32409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2369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4775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5298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7153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8199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568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Google Shape;165;p1:notes">
            <a:extLst>
              <a:ext uri="{FF2B5EF4-FFF2-40B4-BE49-F238E27FC236}">
                <a16:creationId xmlns:a16="http://schemas.microsoft.com/office/drawing/2014/main" id="{46173E45-A996-4137-9B7F-EE08FB8AC3CC}"/>
              </a:ext>
            </a:extLst>
          </p:cNvPr>
          <p:cNvSpPr>
            <a:spLocks noGrp="1" noRot="1" noChangeAspect="1" noTextEdit="1"/>
          </p:cNvSpPr>
          <p:nvPr>
            <p:ph type="sldImg" idx="2"/>
          </p:nvPr>
        </p:nvSpPr>
        <p:spPr bwMode="auto">
          <a:xfrm>
            <a:off x="90488" y="744538"/>
            <a:ext cx="6616700" cy="3722687"/>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8435" name="Google Shape;166;p1:notes">
            <a:extLst>
              <a:ext uri="{FF2B5EF4-FFF2-40B4-BE49-F238E27FC236}">
                <a16:creationId xmlns:a16="http://schemas.microsoft.com/office/drawing/2014/main" id="{1149B549-A1FA-42C6-B33A-1E564333C35E}"/>
              </a:ext>
            </a:extLst>
          </p:cNvPr>
          <p:cNvSpPr txBox="1">
            <a:spLocks noGrp="1" noChangeArrowheads="1"/>
          </p:cNvSpPr>
          <p:nvPr>
            <p:ph type="body" idx="1"/>
          </p:nvPr>
        </p:nvSpPr>
        <p:spPr bwMode="auto">
          <a:xfrm>
            <a:off x="679450" y="4716463"/>
            <a:ext cx="5438775"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endParaRPr lang="en-US" altLang="en-US"/>
          </a:p>
        </p:txBody>
      </p:sp>
      <p:sp>
        <p:nvSpPr>
          <p:cNvPr id="167" name="Google Shape;167;p1:notes">
            <a:extLst>
              <a:ext uri="{FF2B5EF4-FFF2-40B4-BE49-F238E27FC236}">
                <a16:creationId xmlns:a16="http://schemas.microsoft.com/office/drawing/2014/main" id="{079330AF-83DB-4FD1-A468-FA79BD2E9166}"/>
              </a:ext>
            </a:extLst>
          </p:cNvPr>
          <p:cNvSpPr>
            <a:spLocks noGrp="1"/>
          </p:cNvSpPr>
          <p:nvPr>
            <p:ph type="sldNum" sz="quarter" idx="5"/>
          </p:nvPr>
        </p:nvSpPr>
        <p:spPr>
          <a:xfrm>
            <a:off x="3849688" y="9429750"/>
            <a:ext cx="2946400" cy="496888"/>
          </a:xfrm>
        </p:spPr>
        <p:txBody>
          <a:bodyPr spcFirstLastPara="1" lIns="91425" tIns="45700" rIns="91425" bIns="4570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975DBBC7-5039-4EB9-BF20-39F1AAD8B617}"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0413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97803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69690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42004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12506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84540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03766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2395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6"/>
        <p:cNvGrpSpPr/>
        <p:nvPr/>
      </p:nvGrpSpPr>
      <p:grpSpPr>
        <a:xfrm>
          <a:off x="0" y="0"/>
          <a:ext cx="0" cy="0"/>
          <a:chOff x="0" y="0"/>
          <a:chExt cx="0" cy="0"/>
        </a:xfrm>
      </p:grpSpPr>
      <p:sp>
        <p:nvSpPr>
          <p:cNvPr id="19" name="Google Shape;19;p16"/>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b="0" i="0" u="none" strike="noStrike" cap="none">
                <a:solidFill>
                  <a:schemeClr val="dk1"/>
                </a:solidFill>
                <a:latin typeface="Calibri"/>
                <a:ea typeface="Calibri"/>
                <a:cs typeface="Calibri"/>
                <a:sym typeface="Calibri"/>
              </a:defRPr>
            </a:lvl1pPr>
            <a:lvl2pPr marL="0" marR="0" lvl="1" indent="0" algn="l" rtl="0">
              <a:spcBef>
                <a:spcPts val="0"/>
              </a:spcBef>
              <a:buNone/>
              <a:defRPr sz="4300" b="0" i="0" u="none" strike="noStrike" cap="none">
                <a:solidFill>
                  <a:schemeClr val="dk1"/>
                </a:solidFill>
                <a:latin typeface="Calibri"/>
                <a:ea typeface="Calibri"/>
                <a:cs typeface="Calibri"/>
                <a:sym typeface="Calibri"/>
              </a:defRPr>
            </a:lvl2pPr>
            <a:lvl3pPr marL="0" marR="0" lvl="2" indent="0" algn="l" rtl="0">
              <a:spcBef>
                <a:spcPts val="0"/>
              </a:spcBef>
              <a:buNone/>
              <a:defRPr sz="4300" b="0" i="0" u="none" strike="noStrike" cap="none">
                <a:solidFill>
                  <a:schemeClr val="dk1"/>
                </a:solidFill>
                <a:latin typeface="Calibri"/>
                <a:ea typeface="Calibri"/>
                <a:cs typeface="Calibri"/>
                <a:sym typeface="Calibri"/>
              </a:defRPr>
            </a:lvl3pPr>
            <a:lvl4pPr marL="0" marR="0" lvl="3" indent="0" algn="l" rtl="0">
              <a:spcBef>
                <a:spcPts val="0"/>
              </a:spcBef>
              <a:buNone/>
              <a:defRPr sz="4300" b="0" i="0" u="none" strike="noStrike" cap="none">
                <a:solidFill>
                  <a:schemeClr val="dk1"/>
                </a:solidFill>
                <a:latin typeface="Calibri"/>
                <a:ea typeface="Calibri"/>
                <a:cs typeface="Calibri"/>
                <a:sym typeface="Calibri"/>
              </a:defRPr>
            </a:lvl4pPr>
            <a:lvl5pPr marL="0" marR="0" lvl="4" indent="0" algn="l" rtl="0">
              <a:spcBef>
                <a:spcPts val="0"/>
              </a:spcBef>
              <a:buNone/>
              <a:defRPr sz="4300" b="0" i="0" u="none" strike="noStrike" cap="none">
                <a:solidFill>
                  <a:schemeClr val="dk1"/>
                </a:solidFill>
                <a:latin typeface="Calibri"/>
                <a:ea typeface="Calibri"/>
                <a:cs typeface="Calibri"/>
                <a:sym typeface="Calibri"/>
              </a:defRPr>
            </a:lvl5pPr>
            <a:lvl6pPr marL="0" marR="0" lvl="5" indent="0" algn="l" rtl="0">
              <a:spcBef>
                <a:spcPts val="0"/>
              </a:spcBef>
              <a:buNone/>
              <a:defRPr sz="4300" b="0" i="0" u="none" strike="noStrike" cap="none">
                <a:solidFill>
                  <a:schemeClr val="dk1"/>
                </a:solidFill>
                <a:latin typeface="Calibri"/>
                <a:ea typeface="Calibri"/>
                <a:cs typeface="Calibri"/>
                <a:sym typeface="Calibri"/>
              </a:defRPr>
            </a:lvl6pPr>
            <a:lvl7pPr marL="0" marR="0" lvl="6" indent="0" algn="l" rtl="0">
              <a:spcBef>
                <a:spcPts val="0"/>
              </a:spcBef>
              <a:buNone/>
              <a:defRPr sz="4300" b="0" i="0" u="none" strike="noStrike" cap="none">
                <a:solidFill>
                  <a:schemeClr val="dk1"/>
                </a:solidFill>
                <a:latin typeface="Calibri"/>
                <a:ea typeface="Calibri"/>
                <a:cs typeface="Calibri"/>
                <a:sym typeface="Calibri"/>
              </a:defRPr>
            </a:lvl7pPr>
            <a:lvl8pPr marL="0" marR="0" lvl="7" indent="0" algn="l" rtl="0">
              <a:spcBef>
                <a:spcPts val="0"/>
              </a:spcBef>
              <a:buNone/>
              <a:defRPr sz="4300" b="0" i="0" u="none" strike="noStrike" cap="none">
                <a:solidFill>
                  <a:schemeClr val="dk1"/>
                </a:solidFill>
                <a:latin typeface="Calibri"/>
                <a:ea typeface="Calibri"/>
                <a:cs typeface="Calibri"/>
                <a:sym typeface="Calibri"/>
              </a:defRPr>
            </a:lvl8pPr>
            <a:lvl9pPr marL="0" marR="0" lvl="8" indent="0" algn="l" rtl="0">
              <a:spcBef>
                <a:spcPts val="0"/>
              </a:spcBef>
              <a:buNone/>
              <a:defRPr sz="43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25"/>
          <p:cNvSpPr txBox="1">
            <a:spLocks noGrp="1"/>
          </p:cNvSpPr>
          <p:nvPr>
            <p:ph type="title"/>
          </p:nvPr>
        </p:nvSpPr>
        <p:spPr>
          <a:xfrm>
            <a:off x="4779746" y="9602312"/>
            <a:ext cx="14631353" cy="113360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4800"/>
              <a:buFont typeface="Calibri"/>
              <a:buNone/>
              <a:defRPr sz="4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Google Shape;72;p25"/>
          <p:cNvSpPr>
            <a:spLocks noGrp="1"/>
          </p:cNvSpPr>
          <p:nvPr>
            <p:ph type="pic" idx="2"/>
          </p:nvPr>
        </p:nvSpPr>
        <p:spPr>
          <a:xfrm>
            <a:off x="4779746" y="1225692"/>
            <a:ext cx="14631353" cy="8230553"/>
          </a:xfrm>
          <a:prstGeom prst="rect">
            <a:avLst/>
          </a:prstGeom>
          <a:noFill/>
          <a:ln>
            <a:noFill/>
          </a:ln>
        </p:spPr>
        <p:txBody>
          <a:bodyPr spcFirstLastPara="1" wrap="square" lIns="91425" tIns="45700" rIns="91425" bIns="45700" anchor="t" anchorCtr="0">
            <a:noAutofit/>
          </a:bodyPr>
          <a:lstStyle>
            <a:lvl1pPr marR="0" lvl="0" algn="l" rtl="0">
              <a:spcBef>
                <a:spcPts val="1520"/>
              </a:spcBef>
              <a:spcAft>
                <a:spcPts val="0"/>
              </a:spcAft>
              <a:buClr>
                <a:schemeClr val="dk1"/>
              </a:buClr>
              <a:buSzPts val="7600"/>
              <a:buFont typeface="Arial"/>
              <a:buNone/>
              <a:defRPr sz="7600" b="0" i="0" u="none" strike="noStrike" cap="none">
                <a:solidFill>
                  <a:schemeClr val="dk1"/>
                </a:solidFill>
                <a:latin typeface="Calibri"/>
                <a:ea typeface="Calibri"/>
                <a:cs typeface="Calibri"/>
                <a:sym typeface="Calibri"/>
              </a:defRPr>
            </a:lvl1pPr>
            <a:lvl2pPr marR="0" lvl="1" algn="l" rtl="0">
              <a:spcBef>
                <a:spcPts val="1340"/>
              </a:spcBef>
              <a:spcAft>
                <a:spcPts val="0"/>
              </a:spcAft>
              <a:buClr>
                <a:schemeClr val="dk1"/>
              </a:buClr>
              <a:buSzPts val="6700"/>
              <a:buFont typeface="Arial"/>
              <a:buNone/>
              <a:defRPr sz="6700" b="0" i="0" u="none" strike="noStrike" cap="none">
                <a:solidFill>
                  <a:schemeClr val="dk1"/>
                </a:solidFill>
                <a:latin typeface="Calibri"/>
                <a:ea typeface="Calibri"/>
                <a:cs typeface="Calibri"/>
                <a:sym typeface="Calibri"/>
              </a:defRPr>
            </a:lvl2pPr>
            <a:lvl3pPr marR="0" lvl="2" algn="l" rtl="0">
              <a:spcBef>
                <a:spcPts val="1140"/>
              </a:spcBef>
              <a:spcAft>
                <a:spcPts val="0"/>
              </a:spcAft>
              <a:buClr>
                <a:schemeClr val="dk1"/>
              </a:buClr>
              <a:buSzPts val="5700"/>
              <a:buFont typeface="Arial"/>
              <a:buNone/>
              <a:defRPr sz="5700" b="0" i="0" u="none" strike="noStrike" cap="none">
                <a:solidFill>
                  <a:schemeClr val="dk1"/>
                </a:solidFill>
                <a:latin typeface="Calibri"/>
                <a:ea typeface="Calibri"/>
                <a:cs typeface="Calibri"/>
                <a:sym typeface="Calibri"/>
              </a:defRPr>
            </a:lvl3pPr>
            <a:lvl4pPr marR="0" lvl="3"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4pPr>
            <a:lvl5pPr marR="0" lvl="4"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5pPr>
            <a:lvl6pPr marR="0" lvl="5"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6pPr>
            <a:lvl7pPr marR="0" lvl="6"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7pPr>
            <a:lvl8pPr marR="0" lvl="7"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8pPr>
            <a:lvl9pPr marR="0" lvl="8"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9pPr>
          </a:lstStyle>
          <a:p>
            <a:endParaRPr/>
          </a:p>
        </p:txBody>
      </p:sp>
      <p:sp>
        <p:nvSpPr>
          <p:cNvPr id="73" name="Google Shape;73;p25"/>
          <p:cNvSpPr txBox="1">
            <a:spLocks noGrp="1"/>
          </p:cNvSpPr>
          <p:nvPr>
            <p:ph type="body" idx="1"/>
          </p:nvPr>
        </p:nvSpPr>
        <p:spPr>
          <a:xfrm>
            <a:off x="4779746" y="10735919"/>
            <a:ext cx="14631353" cy="160991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60"/>
              </a:spcBef>
              <a:spcAft>
                <a:spcPts val="0"/>
              </a:spcAft>
              <a:buClr>
                <a:schemeClr val="dk1"/>
              </a:buClr>
              <a:buSzPts val="3300"/>
              <a:buFont typeface="Arial"/>
              <a:buNone/>
              <a:defRPr sz="3300" b="0" i="0" u="none" strike="noStrike" cap="none">
                <a:solidFill>
                  <a:schemeClr val="dk1"/>
                </a:solidFill>
                <a:latin typeface="Calibri"/>
                <a:ea typeface="Calibri"/>
                <a:cs typeface="Calibri"/>
                <a:sym typeface="Calibri"/>
              </a:defRPr>
            </a:lvl1pPr>
            <a:lvl2pPr marL="914400" marR="0" lvl="1" indent="-228600" algn="l" rtl="0">
              <a:spcBef>
                <a:spcPts val="58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4pPr>
            <a:lvl5pPr marL="2286000" marR="0" lvl="4"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5pPr>
            <a:lvl6pPr marL="2743200" marR="0" lvl="5"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6pPr>
            <a:lvl7pPr marL="3200400" marR="0" lvl="6"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7pPr>
            <a:lvl8pPr marL="3657600" marR="0" lvl="7"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8pPr>
            <a:lvl9pPr marL="4114800" marR="0" lvl="8"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9pPr>
          </a:lstStyle>
          <a:p>
            <a:endParaRPr/>
          </a:p>
        </p:txBody>
      </p:sp>
      <p:sp>
        <p:nvSpPr>
          <p:cNvPr id="74" name="Google Shape;74;p25"/>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75" name="Google Shape;75;p25"/>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76" name="Google Shape;76;p25"/>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26"/>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9" name="Google Shape;79;p26"/>
          <p:cNvSpPr txBox="1">
            <a:spLocks noGrp="1"/>
          </p:cNvSpPr>
          <p:nvPr>
            <p:ph type="body" idx="1"/>
          </p:nvPr>
        </p:nvSpPr>
        <p:spPr>
          <a:xfrm rot="5400000">
            <a:off x="7666308" y="-3246255"/>
            <a:ext cx="9052974" cy="21947029"/>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80" name="Google Shape;80;p26"/>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1" name="Google Shape;81;p26"/>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2" name="Google Shape;82;p26"/>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27"/>
          <p:cNvSpPr txBox="1">
            <a:spLocks noGrp="1"/>
          </p:cNvSpPr>
          <p:nvPr>
            <p:ph type="title"/>
          </p:nvPr>
        </p:nvSpPr>
        <p:spPr>
          <a:xfrm rot="5400000">
            <a:off x="42759387" y="5488993"/>
            <a:ext cx="23411985" cy="14631353"/>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5" name="Google Shape;85;p27"/>
          <p:cNvSpPr txBox="1">
            <a:spLocks noGrp="1"/>
          </p:cNvSpPr>
          <p:nvPr>
            <p:ph type="body" idx="1"/>
          </p:nvPr>
        </p:nvSpPr>
        <p:spPr>
          <a:xfrm rot="5400000">
            <a:off x="13291352" y="-8941263"/>
            <a:ext cx="23411985" cy="43491866"/>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86" name="Google Shape;86;p27"/>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7" name="Google Shape;87;p27"/>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8" name="Google Shape;88;p27"/>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919" y="4261345"/>
            <a:ext cx="20727750" cy="2940390"/>
          </a:xfrm>
        </p:spPr>
        <p:txBody>
          <a:bodyPr/>
          <a:lstStyle/>
          <a:p>
            <a:r>
              <a:rPr lang="en-US"/>
              <a:t>Click to edit Master title style</a:t>
            </a:r>
          </a:p>
        </p:txBody>
      </p:sp>
      <p:sp>
        <p:nvSpPr>
          <p:cNvPr id="3" name="Subtitle 2"/>
          <p:cNvSpPr>
            <a:spLocks noGrp="1"/>
          </p:cNvSpPr>
          <p:nvPr>
            <p:ph type="subTitle" idx="1"/>
          </p:nvPr>
        </p:nvSpPr>
        <p:spPr>
          <a:xfrm>
            <a:off x="3657838" y="7773300"/>
            <a:ext cx="17069912" cy="3505606"/>
          </a:xfrm>
        </p:spPr>
        <p:txBody>
          <a:bodyPr/>
          <a:lstStyle>
            <a:lvl1pPr marL="0" indent="0" algn="ctr">
              <a:buNone/>
              <a:defRPr>
                <a:solidFill>
                  <a:schemeClr val="tx1">
                    <a:tint val="75000"/>
                  </a:schemeClr>
                </a:solidFill>
              </a:defRPr>
            </a:lvl1pPr>
            <a:lvl2pPr marL="914491" indent="0" algn="ctr">
              <a:buNone/>
              <a:defRPr>
                <a:solidFill>
                  <a:schemeClr val="tx1">
                    <a:tint val="75000"/>
                  </a:schemeClr>
                </a:solidFill>
              </a:defRPr>
            </a:lvl2pPr>
            <a:lvl3pPr marL="1828983" indent="0" algn="ctr">
              <a:buNone/>
              <a:defRPr>
                <a:solidFill>
                  <a:schemeClr val="tx1">
                    <a:tint val="75000"/>
                  </a:schemeClr>
                </a:solidFill>
              </a:defRPr>
            </a:lvl3pPr>
            <a:lvl4pPr marL="2743474" indent="0" algn="ctr">
              <a:buNone/>
              <a:defRPr>
                <a:solidFill>
                  <a:schemeClr val="tx1">
                    <a:tint val="75000"/>
                  </a:schemeClr>
                </a:solidFill>
              </a:defRPr>
            </a:lvl4pPr>
            <a:lvl5pPr marL="3657966" indent="0" algn="ctr">
              <a:buNone/>
              <a:defRPr>
                <a:solidFill>
                  <a:schemeClr val="tx1">
                    <a:tint val="75000"/>
                  </a:schemeClr>
                </a:solidFill>
              </a:defRPr>
            </a:lvl5pPr>
            <a:lvl6pPr marL="4572457" indent="0" algn="ctr">
              <a:buNone/>
              <a:defRPr>
                <a:solidFill>
                  <a:schemeClr val="tx1">
                    <a:tint val="75000"/>
                  </a:schemeClr>
                </a:solidFill>
              </a:defRPr>
            </a:lvl6pPr>
            <a:lvl7pPr marL="5486949" indent="0" algn="ctr">
              <a:buNone/>
              <a:defRPr>
                <a:solidFill>
                  <a:schemeClr val="tx1">
                    <a:tint val="75000"/>
                  </a:schemeClr>
                </a:solidFill>
              </a:defRPr>
            </a:lvl7pPr>
            <a:lvl8pPr marL="6401440" indent="0" algn="ctr">
              <a:buNone/>
              <a:defRPr>
                <a:solidFill>
                  <a:schemeClr val="tx1">
                    <a:tint val="75000"/>
                  </a:schemeClr>
                </a:solidFill>
              </a:defRPr>
            </a:lvl8pPr>
            <a:lvl9pPr marL="7315932"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B809ECE-8A37-43D2-ADD8-5221DF973896}"/>
              </a:ext>
            </a:extLst>
          </p:cNvPr>
          <p:cNvSpPr>
            <a:spLocks noGrp="1"/>
          </p:cNvSpPr>
          <p:nvPr>
            <p:ph type="dt" sz="half" idx="10"/>
          </p:nvPr>
        </p:nvSpPr>
        <p:spPr/>
        <p:txBody>
          <a:bodyPr/>
          <a:lstStyle>
            <a:lvl1pPr>
              <a:defRPr/>
            </a:lvl1pPr>
          </a:lstStyle>
          <a:p>
            <a:pPr>
              <a:defRPr/>
            </a:pPr>
            <a:fld id="{03462946-5B43-4931-A234-95BFCA7F52F0}" type="datetimeFigureOut">
              <a:rPr lang="en-US"/>
              <a:pPr>
                <a:defRPr/>
              </a:pPr>
              <a:t>3/23/2024</a:t>
            </a:fld>
            <a:endParaRPr lang="en-US"/>
          </a:p>
        </p:txBody>
      </p:sp>
      <p:sp>
        <p:nvSpPr>
          <p:cNvPr id="5" name="Footer Placeholder 4">
            <a:extLst>
              <a:ext uri="{FF2B5EF4-FFF2-40B4-BE49-F238E27FC236}">
                <a16:creationId xmlns:a16="http://schemas.microsoft.com/office/drawing/2014/main" id="{99FC2A8E-E405-41B2-974F-95D045AE572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5335150-3BAB-4A7C-880C-8EEF197E8A85}"/>
              </a:ext>
            </a:extLst>
          </p:cNvPr>
          <p:cNvSpPr>
            <a:spLocks noGrp="1"/>
          </p:cNvSpPr>
          <p:nvPr>
            <p:ph type="sldNum" sz="quarter" idx="12"/>
          </p:nvPr>
        </p:nvSpPr>
        <p:spPr/>
        <p:txBody>
          <a:bodyPr/>
          <a:lstStyle>
            <a:lvl1pPr>
              <a:defRPr/>
            </a:lvl1pPr>
          </a:lstStyle>
          <a:p>
            <a:fld id="{4F0617DE-7F5E-4881-B627-4879E952A9DC}" type="slidenum">
              <a:rPr lang="en-US" altLang="en-US"/>
              <a:pPr/>
              <a:t>‹#›</a:t>
            </a:fld>
            <a:endParaRPr lang="en-US" altLang="en-US"/>
          </a:p>
        </p:txBody>
      </p:sp>
    </p:spTree>
    <p:extLst>
      <p:ext uri="{BB962C8B-B14F-4D97-AF65-F5344CB8AC3E}">
        <p14:creationId xmlns:p14="http://schemas.microsoft.com/office/powerpoint/2010/main" val="3432017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56634A-CD8A-4B8C-AFE4-0E6ADF946ADA}"/>
              </a:ext>
            </a:extLst>
          </p:cNvPr>
          <p:cNvSpPr>
            <a:spLocks noGrp="1"/>
          </p:cNvSpPr>
          <p:nvPr>
            <p:ph type="dt" sz="half" idx="10"/>
          </p:nvPr>
        </p:nvSpPr>
        <p:spPr/>
        <p:txBody>
          <a:bodyPr/>
          <a:lstStyle>
            <a:lvl1pPr>
              <a:defRPr/>
            </a:lvl1pPr>
          </a:lstStyle>
          <a:p>
            <a:pPr>
              <a:defRPr/>
            </a:pPr>
            <a:fld id="{44D4D6DB-3C86-413B-82D9-26D718CA4654}" type="datetimeFigureOut">
              <a:rPr lang="en-US"/>
              <a:pPr>
                <a:defRPr/>
              </a:pPr>
              <a:t>3/23/2024</a:t>
            </a:fld>
            <a:endParaRPr lang="en-US"/>
          </a:p>
        </p:txBody>
      </p:sp>
      <p:sp>
        <p:nvSpPr>
          <p:cNvPr id="5" name="Footer Placeholder 4">
            <a:extLst>
              <a:ext uri="{FF2B5EF4-FFF2-40B4-BE49-F238E27FC236}">
                <a16:creationId xmlns:a16="http://schemas.microsoft.com/office/drawing/2014/main" id="{06A00323-31ED-4E2C-A97D-45C6283659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B28918B-5F64-4F12-B7F2-1D27B6ADDD86}"/>
              </a:ext>
            </a:extLst>
          </p:cNvPr>
          <p:cNvSpPr>
            <a:spLocks noGrp="1"/>
          </p:cNvSpPr>
          <p:nvPr>
            <p:ph type="sldNum" sz="quarter" idx="12"/>
          </p:nvPr>
        </p:nvSpPr>
        <p:spPr/>
        <p:txBody>
          <a:bodyPr/>
          <a:lstStyle>
            <a:lvl1pPr>
              <a:defRPr/>
            </a:lvl1pPr>
          </a:lstStyle>
          <a:p>
            <a:fld id="{5FD96FA1-B273-437A-9735-6177E54B7AB8}" type="slidenum">
              <a:rPr lang="en-US" altLang="en-US"/>
              <a:pPr/>
              <a:t>‹#›</a:t>
            </a:fld>
            <a:endParaRPr lang="en-US" altLang="en-US"/>
          </a:p>
        </p:txBody>
      </p:sp>
    </p:spTree>
    <p:extLst>
      <p:ext uri="{BB962C8B-B14F-4D97-AF65-F5344CB8AC3E}">
        <p14:creationId xmlns:p14="http://schemas.microsoft.com/office/powerpoint/2010/main" val="786183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293" y="8814822"/>
            <a:ext cx="20727750" cy="2724465"/>
          </a:xfrm>
        </p:spPr>
        <p:txBody>
          <a:bodyPr anchor="t"/>
          <a:lstStyle>
            <a:lvl1pPr algn="l">
              <a:defRPr sz="8001" b="1" cap="all"/>
            </a:lvl1pPr>
          </a:lstStyle>
          <a:p>
            <a:r>
              <a:rPr lang="en-US"/>
              <a:t>Click to edit Master title style</a:t>
            </a:r>
          </a:p>
        </p:txBody>
      </p:sp>
      <p:sp>
        <p:nvSpPr>
          <p:cNvPr id="3" name="Text Placeholder 2"/>
          <p:cNvSpPr>
            <a:spLocks noGrp="1"/>
          </p:cNvSpPr>
          <p:nvPr>
            <p:ph type="body" idx="1"/>
          </p:nvPr>
        </p:nvSpPr>
        <p:spPr>
          <a:xfrm>
            <a:off x="1926293" y="5814100"/>
            <a:ext cx="20727750" cy="3000721"/>
          </a:xfrm>
        </p:spPr>
        <p:txBody>
          <a:bodyPr anchor="b"/>
          <a:lstStyle>
            <a:lvl1pPr marL="0" indent="0">
              <a:buNone/>
              <a:defRPr sz="4000">
                <a:solidFill>
                  <a:schemeClr val="tx1">
                    <a:tint val="75000"/>
                  </a:schemeClr>
                </a:solidFill>
              </a:defRPr>
            </a:lvl1pPr>
            <a:lvl2pPr marL="914491" indent="0">
              <a:buNone/>
              <a:defRPr sz="3600">
                <a:solidFill>
                  <a:schemeClr val="tx1">
                    <a:tint val="75000"/>
                  </a:schemeClr>
                </a:solidFill>
              </a:defRPr>
            </a:lvl2pPr>
            <a:lvl3pPr marL="1828983" indent="0">
              <a:buNone/>
              <a:defRPr sz="3200">
                <a:solidFill>
                  <a:schemeClr val="tx1">
                    <a:tint val="75000"/>
                  </a:schemeClr>
                </a:solidFill>
              </a:defRPr>
            </a:lvl3pPr>
            <a:lvl4pPr marL="2743474" indent="0">
              <a:buNone/>
              <a:defRPr sz="2800">
                <a:solidFill>
                  <a:schemeClr val="tx1">
                    <a:tint val="75000"/>
                  </a:schemeClr>
                </a:solidFill>
              </a:defRPr>
            </a:lvl4pPr>
            <a:lvl5pPr marL="3657966" indent="0">
              <a:buNone/>
              <a:defRPr sz="2800">
                <a:solidFill>
                  <a:schemeClr val="tx1">
                    <a:tint val="75000"/>
                  </a:schemeClr>
                </a:solidFill>
              </a:defRPr>
            </a:lvl5pPr>
            <a:lvl6pPr marL="4572457" indent="0">
              <a:buNone/>
              <a:defRPr sz="2800">
                <a:solidFill>
                  <a:schemeClr val="tx1">
                    <a:tint val="75000"/>
                  </a:schemeClr>
                </a:solidFill>
              </a:defRPr>
            </a:lvl6pPr>
            <a:lvl7pPr marL="5486949" indent="0">
              <a:buNone/>
              <a:defRPr sz="2800">
                <a:solidFill>
                  <a:schemeClr val="tx1">
                    <a:tint val="75000"/>
                  </a:schemeClr>
                </a:solidFill>
              </a:defRPr>
            </a:lvl7pPr>
            <a:lvl8pPr marL="6401440" indent="0">
              <a:buNone/>
              <a:defRPr sz="2800">
                <a:solidFill>
                  <a:schemeClr val="tx1">
                    <a:tint val="75000"/>
                  </a:schemeClr>
                </a:solidFill>
              </a:defRPr>
            </a:lvl8pPr>
            <a:lvl9pPr marL="7315932" indent="0">
              <a:buNone/>
              <a:defRPr sz="28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01E1CA-EA70-40DC-8941-D2AD2C35E671}"/>
              </a:ext>
            </a:extLst>
          </p:cNvPr>
          <p:cNvSpPr>
            <a:spLocks noGrp="1"/>
          </p:cNvSpPr>
          <p:nvPr>
            <p:ph type="dt" sz="half" idx="10"/>
          </p:nvPr>
        </p:nvSpPr>
        <p:spPr/>
        <p:txBody>
          <a:bodyPr/>
          <a:lstStyle>
            <a:lvl1pPr>
              <a:defRPr/>
            </a:lvl1pPr>
          </a:lstStyle>
          <a:p>
            <a:pPr>
              <a:defRPr/>
            </a:pPr>
            <a:fld id="{A0234AA6-5A3B-46BE-9E67-EA8C1B1CBA73}" type="datetimeFigureOut">
              <a:rPr lang="en-US"/>
              <a:pPr>
                <a:defRPr/>
              </a:pPr>
              <a:t>3/23/2024</a:t>
            </a:fld>
            <a:endParaRPr lang="en-US"/>
          </a:p>
        </p:txBody>
      </p:sp>
      <p:sp>
        <p:nvSpPr>
          <p:cNvPr id="5" name="Footer Placeholder 4">
            <a:extLst>
              <a:ext uri="{FF2B5EF4-FFF2-40B4-BE49-F238E27FC236}">
                <a16:creationId xmlns:a16="http://schemas.microsoft.com/office/drawing/2014/main" id="{23953DE2-751E-40E3-AB8D-16FEBCEF441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DA03958-D76C-4C3F-A85C-BB44D2C4BA34}"/>
              </a:ext>
            </a:extLst>
          </p:cNvPr>
          <p:cNvSpPr>
            <a:spLocks noGrp="1"/>
          </p:cNvSpPr>
          <p:nvPr>
            <p:ph type="sldNum" sz="quarter" idx="12"/>
          </p:nvPr>
        </p:nvSpPr>
        <p:spPr/>
        <p:txBody>
          <a:bodyPr/>
          <a:lstStyle>
            <a:lvl1pPr>
              <a:defRPr/>
            </a:lvl1pPr>
          </a:lstStyle>
          <a:p>
            <a:fld id="{881ACCFA-02E9-4214-B26A-5BBB161DE44D}" type="slidenum">
              <a:rPr lang="en-US" altLang="en-US"/>
              <a:pPr/>
              <a:t>‹#›</a:t>
            </a:fld>
            <a:endParaRPr lang="en-US" altLang="en-US"/>
          </a:p>
        </p:txBody>
      </p:sp>
    </p:spTree>
    <p:extLst>
      <p:ext uri="{BB962C8B-B14F-4D97-AF65-F5344CB8AC3E}">
        <p14:creationId xmlns:p14="http://schemas.microsoft.com/office/powerpoint/2010/main" val="434317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80" y="3200772"/>
            <a:ext cx="10770301" cy="9052974"/>
          </a:xfrm>
        </p:spPr>
        <p:txBody>
          <a:bodyPr/>
          <a:lstStyle>
            <a:lvl1pPr>
              <a:defRPr sz="5601"/>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96007" y="3200772"/>
            <a:ext cx="10770301" cy="9052974"/>
          </a:xfrm>
        </p:spPr>
        <p:txBody>
          <a:bodyPr/>
          <a:lstStyle>
            <a:lvl1pPr>
              <a:defRPr sz="5601"/>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7B861D5-A2D1-43CE-915A-58BE3CAC337C}"/>
              </a:ext>
            </a:extLst>
          </p:cNvPr>
          <p:cNvSpPr>
            <a:spLocks noGrp="1"/>
          </p:cNvSpPr>
          <p:nvPr>
            <p:ph type="dt" sz="half" idx="10"/>
          </p:nvPr>
        </p:nvSpPr>
        <p:spPr/>
        <p:txBody>
          <a:bodyPr/>
          <a:lstStyle>
            <a:lvl1pPr>
              <a:defRPr/>
            </a:lvl1pPr>
          </a:lstStyle>
          <a:p>
            <a:pPr>
              <a:defRPr/>
            </a:pPr>
            <a:fld id="{8DD985DB-1D66-466A-B5DC-2B735AE14630}" type="datetimeFigureOut">
              <a:rPr lang="en-US"/>
              <a:pPr>
                <a:defRPr/>
              </a:pPr>
              <a:t>3/23/2024</a:t>
            </a:fld>
            <a:endParaRPr lang="en-US"/>
          </a:p>
        </p:txBody>
      </p:sp>
      <p:sp>
        <p:nvSpPr>
          <p:cNvPr id="6" name="Footer Placeholder 4">
            <a:extLst>
              <a:ext uri="{FF2B5EF4-FFF2-40B4-BE49-F238E27FC236}">
                <a16:creationId xmlns:a16="http://schemas.microsoft.com/office/drawing/2014/main" id="{DE1AACE1-750E-4BC2-A853-5305719897B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5677E21-02B0-4E44-836D-1B27B60B24BF}"/>
              </a:ext>
            </a:extLst>
          </p:cNvPr>
          <p:cNvSpPr>
            <a:spLocks noGrp="1"/>
          </p:cNvSpPr>
          <p:nvPr>
            <p:ph type="sldNum" sz="quarter" idx="12"/>
          </p:nvPr>
        </p:nvSpPr>
        <p:spPr/>
        <p:txBody>
          <a:bodyPr/>
          <a:lstStyle>
            <a:lvl1pPr>
              <a:defRPr/>
            </a:lvl1pPr>
          </a:lstStyle>
          <a:p>
            <a:fld id="{5EBEBE88-3C1F-4DB8-9138-6C577790343F}" type="slidenum">
              <a:rPr lang="en-US" altLang="en-US"/>
              <a:pPr/>
              <a:t>‹#›</a:t>
            </a:fld>
            <a:endParaRPr lang="en-US" altLang="en-US"/>
          </a:p>
        </p:txBody>
      </p:sp>
    </p:spTree>
    <p:extLst>
      <p:ext uri="{BB962C8B-B14F-4D97-AF65-F5344CB8AC3E}">
        <p14:creationId xmlns:p14="http://schemas.microsoft.com/office/powerpoint/2010/main" val="1684025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280" y="3070582"/>
            <a:ext cx="10774536" cy="1279672"/>
          </a:xfrm>
        </p:spPr>
        <p:txBody>
          <a:bodyPr anchor="b"/>
          <a:lstStyle>
            <a:lvl1pPr marL="0" indent="0">
              <a:buNone/>
              <a:defRPr sz="4800" b="1"/>
            </a:lvl1pPr>
            <a:lvl2pPr marL="914491" indent="0">
              <a:buNone/>
              <a:defRPr sz="4000" b="1"/>
            </a:lvl2pPr>
            <a:lvl3pPr marL="1828983" indent="0">
              <a:buNone/>
              <a:defRPr sz="3600" b="1"/>
            </a:lvl3pPr>
            <a:lvl4pPr marL="2743474" indent="0">
              <a:buNone/>
              <a:defRPr sz="3200" b="1"/>
            </a:lvl4pPr>
            <a:lvl5pPr marL="3657966" indent="0">
              <a:buNone/>
              <a:defRPr sz="3200" b="1"/>
            </a:lvl5pPr>
            <a:lvl6pPr marL="4572457" indent="0">
              <a:buNone/>
              <a:defRPr sz="3200" b="1"/>
            </a:lvl6pPr>
            <a:lvl7pPr marL="5486949" indent="0">
              <a:buNone/>
              <a:defRPr sz="3200" b="1"/>
            </a:lvl7pPr>
            <a:lvl8pPr marL="6401440" indent="0">
              <a:buNone/>
              <a:defRPr sz="3200" b="1"/>
            </a:lvl8pPr>
            <a:lvl9pPr marL="7315932" indent="0">
              <a:buNone/>
              <a:defRPr sz="3200" b="1"/>
            </a:lvl9pPr>
          </a:lstStyle>
          <a:p>
            <a:pPr lvl="0"/>
            <a:r>
              <a:rPr lang="en-US"/>
              <a:t>Click to edit Master text styles</a:t>
            </a:r>
          </a:p>
        </p:txBody>
      </p:sp>
      <p:sp>
        <p:nvSpPr>
          <p:cNvPr id="4" name="Content Placeholder 3"/>
          <p:cNvSpPr>
            <a:spLocks noGrp="1"/>
          </p:cNvSpPr>
          <p:nvPr>
            <p:ph sz="half" idx="2"/>
          </p:nvPr>
        </p:nvSpPr>
        <p:spPr>
          <a:xfrm>
            <a:off x="1219280" y="4350254"/>
            <a:ext cx="10774536" cy="7903491"/>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7541" y="3070582"/>
            <a:ext cx="10778769" cy="1279672"/>
          </a:xfrm>
        </p:spPr>
        <p:txBody>
          <a:bodyPr anchor="b"/>
          <a:lstStyle>
            <a:lvl1pPr marL="0" indent="0">
              <a:buNone/>
              <a:defRPr sz="4800" b="1"/>
            </a:lvl1pPr>
            <a:lvl2pPr marL="914491" indent="0">
              <a:buNone/>
              <a:defRPr sz="4000" b="1"/>
            </a:lvl2pPr>
            <a:lvl3pPr marL="1828983" indent="0">
              <a:buNone/>
              <a:defRPr sz="3600" b="1"/>
            </a:lvl3pPr>
            <a:lvl4pPr marL="2743474" indent="0">
              <a:buNone/>
              <a:defRPr sz="3200" b="1"/>
            </a:lvl4pPr>
            <a:lvl5pPr marL="3657966" indent="0">
              <a:buNone/>
              <a:defRPr sz="3200" b="1"/>
            </a:lvl5pPr>
            <a:lvl6pPr marL="4572457" indent="0">
              <a:buNone/>
              <a:defRPr sz="3200" b="1"/>
            </a:lvl6pPr>
            <a:lvl7pPr marL="5486949" indent="0">
              <a:buNone/>
              <a:defRPr sz="3200" b="1"/>
            </a:lvl7pPr>
            <a:lvl8pPr marL="6401440" indent="0">
              <a:buNone/>
              <a:defRPr sz="3200" b="1"/>
            </a:lvl8pPr>
            <a:lvl9pPr marL="7315932"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87541" y="4350254"/>
            <a:ext cx="10778769" cy="7903491"/>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83E3994-430F-4596-B5B5-01E653129821}"/>
              </a:ext>
            </a:extLst>
          </p:cNvPr>
          <p:cNvSpPr>
            <a:spLocks noGrp="1"/>
          </p:cNvSpPr>
          <p:nvPr>
            <p:ph type="dt" sz="half" idx="10"/>
          </p:nvPr>
        </p:nvSpPr>
        <p:spPr/>
        <p:txBody>
          <a:bodyPr/>
          <a:lstStyle>
            <a:lvl1pPr>
              <a:defRPr/>
            </a:lvl1pPr>
          </a:lstStyle>
          <a:p>
            <a:pPr>
              <a:defRPr/>
            </a:pPr>
            <a:fld id="{16A8DBA3-7EBC-4F32-8978-B50410BB2EC8}" type="datetimeFigureOut">
              <a:rPr lang="en-US"/>
              <a:pPr>
                <a:defRPr/>
              </a:pPr>
              <a:t>3/23/2024</a:t>
            </a:fld>
            <a:endParaRPr lang="en-US"/>
          </a:p>
        </p:txBody>
      </p:sp>
      <p:sp>
        <p:nvSpPr>
          <p:cNvPr id="8" name="Footer Placeholder 4">
            <a:extLst>
              <a:ext uri="{FF2B5EF4-FFF2-40B4-BE49-F238E27FC236}">
                <a16:creationId xmlns:a16="http://schemas.microsoft.com/office/drawing/2014/main" id="{43A8E53E-102B-4BE9-9A7D-B5970DE9E55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0288220-83A4-4B66-BEEC-0DDFE9EB402D}"/>
              </a:ext>
            </a:extLst>
          </p:cNvPr>
          <p:cNvSpPr>
            <a:spLocks noGrp="1"/>
          </p:cNvSpPr>
          <p:nvPr>
            <p:ph type="sldNum" sz="quarter" idx="12"/>
          </p:nvPr>
        </p:nvSpPr>
        <p:spPr/>
        <p:txBody>
          <a:bodyPr/>
          <a:lstStyle>
            <a:lvl1pPr>
              <a:defRPr/>
            </a:lvl1pPr>
          </a:lstStyle>
          <a:p>
            <a:fld id="{1004650F-0C0D-48E3-8209-4004538C588D}" type="slidenum">
              <a:rPr lang="en-US" altLang="en-US"/>
              <a:pPr/>
              <a:t>‹#›</a:t>
            </a:fld>
            <a:endParaRPr lang="en-US" altLang="en-US"/>
          </a:p>
        </p:txBody>
      </p:sp>
    </p:spTree>
    <p:extLst>
      <p:ext uri="{BB962C8B-B14F-4D97-AF65-F5344CB8AC3E}">
        <p14:creationId xmlns:p14="http://schemas.microsoft.com/office/powerpoint/2010/main" val="2751217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014ECAC-EDD6-4F8C-B3B6-112415326C10}"/>
              </a:ext>
            </a:extLst>
          </p:cNvPr>
          <p:cNvSpPr>
            <a:spLocks noGrp="1"/>
          </p:cNvSpPr>
          <p:nvPr>
            <p:ph type="dt" sz="half" idx="10"/>
          </p:nvPr>
        </p:nvSpPr>
        <p:spPr/>
        <p:txBody>
          <a:bodyPr/>
          <a:lstStyle>
            <a:lvl1pPr>
              <a:defRPr/>
            </a:lvl1pPr>
          </a:lstStyle>
          <a:p>
            <a:pPr>
              <a:defRPr/>
            </a:pPr>
            <a:fld id="{A56336D9-719B-451A-A78B-1562006444FF}" type="datetimeFigureOut">
              <a:rPr lang="en-US"/>
              <a:pPr>
                <a:defRPr/>
              </a:pPr>
              <a:t>3/23/2024</a:t>
            </a:fld>
            <a:endParaRPr lang="en-US"/>
          </a:p>
        </p:txBody>
      </p:sp>
      <p:sp>
        <p:nvSpPr>
          <p:cNvPr id="4" name="Footer Placeholder 4">
            <a:extLst>
              <a:ext uri="{FF2B5EF4-FFF2-40B4-BE49-F238E27FC236}">
                <a16:creationId xmlns:a16="http://schemas.microsoft.com/office/drawing/2014/main" id="{1BA95ABC-7BE2-469F-8E2A-233FA211E30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AD70116-D5C7-46CA-925B-12568BC6AEA5}"/>
              </a:ext>
            </a:extLst>
          </p:cNvPr>
          <p:cNvSpPr>
            <a:spLocks noGrp="1"/>
          </p:cNvSpPr>
          <p:nvPr>
            <p:ph type="sldNum" sz="quarter" idx="12"/>
          </p:nvPr>
        </p:nvSpPr>
        <p:spPr/>
        <p:txBody>
          <a:bodyPr/>
          <a:lstStyle>
            <a:lvl1pPr>
              <a:defRPr/>
            </a:lvl1pPr>
          </a:lstStyle>
          <a:p>
            <a:fld id="{062BC2A1-0158-4BFC-968F-7AC5F53094CD}" type="slidenum">
              <a:rPr lang="en-US" altLang="en-US"/>
              <a:pPr/>
              <a:t>‹#›</a:t>
            </a:fld>
            <a:endParaRPr lang="en-US" altLang="en-US"/>
          </a:p>
        </p:txBody>
      </p:sp>
    </p:spTree>
    <p:extLst>
      <p:ext uri="{BB962C8B-B14F-4D97-AF65-F5344CB8AC3E}">
        <p14:creationId xmlns:p14="http://schemas.microsoft.com/office/powerpoint/2010/main" val="1224625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2EA3033-8B3F-4E6C-ABCC-4F208CDA56B6}"/>
              </a:ext>
            </a:extLst>
          </p:cNvPr>
          <p:cNvSpPr>
            <a:spLocks noGrp="1"/>
          </p:cNvSpPr>
          <p:nvPr>
            <p:ph type="dt" sz="half" idx="10"/>
          </p:nvPr>
        </p:nvSpPr>
        <p:spPr/>
        <p:txBody>
          <a:bodyPr/>
          <a:lstStyle>
            <a:lvl1pPr>
              <a:defRPr/>
            </a:lvl1pPr>
          </a:lstStyle>
          <a:p>
            <a:pPr>
              <a:defRPr/>
            </a:pPr>
            <a:fld id="{17BC99F5-21C5-4F97-A1D8-55F54DFE97B3}" type="datetimeFigureOut">
              <a:rPr lang="en-US"/>
              <a:pPr>
                <a:defRPr/>
              </a:pPr>
              <a:t>3/23/2024</a:t>
            </a:fld>
            <a:endParaRPr lang="en-US"/>
          </a:p>
        </p:txBody>
      </p:sp>
      <p:sp>
        <p:nvSpPr>
          <p:cNvPr id="3" name="Footer Placeholder 4">
            <a:extLst>
              <a:ext uri="{FF2B5EF4-FFF2-40B4-BE49-F238E27FC236}">
                <a16:creationId xmlns:a16="http://schemas.microsoft.com/office/drawing/2014/main" id="{57CAB48F-8ED3-4E15-9DC6-235C96D5CB6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836153B-B903-4572-861D-903BC43DF4AC}"/>
              </a:ext>
            </a:extLst>
          </p:cNvPr>
          <p:cNvSpPr>
            <a:spLocks noGrp="1"/>
          </p:cNvSpPr>
          <p:nvPr>
            <p:ph type="sldNum" sz="quarter" idx="12"/>
          </p:nvPr>
        </p:nvSpPr>
        <p:spPr/>
        <p:txBody>
          <a:bodyPr/>
          <a:lstStyle>
            <a:lvl1pPr>
              <a:defRPr/>
            </a:lvl1pPr>
          </a:lstStyle>
          <a:p>
            <a:fld id="{1462DE47-FB39-4A3B-8DE5-AFDCEE107364}" type="slidenum">
              <a:rPr lang="en-US" altLang="en-US"/>
              <a:pPr/>
              <a:t>‹#›</a:t>
            </a:fld>
            <a:endParaRPr lang="en-US" altLang="en-US"/>
          </a:p>
        </p:txBody>
      </p:sp>
    </p:spTree>
    <p:extLst>
      <p:ext uri="{BB962C8B-B14F-4D97-AF65-F5344CB8AC3E}">
        <p14:creationId xmlns:p14="http://schemas.microsoft.com/office/powerpoint/2010/main" val="2470102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
        <p:nvSpPr>
          <p:cNvPr id="21" name="Google Shape;21;p17"/>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2" name="Google Shape;22;p17"/>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3" name="Google Shape;23;p17"/>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81" y="546163"/>
            <a:ext cx="8022690" cy="2324369"/>
          </a:xfr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9534088" y="546164"/>
            <a:ext cx="13632221" cy="11707581"/>
          </a:xfrm>
        </p:spPr>
        <p:txBody>
          <a:bodyPr/>
          <a:lstStyle>
            <a:lvl1pPr>
              <a:defRPr sz="6401"/>
            </a:lvl1pPr>
            <a:lvl2pPr>
              <a:defRPr sz="5601"/>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281" y="2870533"/>
            <a:ext cx="8022690" cy="9383212"/>
          </a:xfrm>
        </p:spPr>
        <p:txBody>
          <a:bodyPr/>
          <a:lstStyle>
            <a:lvl1pPr marL="0" indent="0">
              <a:buNone/>
              <a:defRPr sz="2800"/>
            </a:lvl1pPr>
            <a:lvl2pPr marL="914491" indent="0">
              <a:buNone/>
              <a:defRPr sz="2400"/>
            </a:lvl2pPr>
            <a:lvl3pPr marL="1828983" indent="0">
              <a:buNone/>
              <a:defRPr sz="2000"/>
            </a:lvl3pPr>
            <a:lvl4pPr marL="2743474" indent="0">
              <a:buNone/>
              <a:defRPr sz="1800"/>
            </a:lvl4pPr>
            <a:lvl5pPr marL="3657966" indent="0">
              <a:buNone/>
              <a:defRPr sz="1800"/>
            </a:lvl5pPr>
            <a:lvl6pPr marL="4572457" indent="0">
              <a:buNone/>
              <a:defRPr sz="1800"/>
            </a:lvl6pPr>
            <a:lvl7pPr marL="5486949" indent="0">
              <a:buNone/>
              <a:defRPr sz="1800"/>
            </a:lvl7pPr>
            <a:lvl8pPr marL="6401440" indent="0">
              <a:buNone/>
              <a:defRPr sz="1800"/>
            </a:lvl8pPr>
            <a:lvl9pPr marL="7315932" indent="0">
              <a:buNone/>
              <a:defRPr sz="1800"/>
            </a:lvl9pPr>
          </a:lstStyle>
          <a:p>
            <a:pPr lvl="0"/>
            <a:r>
              <a:rPr lang="en-US"/>
              <a:t>Click to edit Master text styles</a:t>
            </a:r>
          </a:p>
        </p:txBody>
      </p:sp>
      <p:sp>
        <p:nvSpPr>
          <p:cNvPr id="5" name="Date Placeholder 3">
            <a:extLst>
              <a:ext uri="{FF2B5EF4-FFF2-40B4-BE49-F238E27FC236}">
                <a16:creationId xmlns:a16="http://schemas.microsoft.com/office/drawing/2014/main" id="{D46E2434-CBEB-4E4B-ACAE-3AFA7792DEBB}"/>
              </a:ext>
            </a:extLst>
          </p:cNvPr>
          <p:cNvSpPr>
            <a:spLocks noGrp="1"/>
          </p:cNvSpPr>
          <p:nvPr>
            <p:ph type="dt" sz="half" idx="10"/>
          </p:nvPr>
        </p:nvSpPr>
        <p:spPr/>
        <p:txBody>
          <a:bodyPr/>
          <a:lstStyle>
            <a:lvl1pPr>
              <a:defRPr/>
            </a:lvl1pPr>
          </a:lstStyle>
          <a:p>
            <a:pPr>
              <a:defRPr/>
            </a:pPr>
            <a:fld id="{2C6CF744-9F83-4698-AB10-84B2E6F2EDEC}" type="datetimeFigureOut">
              <a:rPr lang="en-US"/>
              <a:pPr>
                <a:defRPr/>
              </a:pPr>
              <a:t>3/23/2024</a:t>
            </a:fld>
            <a:endParaRPr lang="en-US"/>
          </a:p>
        </p:txBody>
      </p:sp>
      <p:sp>
        <p:nvSpPr>
          <p:cNvPr id="6" name="Footer Placeholder 4">
            <a:extLst>
              <a:ext uri="{FF2B5EF4-FFF2-40B4-BE49-F238E27FC236}">
                <a16:creationId xmlns:a16="http://schemas.microsoft.com/office/drawing/2014/main" id="{7B2F8B91-13CA-4BF3-A727-D1F37CB9024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513E1-019A-4B7B-833A-B4CE70C3E2D0}"/>
              </a:ext>
            </a:extLst>
          </p:cNvPr>
          <p:cNvSpPr>
            <a:spLocks noGrp="1"/>
          </p:cNvSpPr>
          <p:nvPr>
            <p:ph type="sldNum" sz="quarter" idx="12"/>
          </p:nvPr>
        </p:nvSpPr>
        <p:spPr/>
        <p:txBody>
          <a:bodyPr/>
          <a:lstStyle>
            <a:lvl1pPr>
              <a:defRPr/>
            </a:lvl1pPr>
          </a:lstStyle>
          <a:p>
            <a:fld id="{E4235BE7-7080-4BB1-BAD8-1AC2EBB3A661}" type="slidenum">
              <a:rPr lang="en-US" altLang="en-US"/>
              <a:pPr/>
              <a:t>‹#›</a:t>
            </a:fld>
            <a:endParaRPr lang="en-US" altLang="en-US"/>
          </a:p>
        </p:txBody>
      </p:sp>
    </p:spTree>
    <p:extLst>
      <p:ext uri="{BB962C8B-B14F-4D97-AF65-F5344CB8AC3E}">
        <p14:creationId xmlns:p14="http://schemas.microsoft.com/office/powerpoint/2010/main" val="6372006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746" y="9602312"/>
            <a:ext cx="14631353" cy="1133607"/>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4779746" y="1225692"/>
            <a:ext cx="14631353" cy="8230553"/>
          </a:xfrm>
        </p:spPr>
        <p:txBody>
          <a:bodyPr rtlCol="0">
            <a:normAutofit/>
          </a:bodyPr>
          <a:lstStyle>
            <a:lvl1pPr marL="0" indent="0">
              <a:buNone/>
              <a:defRPr sz="6401"/>
            </a:lvl1pPr>
            <a:lvl2pPr marL="914491" indent="0">
              <a:buNone/>
              <a:defRPr sz="5601"/>
            </a:lvl2pPr>
            <a:lvl3pPr marL="1828983" indent="0">
              <a:buNone/>
              <a:defRPr sz="4800"/>
            </a:lvl3pPr>
            <a:lvl4pPr marL="2743474" indent="0">
              <a:buNone/>
              <a:defRPr sz="4000"/>
            </a:lvl4pPr>
            <a:lvl5pPr marL="3657966" indent="0">
              <a:buNone/>
              <a:defRPr sz="4000"/>
            </a:lvl5pPr>
            <a:lvl6pPr marL="4572457" indent="0">
              <a:buNone/>
              <a:defRPr sz="4000"/>
            </a:lvl6pPr>
            <a:lvl7pPr marL="5486949" indent="0">
              <a:buNone/>
              <a:defRPr sz="4000"/>
            </a:lvl7pPr>
            <a:lvl8pPr marL="6401440" indent="0">
              <a:buNone/>
              <a:defRPr sz="4000"/>
            </a:lvl8pPr>
            <a:lvl9pPr marL="7315932" indent="0">
              <a:buNone/>
              <a:defRPr sz="4000"/>
            </a:lvl9pPr>
          </a:lstStyle>
          <a:p>
            <a:pPr lvl="0"/>
            <a:endParaRPr lang="en-US" noProof="0"/>
          </a:p>
        </p:txBody>
      </p:sp>
      <p:sp>
        <p:nvSpPr>
          <p:cNvPr id="4" name="Text Placeholder 3"/>
          <p:cNvSpPr>
            <a:spLocks noGrp="1"/>
          </p:cNvSpPr>
          <p:nvPr>
            <p:ph type="body" sz="half" idx="2"/>
          </p:nvPr>
        </p:nvSpPr>
        <p:spPr>
          <a:xfrm>
            <a:off x="4779746" y="10735919"/>
            <a:ext cx="14631353" cy="1609910"/>
          </a:xfrm>
        </p:spPr>
        <p:txBody>
          <a:bodyPr/>
          <a:lstStyle>
            <a:lvl1pPr marL="0" indent="0">
              <a:buNone/>
              <a:defRPr sz="2800"/>
            </a:lvl1pPr>
            <a:lvl2pPr marL="914491" indent="0">
              <a:buNone/>
              <a:defRPr sz="2400"/>
            </a:lvl2pPr>
            <a:lvl3pPr marL="1828983" indent="0">
              <a:buNone/>
              <a:defRPr sz="2000"/>
            </a:lvl3pPr>
            <a:lvl4pPr marL="2743474" indent="0">
              <a:buNone/>
              <a:defRPr sz="1800"/>
            </a:lvl4pPr>
            <a:lvl5pPr marL="3657966" indent="0">
              <a:buNone/>
              <a:defRPr sz="1800"/>
            </a:lvl5pPr>
            <a:lvl6pPr marL="4572457" indent="0">
              <a:buNone/>
              <a:defRPr sz="1800"/>
            </a:lvl6pPr>
            <a:lvl7pPr marL="5486949" indent="0">
              <a:buNone/>
              <a:defRPr sz="1800"/>
            </a:lvl7pPr>
            <a:lvl8pPr marL="6401440" indent="0">
              <a:buNone/>
              <a:defRPr sz="1800"/>
            </a:lvl8pPr>
            <a:lvl9pPr marL="7315932" indent="0">
              <a:buNone/>
              <a:defRPr sz="1800"/>
            </a:lvl9pPr>
          </a:lstStyle>
          <a:p>
            <a:pPr lvl="0"/>
            <a:r>
              <a:rPr lang="en-US"/>
              <a:t>Click to edit Master text styles</a:t>
            </a:r>
          </a:p>
        </p:txBody>
      </p:sp>
      <p:sp>
        <p:nvSpPr>
          <p:cNvPr id="5" name="Date Placeholder 3">
            <a:extLst>
              <a:ext uri="{FF2B5EF4-FFF2-40B4-BE49-F238E27FC236}">
                <a16:creationId xmlns:a16="http://schemas.microsoft.com/office/drawing/2014/main" id="{917BA16C-F2BA-4F96-9A43-BBF94B592B2A}"/>
              </a:ext>
            </a:extLst>
          </p:cNvPr>
          <p:cNvSpPr>
            <a:spLocks noGrp="1"/>
          </p:cNvSpPr>
          <p:nvPr>
            <p:ph type="dt" sz="half" idx="10"/>
          </p:nvPr>
        </p:nvSpPr>
        <p:spPr/>
        <p:txBody>
          <a:bodyPr/>
          <a:lstStyle>
            <a:lvl1pPr>
              <a:defRPr/>
            </a:lvl1pPr>
          </a:lstStyle>
          <a:p>
            <a:pPr>
              <a:defRPr/>
            </a:pPr>
            <a:fld id="{2BB51240-281C-46D8-8881-8F505010C810}" type="datetimeFigureOut">
              <a:rPr lang="en-US"/>
              <a:pPr>
                <a:defRPr/>
              </a:pPr>
              <a:t>3/23/2024</a:t>
            </a:fld>
            <a:endParaRPr lang="en-US"/>
          </a:p>
        </p:txBody>
      </p:sp>
      <p:sp>
        <p:nvSpPr>
          <p:cNvPr id="6" name="Footer Placeholder 4">
            <a:extLst>
              <a:ext uri="{FF2B5EF4-FFF2-40B4-BE49-F238E27FC236}">
                <a16:creationId xmlns:a16="http://schemas.microsoft.com/office/drawing/2014/main" id="{78A1455B-E220-4657-A4B6-3584FBFCECB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DA3440E-E01D-412B-8E48-16D404D166B0}"/>
              </a:ext>
            </a:extLst>
          </p:cNvPr>
          <p:cNvSpPr>
            <a:spLocks noGrp="1"/>
          </p:cNvSpPr>
          <p:nvPr>
            <p:ph type="sldNum" sz="quarter" idx="12"/>
          </p:nvPr>
        </p:nvSpPr>
        <p:spPr/>
        <p:txBody>
          <a:bodyPr/>
          <a:lstStyle>
            <a:lvl1pPr>
              <a:defRPr/>
            </a:lvl1pPr>
          </a:lstStyle>
          <a:p>
            <a:fld id="{DE60F59E-0066-4FC6-85AA-593578F985CD}" type="slidenum">
              <a:rPr lang="en-US" altLang="en-US"/>
              <a:pPr/>
              <a:t>‹#›</a:t>
            </a:fld>
            <a:endParaRPr lang="en-US" altLang="en-US"/>
          </a:p>
        </p:txBody>
      </p:sp>
    </p:spTree>
    <p:extLst>
      <p:ext uri="{BB962C8B-B14F-4D97-AF65-F5344CB8AC3E}">
        <p14:creationId xmlns:p14="http://schemas.microsoft.com/office/powerpoint/2010/main" val="2424618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362E4-9F50-4ED9-AE34-3A60BC81A90D}"/>
              </a:ext>
            </a:extLst>
          </p:cNvPr>
          <p:cNvSpPr>
            <a:spLocks noGrp="1"/>
          </p:cNvSpPr>
          <p:nvPr>
            <p:ph type="dt" sz="half" idx="10"/>
          </p:nvPr>
        </p:nvSpPr>
        <p:spPr/>
        <p:txBody>
          <a:bodyPr/>
          <a:lstStyle>
            <a:lvl1pPr>
              <a:defRPr/>
            </a:lvl1pPr>
          </a:lstStyle>
          <a:p>
            <a:pPr>
              <a:defRPr/>
            </a:pPr>
            <a:fld id="{D91DC29A-39DC-42F0-913F-2E9AD88B2F5B}" type="datetimeFigureOut">
              <a:rPr lang="en-US"/>
              <a:pPr>
                <a:defRPr/>
              </a:pPr>
              <a:t>3/23/2024</a:t>
            </a:fld>
            <a:endParaRPr lang="en-US"/>
          </a:p>
        </p:txBody>
      </p:sp>
      <p:sp>
        <p:nvSpPr>
          <p:cNvPr id="5" name="Footer Placeholder 4">
            <a:extLst>
              <a:ext uri="{FF2B5EF4-FFF2-40B4-BE49-F238E27FC236}">
                <a16:creationId xmlns:a16="http://schemas.microsoft.com/office/drawing/2014/main" id="{A495B021-C412-4ED5-8F6F-A3A05AA683E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A8787E5-99BC-42E1-9020-71DAF2EE0928}"/>
              </a:ext>
            </a:extLst>
          </p:cNvPr>
          <p:cNvSpPr>
            <a:spLocks noGrp="1"/>
          </p:cNvSpPr>
          <p:nvPr>
            <p:ph type="sldNum" sz="quarter" idx="12"/>
          </p:nvPr>
        </p:nvSpPr>
        <p:spPr/>
        <p:txBody>
          <a:bodyPr/>
          <a:lstStyle>
            <a:lvl1pPr>
              <a:defRPr/>
            </a:lvl1pPr>
          </a:lstStyle>
          <a:p>
            <a:fld id="{1F59B1CF-1993-40AB-B90A-96A648985DEC}" type="slidenum">
              <a:rPr lang="en-US" altLang="en-US"/>
              <a:pPr/>
              <a:t>‹#›</a:t>
            </a:fld>
            <a:endParaRPr lang="en-US" altLang="en-US"/>
          </a:p>
        </p:txBody>
      </p:sp>
    </p:spTree>
    <p:extLst>
      <p:ext uri="{BB962C8B-B14F-4D97-AF65-F5344CB8AC3E}">
        <p14:creationId xmlns:p14="http://schemas.microsoft.com/office/powerpoint/2010/main" val="2548564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9551" y="549341"/>
            <a:ext cx="5486757" cy="1170440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80" y="549341"/>
            <a:ext cx="16053845" cy="11704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05A1F2-CB0F-43D6-A3DA-9E5E834690C4}"/>
              </a:ext>
            </a:extLst>
          </p:cNvPr>
          <p:cNvSpPr>
            <a:spLocks noGrp="1"/>
          </p:cNvSpPr>
          <p:nvPr>
            <p:ph type="dt" sz="half" idx="10"/>
          </p:nvPr>
        </p:nvSpPr>
        <p:spPr/>
        <p:txBody>
          <a:bodyPr/>
          <a:lstStyle>
            <a:lvl1pPr>
              <a:defRPr/>
            </a:lvl1pPr>
          </a:lstStyle>
          <a:p>
            <a:pPr>
              <a:defRPr/>
            </a:pPr>
            <a:fld id="{2602C5D3-6925-4F1C-A02C-1CD64112944C}" type="datetimeFigureOut">
              <a:rPr lang="en-US"/>
              <a:pPr>
                <a:defRPr/>
              </a:pPr>
              <a:t>3/23/2024</a:t>
            </a:fld>
            <a:endParaRPr lang="en-US"/>
          </a:p>
        </p:txBody>
      </p:sp>
      <p:sp>
        <p:nvSpPr>
          <p:cNvPr id="5" name="Footer Placeholder 4">
            <a:extLst>
              <a:ext uri="{FF2B5EF4-FFF2-40B4-BE49-F238E27FC236}">
                <a16:creationId xmlns:a16="http://schemas.microsoft.com/office/drawing/2014/main" id="{FEB1B7F8-C8A0-4A20-85DF-5B10300B1ED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87E63F1-B4E0-4534-A260-41190226789A}"/>
              </a:ext>
            </a:extLst>
          </p:cNvPr>
          <p:cNvSpPr>
            <a:spLocks noGrp="1"/>
          </p:cNvSpPr>
          <p:nvPr>
            <p:ph type="sldNum" sz="quarter" idx="12"/>
          </p:nvPr>
        </p:nvSpPr>
        <p:spPr/>
        <p:txBody>
          <a:bodyPr/>
          <a:lstStyle>
            <a:lvl1pPr>
              <a:defRPr/>
            </a:lvl1pPr>
          </a:lstStyle>
          <a:p>
            <a:fld id="{D6D7714E-72A7-45F5-B65F-1CC3B69A1045}" type="slidenum">
              <a:rPr lang="en-US" altLang="en-US"/>
              <a:pPr/>
              <a:t>‹#›</a:t>
            </a:fld>
            <a:endParaRPr lang="en-US" altLang="en-US"/>
          </a:p>
        </p:txBody>
      </p:sp>
    </p:spTree>
    <p:extLst>
      <p:ext uri="{BB962C8B-B14F-4D97-AF65-F5344CB8AC3E}">
        <p14:creationId xmlns:p14="http://schemas.microsoft.com/office/powerpoint/2010/main" val="21124659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844985" y="762088"/>
            <a:ext cx="20321323" cy="115837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7544851"/>
      </p:ext>
    </p:extLst>
  </p:cSld>
  <p:clrMapOvr>
    <a:masterClrMapping/>
  </p:clrMapOvr>
  <p:transition spd="med">
    <p:wheel spokes="8"/>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6"/>
        <p:cNvGrpSpPr/>
        <p:nvPr/>
      </p:nvGrpSpPr>
      <p:grpSpPr>
        <a:xfrm>
          <a:off x="0" y="0"/>
          <a:ext cx="0" cy="0"/>
          <a:chOff x="0" y="0"/>
          <a:chExt cx="0" cy="0"/>
        </a:xfrm>
      </p:grpSpPr>
      <p:sp>
        <p:nvSpPr>
          <p:cNvPr id="2" name="Google Shape;19;p16">
            <a:extLst>
              <a:ext uri="{FF2B5EF4-FFF2-40B4-BE49-F238E27FC236}">
                <a16:creationId xmlns:a16="http://schemas.microsoft.com/office/drawing/2014/main" id="{BE71842A-BD88-432B-B27B-9E8663145747}"/>
              </a:ext>
            </a:extLst>
          </p:cNvPr>
          <p:cNvSpPr txBox="1">
            <a:spLocks noGrp="1"/>
          </p:cNvSpPr>
          <p:nvPr>
            <p:ph type="sldNum" idx="10"/>
          </p:nvPr>
        </p:nvSpPr>
        <p:spPr>
          <a:xfrm>
            <a:off x="17476338" y="12714173"/>
            <a:ext cx="5689971" cy="730335"/>
          </a:xfrm>
          <a:prstGeom prst="rect">
            <a:avLst/>
          </a:prstGeom>
        </p:spPr>
        <p:txBody>
          <a:bodyPr spcFirstLastPara="1" wrap="square" lIns="91425" tIns="45700" rIns="91425" bIns="45700" anchor="t" anchorCtr="0">
            <a:noAutofit/>
          </a:bodyPr>
          <a:lstStyle>
            <a:lvl1pPr marL="0" marR="0" lvl="0" indent="0" algn="l" rtl="0">
              <a:spcBef>
                <a:spcPts val="0"/>
              </a:spcBef>
              <a:spcAft>
                <a:spcPts val="0"/>
              </a:spcAft>
              <a:buNone/>
              <a:defRPr sz="3226" b="0" i="0" u="none" strike="noStrike" cap="none" smtClean="0">
                <a:solidFill>
                  <a:schemeClr val="dk1"/>
                </a:solidFill>
                <a:latin typeface="Calibri"/>
                <a:ea typeface="Calibri"/>
                <a:cs typeface="Calibri"/>
                <a:sym typeface="Calibri"/>
              </a:defRPr>
            </a:lvl1pPr>
            <a:lvl2pPr marL="0" marR="0" lvl="1" indent="0" algn="l" rtl="0">
              <a:spcBef>
                <a:spcPts val="0"/>
              </a:spcBef>
              <a:buNone/>
              <a:defRPr sz="3226" b="0" i="0" u="none" strike="noStrike" cap="none">
                <a:solidFill>
                  <a:schemeClr val="dk1"/>
                </a:solidFill>
                <a:latin typeface="Calibri"/>
                <a:ea typeface="Calibri"/>
                <a:cs typeface="Calibri"/>
                <a:sym typeface="Calibri"/>
              </a:defRPr>
            </a:lvl2pPr>
            <a:lvl3pPr marL="0" marR="0" lvl="2" indent="0" algn="l" rtl="0">
              <a:spcBef>
                <a:spcPts val="0"/>
              </a:spcBef>
              <a:buNone/>
              <a:defRPr sz="3226" b="0" i="0" u="none" strike="noStrike" cap="none">
                <a:solidFill>
                  <a:schemeClr val="dk1"/>
                </a:solidFill>
                <a:latin typeface="Calibri"/>
                <a:ea typeface="Calibri"/>
                <a:cs typeface="Calibri"/>
                <a:sym typeface="Calibri"/>
              </a:defRPr>
            </a:lvl3pPr>
            <a:lvl4pPr marL="0" marR="0" lvl="3" indent="0" algn="l" rtl="0">
              <a:spcBef>
                <a:spcPts val="0"/>
              </a:spcBef>
              <a:buNone/>
              <a:defRPr sz="3226" b="0" i="0" u="none" strike="noStrike" cap="none">
                <a:solidFill>
                  <a:schemeClr val="dk1"/>
                </a:solidFill>
                <a:latin typeface="Calibri"/>
                <a:ea typeface="Calibri"/>
                <a:cs typeface="Calibri"/>
                <a:sym typeface="Calibri"/>
              </a:defRPr>
            </a:lvl4pPr>
            <a:lvl5pPr marL="0" marR="0" lvl="4" indent="0" algn="l" rtl="0">
              <a:spcBef>
                <a:spcPts val="0"/>
              </a:spcBef>
              <a:buNone/>
              <a:defRPr sz="3226" b="0" i="0" u="none" strike="noStrike" cap="none">
                <a:solidFill>
                  <a:schemeClr val="dk1"/>
                </a:solidFill>
                <a:latin typeface="Calibri"/>
                <a:ea typeface="Calibri"/>
                <a:cs typeface="Calibri"/>
                <a:sym typeface="Calibri"/>
              </a:defRPr>
            </a:lvl5pPr>
            <a:lvl6pPr marL="0" marR="0" lvl="5" indent="0" algn="l" rtl="0">
              <a:spcBef>
                <a:spcPts val="0"/>
              </a:spcBef>
              <a:buNone/>
              <a:defRPr sz="3226" b="0" i="0" u="none" strike="noStrike" cap="none">
                <a:solidFill>
                  <a:schemeClr val="dk1"/>
                </a:solidFill>
                <a:latin typeface="Calibri"/>
                <a:ea typeface="Calibri"/>
                <a:cs typeface="Calibri"/>
                <a:sym typeface="Calibri"/>
              </a:defRPr>
            </a:lvl6pPr>
            <a:lvl7pPr marL="0" marR="0" lvl="6" indent="0" algn="l" rtl="0">
              <a:spcBef>
                <a:spcPts val="0"/>
              </a:spcBef>
              <a:buNone/>
              <a:defRPr sz="3226" b="0" i="0" u="none" strike="noStrike" cap="none">
                <a:solidFill>
                  <a:schemeClr val="dk1"/>
                </a:solidFill>
                <a:latin typeface="Calibri"/>
                <a:ea typeface="Calibri"/>
                <a:cs typeface="Calibri"/>
                <a:sym typeface="Calibri"/>
              </a:defRPr>
            </a:lvl7pPr>
            <a:lvl8pPr marL="0" marR="0" lvl="7" indent="0" algn="l" rtl="0">
              <a:spcBef>
                <a:spcPts val="0"/>
              </a:spcBef>
              <a:buNone/>
              <a:defRPr sz="3226" b="0" i="0" u="none" strike="noStrike" cap="none">
                <a:solidFill>
                  <a:schemeClr val="dk1"/>
                </a:solidFill>
                <a:latin typeface="Calibri"/>
                <a:ea typeface="Calibri"/>
                <a:cs typeface="Calibri"/>
                <a:sym typeface="Calibri"/>
              </a:defRPr>
            </a:lvl8pPr>
            <a:lvl9pPr marL="0" marR="0" lvl="8" indent="0" algn="l" rtl="0">
              <a:spcBef>
                <a:spcPts val="0"/>
              </a:spcBef>
              <a:buNone/>
              <a:defRPr sz="3226" b="0" i="0" u="none" strike="noStrike" cap="none">
                <a:solidFill>
                  <a:schemeClr val="dk1"/>
                </a:solidFill>
                <a:latin typeface="Calibri"/>
                <a:ea typeface="Calibri"/>
                <a:cs typeface="Calibri"/>
                <a:sym typeface="Calibri"/>
              </a:defRPr>
            </a:lvl9pPr>
          </a:lstStyle>
          <a:p>
            <a:pPr>
              <a:defRPr/>
            </a:pPr>
            <a:fld id="{8DB3957B-C9E9-49DE-B1A6-7D3A2229D8BC}" type="slidenum">
              <a:rPr lang="en-US"/>
              <a:pPr>
                <a:defRPr/>
              </a:pPr>
              <a:t>‹#›</a:t>
            </a:fld>
            <a:endParaRPr lang="en-US"/>
          </a:p>
        </p:txBody>
      </p:sp>
    </p:spTree>
    <p:extLst>
      <p:ext uri="{BB962C8B-B14F-4D97-AF65-F5344CB8AC3E}">
        <p14:creationId xmlns:p14="http://schemas.microsoft.com/office/powerpoint/2010/main" val="39377006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
        <p:nvSpPr>
          <p:cNvPr id="2" name="Google Shape;21;p17">
            <a:extLst>
              <a:ext uri="{FF2B5EF4-FFF2-40B4-BE49-F238E27FC236}">
                <a16:creationId xmlns:a16="http://schemas.microsoft.com/office/drawing/2014/main" id="{12A7FA43-86FD-4534-8450-4F68D4207199}"/>
              </a:ext>
            </a:extLst>
          </p:cNvPr>
          <p:cNvSpPr txBox="1">
            <a:spLocks noGrp="1"/>
          </p:cNvSpPr>
          <p:nvPr>
            <p:ph type="dt" idx="10"/>
          </p:nvPr>
        </p:nvSpPr>
        <p:spPr>
          <a:xfrm>
            <a:off x="1219279" y="12714173"/>
            <a:ext cx="5689971" cy="730335"/>
          </a:xfrm>
          <a:prstGeom prst="rect">
            <a:avLst/>
          </a:prstGeom>
        </p:spPr>
        <p:txBody>
          <a:bodyPr spcFirstLastPara="1" wrap="square" lIns="91425" tIns="45700" rIns="91425" bIns="45700" anchor="t" anchorCtr="0">
            <a:noAutofit/>
          </a:bodyPr>
          <a:lstStyle>
            <a:lvl1pPr marR="0" lvl="0" algn="l" rtl="0">
              <a:spcBef>
                <a:spcPts val="0"/>
              </a:spcBef>
              <a:spcAft>
                <a:spcPts val="0"/>
              </a:spcAft>
              <a:buSzPts val="1400"/>
              <a:buNone/>
              <a:defRPr sz="3226">
                <a:solidFill>
                  <a:schemeClr val="dk1"/>
                </a:solidFill>
                <a:latin typeface="Calibri"/>
                <a:ea typeface="Calibri"/>
                <a:cs typeface="Calibri"/>
                <a:sym typeface="Calibri"/>
              </a:defRPr>
            </a:lvl1pPr>
            <a:lvl2pPr marR="0" lvl="1"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9pPr>
          </a:lstStyle>
          <a:p>
            <a:pPr>
              <a:defRPr/>
            </a:pPr>
            <a:endParaRPr/>
          </a:p>
        </p:txBody>
      </p:sp>
      <p:sp>
        <p:nvSpPr>
          <p:cNvPr id="3" name="Google Shape;22;p17">
            <a:extLst>
              <a:ext uri="{FF2B5EF4-FFF2-40B4-BE49-F238E27FC236}">
                <a16:creationId xmlns:a16="http://schemas.microsoft.com/office/drawing/2014/main" id="{5685CFA7-964D-4545-892F-01DB3B184E41}"/>
              </a:ext>
            </a:extLst>
          </p:cNvPr>
          <p:cNvSpPr txBox="1">
            <a:spLocks noGrp="1"/>
          </p:cNvSpPr>
          <p:nvPr>
            <p:ph type="ftr" idx="11"/>
          </p:nvPr>
        </p:nvSpPr>
        <p:spPr>
          <a:xfrm>
            <a:off x="8331743" y="12714173"/>
            <a:ext cx="7722103" cy="730335"/>
          </a:xfrm>
          <a:prstGeom prst="rect">
            <a:avLst/>
          </a:prstGeom>
        </p:spPr>
        <p:txBody>
          <a:bodyPr spcFirstLastPara="1" wrap="square" lIns="91425" tIns="45700" rIns="91425" bIns="45700" anchor="t" anchorCtr="0">
            <a:noAutofit/>
          </a:bodyPr>
          <a:lstStyle>
            <a:lvl1pPr marR="0" lvl="0" algn="l" rtl="0">
              <a:spcBef>
                <a:spcPts val="0"/>
              </a:spcBef>
              <a:spcAft>
                <a:spcPts val="0"/>
              </a:spcAft>
              <a:buSzPts val="1400"/>
              <a:buNone/>
              <a:defRPr sz="3226">
                <a:solidFill>
                  <a:schemeClr val="dk1"/>
                </a:solidFill>
                <a:latin typeface="Calibri"/>
                <a:ea typeface="Calibri"/>
                <a:cs typeface="Calibri"/>
                <a:sym typeface="Calibri"/>
              </a:defRPr>
            </a:lvl1pPr>
            <a:lvl2pPr marR="0" lvl="1"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9pPr>
          </a:lstStyle>
          <a:p>
            <a:pPr>
              <a:defRPr/>
            </a:pPr>
            <a:endParaRPr/>
          </a:p>
        </p:txBody>
      </p:sp>
      <p:sp>
        <p:nvSpPr>
          <p:cNvPr id="4" name="Google Shape;23;p17">
            <a:extLst>
              <a:ext uri="{FF2B5EF4-FFF2-40B4-BE49-F238E27FC236}">
                <a16:creationId xmlns:a16="http://schemas.microsoft.com/office/drawing/2014/main" id="{9D528C91-92A5-47D9-A7C7-AD27D44A7ED8}"/>
              </a:ext>
            </a:extLst>
          </p:cNvPr>
          <p:cNvSpPr txBox="1">
            <a:spLocks noGrp="1"/>
          </p:cNvSpPr>
          <p:nvPr>
            <p:ph type="sldNum" idx="12"/>
          </p:nvPr>
        </p:nvSpPr>
        <p:spPr>
          <a:xfrm>
            <a:off x="17476338" y="12714173"/>
            <a:ext cx="5689971" cy="730335"/>
          </a:xfrm>
          <a:prstGeom prst="rect">
            <a:avLst/>
          </a:prstGeom>
        </p:spPr>
        <p:txBody>
          <a:bodyPr spcFirstLastPara="1" wrap="square" lIns="91425" tIns="45700" rIns="91425" bIns="45700" anchor="t" anchorCtr="0">
            <a:noAutofit/>
          </a:bodyPr>
          <a:lstStyle>
            <a:lvl1pPr marL="0" marR="0" lvl="0" indent="0" algn="l" rtl="0">
              <a:spcBef>
                <a:spcPts val="0"/>
              </a:spcBef>
              <a:spcAft>
                <a:spcPts val="0"/>
              </a:spcAft>
              <a:buNone/>
              <a:defRPr sz="3226" smtClean="0">
                <a:solidFill>
                  <a:schemeClr val="dk1"/>
                </a:solidFill>
                <a:latin typeface="Calibri"/>
                <a:ea typeface="Calibri"/>
                <a:cs typeface="Calibri"/>
                <a:sym typeface="Calibri"/>
              </a:defRPr>
            </a:lvl1pPr>
            <a:lvl2pPr marL="0" marR="0" lvl="1" indent="0" algn="l" rtl="0">
              <a:spcBef>
                <a:spcPts val="0"/>
              </a:spcBef>
              <a:buNone/>
              <a:defRPr sz="3226">
                <a:solidFill>
                  <a:schemeClr val="dk1"/>
                </a:solidFill>
                <a:latin typeface="Calibri"/>
                <a:ea typeface="Calibri"/>
                <a:cs typeface="Calibri"/>
                <a:sym typeface="Calibri"/>
              </a:defRPr>
            </a:lvl2pPr>
            <a:lvl3pPr marL="0" marR="0" lvl="2" indent="0" algn="l" rtl="0">
              <a:spcBef>
                <a:spcPts val="0"/>
              </a:spcBef>
              <a:buNone/>
              <a:defRPr sz="3226">
                <a:solidFill>
                  <a:schemeClr val="dk1"/>
                </a:solidFill>
                <a:latin typeface="Calibri"/>
                <a:ea typeface="Calibri"/>
                <a:cs typeface="Calibri"/>
                <a:sym typeface="Calibri"/>
              </a:defRPr>
            </a:lvl3pPr>
            <a:lvl4pPr marL="0" marR="0" lvl="3" indent="0" algn="l" rtl="0">
              <a:spcBef>
                <a:spcPts val="0"/>
              </a:spcBef>
              <a:buNone/>
              <a:defRPr sz="3226">
                <a:solidFill>
                  <a:schemeClr val="dk1"/>
                </a:solidFill>
                <a:latin typeface="Calibri"/>
                <a:ea typeface="Calibri"/>
                <a:cs typeface="Calibri"/>
                <a:sym typeface="Calibri"/>
              </a:defRPr>
            </a:lvl4pPr>
            <a:lvl5pPr marL="0" marR="0" lvl="4" indent="0" algn="l" rtl="0">
              <a:spcBef>
                <a:spcPts val="0"/>
              </a:spcBef>
              <a:buNone/>
              <a:defRPr sz="3226">
                <a:solidFill>
                  <a:schemeClr val="dk1"/>
                </a:solidFill>
                <a:latin typeface="Calibri"/>
                <a:ea typeface="Calibri"/>
                <a:cs typeface="Calibri"/>
                <a:sym typeface="Calibri"/>
              </a:defRPr>
            </a:lvl5pPr>
            <a:lvl6pPr marL="0" marR="0" lvl="5" indent="0" algn="l" rtl="0">
              <a:spcBef>
                <a:spcPts val="0"/>
              </a:spcBef>
              <a:buNone/>
              <a:defRPr sz="3226">
                <a:solidFill>
                  <a:schemeClr val="dk1"/>
                </a:solidFill>
                <a:latin typeface="Calibri"/>
                <a:ea typeface="Calibri"/>
                <a:cs typeface="Calibri"/>
                <a:sym typeface="Calibri"/>
              </a:defRPr>
            </a:lvl6pPr>
            <a:lvl7pPr marL="0" marR="0" lvl="6" indent="0" algn="l" rtl="0">
              <a:spcBef>
                <a:spcPts val="0"/>
              </a:spcBef>
              <a:buNone/>
              <a:defRPr sz="3226">
                <a:solidFill>
                  <a:schemeClr val="dk1"/>
                </a:solidFill>
                <a:latin typeface="Calibri"/>
                <a:ea typeface="Calibri"/>
                <a:cs typeface="Calibri"/>
                <a:sym typeface="Calibri"/>
              </a:defRPr>
            </a:lvl7pPr>
            <a:lvl8pPr marL="0" marR="0" lvl="7" indent="0" algn="l" rtl="0">
              <a:spcBef>
                <a:spcPts val="0"/>
              </a:spcBef>
              <a:buNone/>
              <a:defRPr sz="3226">
                <a:solidFill>
                  <a:schemeClr val="dk1"/>
                </a:solidFill>
                <a:latin typeface="Calibri"/>
                <a:ea typeface="Calibri"/>
                <a:cs typeface="Calibri"/>
                <a:sym typeface="Calibri"/>
              </a:defRPr>
            </a:lvl8pPr>
            <a:lvl9pPr marL="0" marR="0" lvl="8" indent="0" algn="l" rtl="0">
              <a:spcBef>
                <a:spcPts val="0"/>
              </a:spcBef>
              <a:buNone/>
              <a:defRPr sz="3226">
                <a:solidFill>
                  <a:schemeClr val="dk1"/>
                </a:solidFill>
                <a:latin typeface="Calibri"/>
                <a:ea typeface="Calibri"/>
                <a:cs typeface="Calibri"/>
                <a:sym typeface="Calibri"/>
              </a:defRPr>
            </a:lvl9pPr>
          </a:lstStyle>
          <a:p>
            <a:pPr>
              <a:defRPr/>
            </a:pPr>
            <a:fld id="{04EC74AD-7FEE-4DA4-881D-02AD589BD3BB}" type="slidenum">
              <a:rPr lang="en-US"/>
              <a:pPr>
                <a:defRPr/>
              </a:pPr>
              <a:t>‹#›</a:t>
            </a:fld>
            <a:endParaRPr lang="en-US"/>
          </a:p>
        </p:txBody>
      </p:sp>
    </p:spTree>
    <p:extLst>
      <p:ext uri="{BB962C8B-B14F-4D97-AF65-F5344CB8AC3E}">
        <p14:creationId xmlns:p14="http://schemas.microsoft.com/office/powerpoint/2010/main" val="22428025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4"/>
        <p:cNvGrpSpPr/>
        <p:nvPr/>
      </p:nvGrpSpPr>
      <p:grpSpPr>
        <a:xfrm>
          <a:off x="0" y="0"/>
          <a:ext cx="0" cy="0"/>
          <a:chOff x="0" y="0"/>
          <a:chExt cx="0" cy="0"/>
        </a:xfrm>
      </p:grpSpPr>
      <p:sp>
        <p:nvSpPr>
          <p:cNvPr id="25" name="Google Shape;25;p18"/>
          <p:cNvSpPr txBox="1">
            <a:spLocks noGrp="1"/>
          </p:cNvSpPr>
          <p:nvPr>
            <p:ph type="ctrTitle"/>
          </p:nvPr>
        </p:nvSpPr>
        <p:spPr>
          <a:xfrm>
            <a:off x="1828919" y="4261347"/>
            <a:ext cx="20727750" cy="294039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787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6" name="Google Shape;26;p18"/>
          <p:cNvSpPr txBox="1">
            <a:spLocks noGrp="1"/>
          </p:cNvSpPr>
          <p:nvPr>
            <p:ph type="subTitle" idx="1"/>
          </p:nvPr>
        </p:nvSpPr>
        <p:spPr>
          <a:xfrm>
            <a:off x="3657838" y="7773300"/>
            <a:ext cx="17069912" cy="3505606"/>
          </a:xfrm>
          <a:prstGeom prst="rect">
            <a:avLst/>
          </a:prstGeom>
          <a:noFill/>
          <a:ln>
            <a:noFill/>
          </a:ln>
        </p:spPr>
        <p:txBody>
          <a:bodyPr spcFirstLastPara="1" wrap="square" lIns="91425" tIns="45700" rIns="91425" bIns="45700" anchor="t" anchorCtr="0">
            <a:noAutofit/>
          </a:bodyPr>
          <a:lstStyle>
            <a:lvl1pPr marR="0" lvl="0" algn="ctr" rtl="0">
              <a:spcBef>
                <a:spcPts val="1140"/>
              </a:spcBef>
              <a:spcAft>
                <a:spcPts val="0"/>
              </a:spcAft>
              <a:buClr>
                <a:srgbClr val="888888"/>
              </a:buClr>
              <a:buSzPts val="7600"/>
              <a:buFont typeface="Arial"/>
              <a:buNone/>
              <a:defRPr sz="5701" b="0" i="0" u="none" strike="noStrike" cap="none">
                <a:solidFill>
                  <a:srgbClr val="888888"/>
                </a:solidFill>
                <a:latin typeface="Calibri"/>
                <a:ea typeface="Calibri"/>
                <a:cs typeface="Calibri"/>
                <a:sym typeface="Calibri"/>
              </a:defRPr>
            </a:lvl1pPr>
            <a:lvl2pPr marR="0" lvl="1" algn="ctr" rtl="0">
              <a:spcBef>
                <a:spcPts val="1006"/>
              </a:spcBef>
              <a:spcAft>
                <a:spcPts val="0"/>
              </a:spcAft>
              <a:buClr>
                <a:srgbClr val="888888"/>
              </a:buClr>
              <a:buSzPts val="6700"/>
              <a:buFont typeface="Arial"/>
              <a:buNone/>
              <a:defRPr sz="5027" b="0" i="0" u="none" strike="noStrike" cap="none">
                <a:solidFill>
                  <a:srgbClr val="888888"/>
                </a:solidFill>
                <a:latin typeface="Calibri"/>
                <a:ea typeface="Calibri"/>
                <a:cs typeface="Calibri"/>
                <a:sym typeface="Calibri"/>
              </a:defRPr>
            </a:lvl2pPr>
            <a:lvl3pPr marR="0" lvl="2" algn="ctr" rtl="0">
              <a:spcBef>
                <a:spcPts val="856"/>
              </a:spcBef>
              <a:spcAft>
                <a:spcPts val="0"/>
              </a:spcAft>
              <a:buClr>
                <a:srgbClr val="888888"/>
              </a:buClr>
              <a:buSzPts val="5700"/>
              <a:buFont typeface="Arial"/>
              <a:buNone/>
              <a:defRPr sz="4276" b="0" i="0" u="none" strike="noStrike" cap="none">
                <a:solidFill>
                  <a:srgbClr val="888888"/>
                </a:solidFill>
                <a:latin typeface="Calibri"/>
                <a:ea typeface="Calibri"/>
                <a:cs typeface="Calibri"/>
                <a:sym typeface="Calibri"/>
              </a:defRPr>
            </a:lvl3pPr>
            <a:lvl4pPr marR="0" lvl="3" algn="ctr" rtl="0">
              <a:spcBef>
                <a:spcPts val="720"/>
              </a:spcBef>
              <a:spcAft>
                <a:spcPts val="0"/>
              </a:spcAft>
              <a:buClr>
                <a:srgbClr val="888888"/>
              </a:buClr>
              <a:buSzPts val="4800"/>
              <a:buFont typeface="Arial"/>
              <a:buNone/>
              <a:defRPr sz="3600" b="0" i="0" u="none" strike="noStrike" cap="none">
                <a:solidFill>
                  <a:srgbClr val="888888"/>
                </a:solidFill>
                <a:latin typeface="Calibri"/>
                <a:ea typeface="Calibri"/>
                <a:cs typeface="Calibri"/>
                <a:sym typeface="Calibri"/>
              </a:defRPr>
            </a:lvl4pPr>
            <a:lvl5pPr marR="0" lvl="4" algn="ctr" rtl="0">
              <a:spcBef>
                <a:spcPts val="720"/>
              </a:spcBef>
              <a:spcAft>
                <a:spcPts val="0"/>
              </a:spcAft>
              <a:buClr>
                <a:srgbClr val="888888"/>
              </a:buClr>
              <a:buSzPts val="4800"/>
              <a:buFont typeface="Arial"/>
              <a:buNone/>
              <a:defRPr sz="3600" b="0" i="0" u="none" strike="noStrike" cap="none">
                <a:solidFill>
                  <a:srgbClr val="888888"/>
                </a:solidFill>
                <a:latin typeface="Calibri"/>
                <a:ea typeface="Calibri"/>
                <a:cs typeface="Calibri"/>
                <a:sym typeface="Calibri"/>
              </a:defRPr>
            </a:lvl5pPr>
            <a:lvl6pPr marR="0" lvl="5" algn="ctr" rtl="0">
              <a:spcBef>
                <a:spcPts val="720"/>
              </a:spcBef>
              <a:spcAft>
                <a:spcPts val="0"/>
              </a:spcAft>
              <a:buClr>
                <a:srgbClr val="888888"/>
              </a:buClr>
              <a:buSzPts val="4800"/>
              <a:buFont typeface="Arial"/>
              <a:buNone/>
              <a:defRPr sz="3600" b="0" i="0" u="none" strike="noStrike" cap="none">
                <a:solidFill>
                  <a:srgbClr val="888888"/>
                </a:solidFill>
                <a:latin typeface="Calibri"/>
                <a:ea typeface="Calibri"/>
                <a:cs typeface="Calibri"/>
                <a:sym typeface="Calibri"/>
              </a:defRPr>
            </a:lvl6pPr>
            <a:lvl7pPr marR="0" lvl="6" algn="ctr" rtl="0">
              <a:spcBef>
                <a:spcPts val="720"/>
              </a:spcBef>
              <a:spcAft>
                <a:spcPts val="0"/>
              </a:spcAft>
              <a:buClr>
                <a:srgbClr val="888888"/>
              </a:buClr>
              <a:buSzPts val="4800"/>
              <a:buFont typeface="Arial"/>
              <a:buNone/>
              <a:defRPr sz="3600" b="0" i="0" u="none" strike="noStrike" cap="none">
                <a:solidFill>
                  <a:srgbClr val="888888"/>
                </a:solidFill>
                <a:latin typeface="Calibri"/>
                <a:ea typeface="Calibri"/>
                <a:cs typeface="Calibri"/>
                <a:sym typeface="Calibri"/>
              </a:defRPr>
            </a:lvl7pPr>
            <a:lvl8pPr marR="0" lvl="7" algn="ctr" rtl="0">
              <a:spcBef>
                <a:spcPts val="720"/>
              </a:spcBef>
              <a:spcAft>
                <a:spcPts val="0"/>
              </a:spcAft>
              <a:buClr>
                <a:srgbClr val="888888"/>
              </a:buClr>
              <a:buSzPts val="4800"/>
              <a:buFont typeface="Arial"/>
              <a:buNone/>
              <a:defRPr sz="3600" b="0" i="0" u="none" strike="noStrike" cap="none">
                <a:solidFill>
                  <a:srgbClr val="888888"/>
                </a:solidFill>
                <a:latin typeface="Calibri"/>
                <a:ea typeface="Calibri"/>
                <a:cs typeface="Calibri"/>
                <a:sym typeface="Calibri"/>
              </a:defRPr>
            </a:lvl8pPr>
            <a:lvl9pPr marR="0" lvl="8" algn="ctr" rtl="0">
              <a:spcBef>
                <a:spcPts val="720"/>
              </a:spcBef>
              <a:spcAft>
                <a:spcPts val="0"/>
              </a:spcAft>
              <a:buClr>
                <a:srgbClr val="888888"/>
              </a:buClr>
              <a:buSzPts val="4800"/>
              <a:buFont typeface="Arial"/>
              <a:buNone/>
              <a:defRPr sz="3600" b="0" i="0" u="none" strike="noStrike" cap="none">
                <a:solidFill>
                  <a:srgbClr val="888888"/>
                </a:solidFill>
                <a:latin typeface="Calibri"/>
                <a:ea typeface="Calibri"/>
                <a:cs typeface="Calibri"/>
                <a:sym typeface="Calibri"/>
              </a:defRPr>
            </a:lvl9pPr>
          </a:lstStyle>
          <a:p>
            <a:endParaRPr/>
          </a:p>
        </p:txBody>
      </p:sp>
      <p:sp>
        <p:nvSpPr>
          <p:cNvPr id="4" name="Google Shape;27;p18">
            <a:extLst>
              <a:ext uri="{FF2B5EF4-FFF2-40B4-BE49-F238E27FC236}">
                <a16:creationId xmlns:a16="http://schemas.microsoft.com/office/drawing/2014/main" id="{FA698823-6F87-4B36-B000-6D7766FB7812}"/>
              </a:ext>
            </a:extLst>
          </p:cNvPr>
          <p:cNvSpPr txBox="1">
            <a:spLocks noGrp="1"/>
          </p:cNvSpPr>
          <p:nvPr>
            <p:ph type="dt" idx="10"/>
          </p:nvPr>
        </p:nvSpPr>
        <p:spPr>
          <a:xfrm>
            <a:off x="1219279" y="12714173"/>
            <a:ext cx="5689971" cy="730335"/>
          </a:xfrm>
          <a:prstGeom prst="rect">
            <a:avLst/>
          </a:prstGeom>
        </p:spPr>
        <p:txBody>
          <a:bodyPr spcFirstLastPara="1" wrap="square" lIns="91425" tIns="45700" rIns="91425" bIns="45700" anchor="t" anchorCtr="0">
            <a:noAutofit/>
          </a:bodyPr>
          <a:lstStyle>
            <a:lvl1pPr marR="0" lvl="0" algn="l" rtl="0">
              <a:spcBef>
                <a:spcPts val="0"/>
              </a:spcBef>
              <a:spcAft>
                <a:spcPts val="0"/>
              </a:spcAft>
              <a:buSzPts val="1400"/>
              <a:buNone/>
              <a:defRPr sz="3226">
                <a:solidFill>
                  <a:schemeClr val="dk1"/>
                </a:solidFill>
                <a:latin typeface="Calibri"/>
                <a:ea typeface="Calibri"/>
                <a:cs typeface="Calibri"/>
                <a:sym typeface="Calibri"/>
              </a:defRPr>
            </a:lvl1pPr>
            <a:lvl2pPr marR="0" lvl="1"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9pPr>
          </a:lstStyle>
          <a:p>
            <a:pPr>
              <a:defRPr/>
            </a:pPr>
            <a:endParaRPr/>
          </a:p>
        </p:txBody>
      </p:sp>
      <p:sp>
        <p:nvSpPr>
          <p:cNvPr id="5" name="Google Shape;28;p18">
            <a:extLst>
              <a:ext uri="{FF2B5EF4-FFF2-40B4-BE49-F238E27FC236}">
                <a16:creationId xmlns:a16="http://schemas.microsoft.com/office/drawing/2014/main" id="{6CD0D1B2-1FAB-4A0A-9E2D-DB1B8F6C433A}"/>
              </a:ext>
            </a:extLst>
          </p:cNvPr>
          <p:cNvSpPr txBox="1">
            <a:spLocks noGrp="1"/>
          </p:cNvSpPr>
          <p:nvPr>
            <p:ph type="ftr" idx="11"/>
          </p:nvPr>
        </p:nvSpPr>
        <p:spPr>
          <a:xfrm>
            <a:off x="8331743" y="12714173"/>
            <a:ext cx="7722103" cy="730335"/>
          </a:xfrm>
          <a:prstGeom prst="rect">
            <a:avLst/>
          </a:prstGeom>
        </p:spPr>
        <p:txBody>
          <a:bodyPr spcFirstLastPara="1" wrap="square" lIns="91425" tIns="45700" rIns="91425" bIns="45700" anchor="t" anchorCtr="0">
            <a:noAutofit/>
          </a:bodyPr>
          <a:lstStyle>
            <a:lvl1pPr marR="0" lvl="0" algn="l" rtl="0">
              <a:spcBef>
                <a:spcPts val="0"/>
              </a:spcBef>
              <a:spcAft>
                <a:spcPts val="0"/>
              </a:spcAft>
              <a:buSzPts val="1400"/>
              <a:buNone/>
              <a:defRPr sz="3226">
                <a:solidFill>
                  <a:schemeClr val="dk1"/>
                </a:solidFill>
                <a:latin typeface="Calibri"/>
                <a:ea typeface="Calibri"/>
                <a:cs typeface="Calibri"/>
                <a:sym typeface="Calibri"/>
              </a:defRPr>
            </a:lvl1pPr>
            <a:lvl2pPr marR="0" lvl="1"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9pPr>
          </a:lstStyle>
          <a:p>
            <a:pPr>
              <a:defRPr/>
            </a:pPr>
            <a:endParaRPr/>
          </a:p>
        </p:txBody>
      </p:sp>
      <p:sp>
        <p:nvSpPr>
          <p:cNvPr id="6" name="Google Shape;29;p18">
            <a:extLst>
              <a:ext uri="{FF2B5EF4-FFF2-40B4-BE49-F238E27FC236}">
                <a16:creationId xmlns:a16="http://schemas.microsoft.com/office/drawing/2014/main" id="{0755A76C-158E-423C-A65A-06320991E945}"/>
              </a:ext>
            </a:extLst>
          </p:cNvPr>
          <p:cNvSpPr txBox="1">
            <a:spLocks noGrp="1"/>
          </p:cNvSpPr>
          <p:nvPr>
            <p:ph type="sldNum" idx="12"/>
          </p:nvPr>
        </p:nvSpPr>
        <p:spPr>
          <a:xfrm>
            <a:off x="17476338" y="12714173"/>
            <a:ext cx="5689971" cy="730335"/>
          </a:xfrm>
          <a:prstGeom prst="rect">
            <a:avLst/>
          </a:prstGeom>
        </p:spPr>
        <p:txBody>
          <a:bodyPr spcFirstLastPara="1" wrap="square" lIns="91425" tIns="45700" rIns="91425" bIns="45700" anchor="t" anchorCtr="0">
            <a:noAutofit/>
          </a:bodyPr>
          <a:lstStyle>
            <a:lvl1pPr marL="0" marR="0" lvl="0" indent="0" algn="l" rtl="0">
              <a:spcBef>
                <a:spcPts val="0"/>
              </a:spcBef>
              <a:spcAft>
                <a:spcPts val="0"/>
              </a:spcAft>
              <a:buNone/>
              <a:defRPr sz="3226" smtClean="0">
                <a:solidFill>
                  <a:schemeClr val="dk1"/>
                </a:solidFill>
                <a:latin typeface="Calibri"/>
                <a:ea typeface="Calibri"/>
                <a:cs typeface="Calibri"/>
                <a:sym typeface="Calibri"/>
              </a:defRPr>
            </a:lvl1pPr>
            <a:lvl2pPr marL="0" marR="0" lvl="1" indent="0" algn="l" rtl="0">
              <a:spcBef>
                <a:spcPts val="0"/>
              </a:spcBef>
              <a:buNone/>
              <a:defRPr sz="3226">
                <a:solidFill>
                  <a:schemeClr val="dk1"/>
                </a:solidFill>
                <a:latin typeface="Calibri"/>
                <a:ea typeface="Calibri"/>
                <a:cs typeface="Calibri"/>
                <a:sym typeface="Calibri"/>
              </a:defRPr>
            </a:lvl2pPr>
            <a:lvl3pPr marL="0" marR="0" lvl="2" indent="0" algn="l" rtl="0">
              <a:spcBef>
                <a:spcPts val="0"/>
              </a:spcBef>
              <a:buNone/>
              <a:defRPr sz="3226">
                <a:solidFill>
                  <a:schemeClr val="dk1"/>
                </a:solidFill>
                <a:latin typeface="Calibri"/>
                <a:ea typeface="Calibri"/>
                <a:cs typeface="Calibri"/>
                <a:sym typeface="Calibri"/>
              </a:defRPr>
            </a:lvl3pPr>
            <a:lvl4pPr marL="0" marR="0" lvl="3" indent="0" algn="l" rtl="0">
              <a:spcBef>
                <a:spcPts val="0"/>
              </a:spcBef>
              <a:buNone/>
              <a:defRPr sz="3226">
                <a:solidFill>
                  <a:schemeClr val="dk1"/>
                </a:solidFill>
                <a:latin typeface="Calibri"/>
                <a:ea typeface="Calibri"/>
                <a:cs typeface="Calibri"/>
                <a:sym typeface="Calibri"/>
              </a:defRPr>
            </a:lvl4pPr>
            <a:lvl5pPr marL="0" marR="0" lvl="4" indent="0" algn="l" rtl="0">
              <a:spcBef>
                <a:spcPts val="0"/>
              </a:spcBef>
              <a:buNone/>
              <a:defRPr sz="3226">
                <a:solidFill>
                  <a:schemeClr val="dk1"/>
                </a:solidFill>
                <a:latin typeface="Calibri"/>
                <a:ea typeface="Calibri"/>
                <a:cs typeface="Calibri"/>
                <a:sym typeface="Calibri"/>
              </a:defRPr>
            </a:lvl5pPr>
            <a:lvl6pPr marL="0" marR="0" lvl="5" indent="0" algn="l" rtl="0">
              <a:spcBef>
                <a:spcPts val="0"/>
              </a:spcBef>
              <a:buNone/>
              <a:defRPr sz="3226">
                <a:solidFill>
                  <a:schemeClr val="dk1"/>
                </a:solidFill>
                <a:latin typeface="Calibri"/>
                <a:ea typeface="Calibri"/>
                <a:cs typeface="Calibri"/>
                <a:sym typeface="Calibri"/>
              </a:defRPr>
            </a:lvl6pPr>
            <a:lvl7pPr marL="0" marR="0" lvl="6" indent="0" algn="l" rtl="0">
              <a:spcBef>
                <a:spcPts val="0"/>
              </a:spcBef>
              <a:buNone/>
              <a:defRPr sz="3226">
                <a:solidFill>
                  <a:schemeClr val="dk1"/>
                </a:solidFill>
                <a:latin typeface="Calibri"/>
                <a:ea typeface="Calibri"/>
                <a:cs typeface="Calibri"/>
                <a:sym typeface="Calibri"/>
              </a:defRPr>
            </a:lvl7pPr>
            <a:lvl8pPr marL="0" marR="0" lvl="7" indent="0" algn="l" rtl="0">
              <a:spcBef>
                <a:spcPts val="0"/>
              </a:spcBef>
              <a:buNone/>
              <a:defRPr sz="3226">
                <a:solidFill>
                  <a:schemeClr val="dk1"/>
                </a:solidFill>
                <a:latin typeface="Calibri"/>
                <a:ea typeface="Calibri"/>
                <a:cs typeface="Calibri"/>
                <a:sym typeface="Calibri"/>
              </a:defRPr>
            </a:lvl8pPr>
            <a:lvl9pPr marL="0" marR="0" lvl="8" indent="0" algn="l" rtl="0">
              <a:spcBef>
                <a:spcPts val="0"/>
              </a:spcBef>
              <a:buNone/>
              <a:defRPr sz="3226">
                <a:solidFill>
                  <a:schemeClr val="dk1"/>
                </a:solidFill>
                <a:latin typeface="Calibri"/>
                <a:ea typeface="Calibri"/>
                <a:cs typeface="Calibri"/>
                <a:sym typeface="Calibri"/>
              </a:defRPr>
            </a:lvl9pPr>
          </a:lstStyle>
          <a:p>
            <a:pPr>
              <a:defRPr/>
            </a:pPr>
            <a:fld id="{4EB46E63-7E7B-4064-83AB-C362C3212DD2}" type="slidenum">
              <a:rPr lang="en-US"/>
              <a:pPr>
                <a:defRPr/>
              </a:pPr>
              <a:t>‹#›</a:t>
            </a:fld>
            <a:endParaRPr lang="en-US"/>
          </a:p>
        </p:txBody>
      </p:sp>
    </p:spTree>
    <p:extLst>
      <p:ext uri="{BB962C8B-B14F-4D97-AF65-F5344CB8AC3E}">
        <p14:creationId xmlns:p14="http://schemas.microsoft.com/office/powerpoint/2010/main" val="41112475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0"/>
        <p:cNvGrpSpPr/>
        <p:nvPr/>
      </p:nvGrpSpPr>
      <p:grpSpPr>
        <a:xfrm>
          <a:off x="0" y="0"/>
          <a:ext cx="0" cy="0"/>
          <a:chOff x="0" y="0"/>
          <a:chExt cx="0" cy="0"/>
        </a:xfrm>
      </p:grpSpPr>
      <p:sp>
        <p:nvSpPr>
          <p:cNvPr id="31" name="Google Shape;31;p19"/>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787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2" name="Google Shape;32;p19"/>
          <p:cNvSpPr txBox="1">
            <a:spLocks noGrp="1"/>
          </p:cNvSpPr>
          <p:nvPr>
            <p:ph type="body" idx="1"/>
          </p:nvPr>
        </p:nvSpPr>
        <p:spPr>
          <a:xfrm>
            <a:off x="1219280" y="3200774"/>
            <a:ext cx="21947029" cy="9052974"/>
          </a:xfrm>
          <a:prstGeom prst="rect">
            <a:avLst/>
          </a:prstGeom>
          <a:noFill/>
          <a:ln>
            <a:noFill/>
          </a:ln>
        </p:spPr>
        <p:txBody>
          <a:bodyPr spcFirstLastPara="1" wrap="square" lIns="91425" tIns="45700" rIns="91425" bIns="45700" anchor="t" anchorCtr="0">
            <a:noAutofit/>
          </a:bodyPr>
          <a:lstStyle>
            <a:lvl1pPr marL="342934" marR="0" lvl="0" indent="-533453" algn="l" rtl="0">
              <a:spcBef>
                <a:spcPts val="1140"/>
              </a:spcBef>
              <a:spcAft>
                <a:spcPts val="0"/>
              </a:spcAft>
              <a:buClr>
                <a:schemeClr val="dk1"/>
              </a:buClr>
              <a:buSzPts val="7600"/>
              <a:buFont typeface="Arial"/>
              <a:buChar char="•"/>
              <a:defRPr sz="5701" b="0" i="0" u="none" strike="noStrike" cap="none">
                <a:solidFill>
                  <a:schemeClr val="dk1"/>
                </a:solidFill>
                <a:latin typeface="Calibri"/>
                <a:ea typeface="Calibri"/>
                <a:cs typeface="Calibri"/>
                <a:sym typeface="Calibri"/>
              </a:defRPr>
            </a:lvl1pPr>
            <a:lvl2pPr marL="685869" marR="0" lvl="1" indent="-490587" algn="l" rtl="0">
              <a:spcBef>
                <a:spcPts val="1006"/>
              </a:spcBef>
              <a:spcAft>
                <a:spcPts val="0"/>
              </a:spcAft>
              <a:buClr>
                <a:schemeClr val="dk1"/>
              </a:buClr>
              <a:buSzPts val="6700"/>
              <a:buFont typeface="Arial"/>
              <a:buChar char="–"/>
              <a:defRPr sz="5027" b="0" i="0" u="none" strike="noStrike" cap="none">
                <a:solidFill>
                  <a:schemeClr val="dk1"/>
                </a:solidFill>
                <a:latin typeface="Calibri"/>
                <a:ea typeface="Calibri"/>
                <a:cs typeface="Calibri"/>
                <a:sym typeface="Calibri"/>
              </a:defRPr>
            </a:lvl2pPr>
            <a:lvl3pPr marL="1028803" marR="0" lvl="2" indent="-442956" algn="l" rtl="0">
              <a:spcBef>
                <a:spcPts val="856"/>
              </a:spcBef>
              <a:spcAft>
                <a:spcPts val="0"/>
              </a:spcAft>
              <a:buClr>
                <a:schemeClr val="dk1"/>
              </a:buClr>
              <a:buSzPts val="5700"/>
              <a:buFont typeface="Arial"/>
              <a:buChar char="•"/>
              <a:defRPr sz="4276" b="0" i="0" u="none" strike="noStrike" cap="none">
                <a:solidFill>
                  <a:schemeClr val="dk1"/>
                </a:solidFill>
                <a:latin typeface="Calibri"/>
                <a:ea typeface="Calibri"/>
                <a:cs typeface="Calibri"/>
                <a:sym typeface="Calibri"/>
              </a:defRPr>
            </a:lvl3pPr>
            <a:lvl4pPr marL="1371737" marR="0" lvl="3" indent="-40009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4pPr>
            <a:lvl5pPr marL="1714671" marR="0" lvl="4" indent="-40009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5pPr>
            <a:lvl6pPr marL="2057606" marR="0" lvl="5" indent="-40009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6pPr>
            <a:lvl7pPr marL="2400540" marR="0" lvl="6" indent="-40009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7pPr>
            <a:lvl8pPr marL="2743474" marR="0" lvl="7" indent="-40009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8pPr>
            <a:lvl9pPr marL="3086409" marR="0" lvl="8" indent="-40009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4" name="Google Shape;33;p19">
            <a:extLst>
              <a:ext uri="{FF2B5EF4-FFF2-40B4-BE49-F238E27FC236}">
                <a16:creationId xmlns:a16="http://schemas.microsoft.com/office/drawing/2014/main" id="{8669D382-B983-4046-B196-5369610FD284}"/>
              </a:ext>
            </a:extLst>
          </p:cNvPr>
          <p:cNvSpPr txBox="1">
            <a:spLocks noGrp="1"/>
          </p:cNvSpPr>
          <p:nvPr>
            <p:ph type="dt" idx="10"/>
          </p:nvPr>
        </p:nvSpPr>
        <p:spPr>
          <a:xfrm>
            <a:off x="1219279" y="12714173"/>
            <a:ext cx="5689971" cy="730335"/>
          </a:xfrm>
          <a:prstGeom prst="rect">
            <a:avLst/>
          </a:prstGeom>
        </p:spPr>
        <p:txBody>
          <a:bodyPr spcFirstLastPara="1" wrap="square" lIns="91425" tIns="45700" rIns="91425" bIns="45700" anchor="t" anchorCtr="0">
            <a:noAutofit/>
          </a:bodyPr>
          <a:lstStyle>
            <a:lvl1pPr marR="0" lvl="0" algn="l" rtl="0">
              <a:spcBef>
                <a:spcPts val="0"/>
              </a:spcBef>
              <a:spcAft>
                <a:spcPts val="0"/>
              </a:spcAft>
              <a:buSzPts val="1400"/>
              <a:buNone/>
              <a:defRPr sz="3226">
                <a:solidFill>
                  <a:schemeClr val="dk1"/>
                </a:solidFill>
                <a:latin typeface="Calibri"/>
                <a:ea typeface="Calibri"/>
                <a:cs typeface="Calibri"/>
                <a:sym typeface="Calibri"/>
              </a:defRPr>
            </a:lvl1pPr>
            <a:lvl2pPr marR="0" lvl="1"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9pPr>
          </a:lstStyle>
          <a:p>
            <a:pPr>
              <a:defRPr/>
            </a:pPr>
            <a:endParaRPr/>
          </a:p>
        </p:txBody>
      </p:sp>
      <p:sp>
        <p:nvSpPr>
          <p:cNvPr id="5" name="Google Shape;34;p19">
            <a:extLst>
              <a:ext uri="{FF2B5EF4-FFF2-40B4-BE49-F238E27FC236}">
                <a16:creationId xmlns:a16="http://schemas.microsoft.com/office/drawing/2014/main" id="{5B5C92EF-E09F-44AE-84C2-144265BD89BB}"/>
              </a:ext>
            </a:extLst>
          </p:cNvPr>
          <p:cNvSpPr txBox="1">
            <a:spLocks noGrp="1"/>
          </p:cNvSpPr>
          <p:nvPr>
            <p:ph type="ftr" idx="11"/>
          </p:nvPr>
        </p:nvSpPr>
        <p:spPr>
          <a:xfrm>
            <a:off x="8331743" y="12714173"/>
            <a:ext cx="7722103" cy="730335"/>
          </a:xfrm>
          <a:prstGeom prst="rect">
            <a:avLst/>
          </a:prstGeom>
        </p:spPr>
        <p:txBody>
          <a:bodyPr spcFirstLastPara="1" wrap="square" lIns="91425" tIns="45700" rIns="91425" bIns="45700" anchor="t" anchorCtr="0">
            <a:noAutofit/>
          </a:bodyPr>
          <a:lstStyle>
            <a:lvl1pPr marR="0" lvl="0" algn="l" rtl="0">
              <a:spcBef>
                <a:spcPts val="0"/>
              </a:spcBef>
              <a:spcAft>
                <a:spcPts val="0"/>
              </a:spcAft>
              <a:buSzPts val="1400"/>
              <a:buNone/>
              <a:defRPr sz="3226">
                <a:solidFill>
                  <a:schemeClr val="dk1"/>
                </a:solidFill>
                <a:latin typeface="Calibri"/>
                <a:ea typeface="Calibri"/>
                <a:cs typeface="Calibri"/>
                <a:sym typeface="Calibri"/>
              </a:defRPr>
            </a:lvl1pPr>
            <a:lvl2pPr marR="0" lvl="1"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9pPr>
          </a:lstStyle>
          <a:p>
            <a:pPr>
              <a:defRPr/>
            </a:pPr>
            <a:endParaRPr/>
          </a:p>
        </p:txBody>
      </p:sp>
      <p:sp>
        <p:nvSpPr>
          <p:cNvPr id="6" name="Google Shape;35;p19">
            <a:extLst>
              <a:ext uri="{FF2B5EF4-FFF2-40B4-BE49-F238E27FC236}">
                <a16:creationId xmlns:a16="http://schemas.microsoft.com/office/drawing/2014/main" id="{DC643D76-471F-4041-B7FE-03B6E1E10A0D}"/>
              </a:ext>
            </a:extLst>
          </p:cNvPr>
          <p:cNvSpPr txBox="1">
            <a:spLocks noGrp="1"/>
          </p:cNvSpPr>
          <p:nvPr>
            <p:ph type="sldNum" idx="12"/>
          </p:nvPr>
        </p:nvSpPr>
        <p:spPr>
          <a:xfrm>
            <a:off x="17476338" y="12714173"/>
            <a:ext cx="5689971" cy="730335"/>
          </a:xfrm>
          <a:prstGeom prst="rect">
            <a:avLst/>
          </a:prstGeom>
        </p:spPr>
        <p:txBody>
          <a:bodyPr spcFirstLastPara="1" wrap="square" lIns="91425" tIns="45700" rIns="91425" bIns="45700" anchor="t" anchorCtr="0">
            <a:noAutofit/>
          </a:bodyPr>
          <a:lstStyle>
            <a:lvl1pPr marL="0" marR="0" lvl="0" indent="0" algn="l" rtl="0">
              <a:spcBef>
                <a:spcPts val="0"/>
              </a:spcBef>
              <a:spcAft>
                <a:spcPts val="0"/>
              </a:spcAft>
              <a:buNone/>
              <a:defRPr sz="3226" smtClean="0">
                <a:solidFill>
                  <a:schemeClr val="dk1"/>
                </a:solidFill>
                <a:latin typeface="Calibri"/>
                <a:ea typeface="Calibri"/>
                <a:cs typeface="Calibri"/>
                <a:sym typeface="Calibri"/>
              </a:defRPr>
            </a:lvl1pPr>
            <a:lvl2pPr marL="0" marR="0" lvl="1" indent="0" algn="l" rtl="0">
              <a:spcBef>
                <a:spcPts val="0"/>
              </a:spcBef>
              <a:buNone/>
              <a:defRPr sz="3226">
                <a:solidFill>
                  <a:schemeClr val="dk1"/>
                </a:solidFill>
                <a:latin typeface="Calibri"/>
                <a:ea typeface="Calibri"/>
                <a:cs typeface="Calibri"/>
                <a:sym typeface="Calibri"/>
              </a:defRPr>
            </a:lvl2pPr>
            <a:lvl3pPr marL="0" marR="0" lvl="2" indent="0" algn="l" rtl="0">
              <a:spcBef>
                <a:spcPts val="0"/>
              </a:spcBef>
              <a:buNone/>
              <a:defRPr sz="3226">
                <a:solidFill>
                  <a:schemeClr val="dk1"/>
                </a:solidFill>
                <a:latin typeface="Calibri"/>
                <a:ea typeface="Calibri"/>
                <a:cs typeface="Calibri"/>
                <a:sym typeface="Calibri"/>
              </a:defRPr>
            </a:lvl3pPr>
            <a:lvl4pPr marL="0" marR="0" lvl="3" indent="0" algn="l" rtl="0">
              <a:spcBef>
                <a:spcPts val="0"/>
              </a:spcBef>
              <a:buNone/>
              <a:defRPr sz="3226">
                <a:solidFill>
                  <a:schemeClr val="dk1"/>
                </a:solidFill>
                <a:latin typeface="Calibri"/>
                <a:ea typeface="Calibri"/>
                <a:cs typeface="Calibri"/>
                <a:sym typeface="Calibri"/>
              </a:defRPr>
            </a:lvl4pPr>
            <a:lvl5pPr marL="0" marR="0" lvl="4" indent="0" algn="l" rtl="0">
              <a:spcBef>
                <a:spcPts val="0"/>
              </a:spcBef>
              <a:buNone/>
              <a:defRPr sz="3226">
                <a:solidFill>
                  <a:schemeClr val="dk1"/>
                </a:solidFill>
                <a:latin typeface="Calibri"/>
                <a:ea typeface="Calibri"/>
                <a:cs typeface="Calibri"/>
                <a:sym typeface="Calibri"/>
              </a:defRPr>
            </a:lvl5pPr>
            <a:lvl6pPr marL="0" marR="0" lvl="5" indent="0" algn="l" rtl="0">
              <a:spcBef>
                <a:spcPts val="0"/>
              </a:spcBef>
              <a:buNone/>
              <a:defRPr sz="3226">
                <a:solidFill>
                  <a:schemeClr val="dk1"/>
                </a:solidFill>
                <a:latin typeface="Calibri"/>
                <a:ea typeface="Calibri"/>
                <a:cs typeface="Calibri"/>
                <a:sym typeface="Calibri"/>
              </a:defRPr>
            </a:lvl6pPr>
            <a:lvl7pPr marL="0" marR="0" lvl="6" indent="0" algn="l" rtl="0">
              <a:spcBef>
                <a:spcPts val="0"/>
              </a:spcBef>
              <a:buNone/>
              <a:defRPr sz="3226">
                <a:solidFill>
                  <a:schemeClr val="dk1"/>
                </a:solidFill>
                <a:latin typeface="Calibri"/>
                <a:ea typeface="Calibri"/>
                <a:cs typeface="Calibri"/>
                <a:sym typeface="Calibri"/>
              </a:defRPr>
            </a:lvl7pPr>
            <a:lvl8pPr marL="0" marR="0" lvl="7" indent="0" algn="l" rtl="0">
              <a:spcBef>
                <a:spcPts val="0"/>
              </a:spcBef>
              <a:buNone/>
              <a:defRPr sz="3226">
                <a:solidFill>
                  <a:schemeClr val="dk1"/>
                </a:solidFill>
                <a:latin typeface="Calibri"/>
                <a:ea typeface="Calibri"/>
                <a:cs typeface="Calibri"/>
                <a:sym typeface="Calibri"/>
              </a:defRPr>
            </a:lvl8pPr>
            <a:lvl9pPr marL="0" marR="0" lvl="8" indent="0" algn="l" rtl="0">
              <a:spcBef>
                <a:spcPts val="0"/>
              </a:spcBef>
              <a:buNone/>
              <a:defRPr sz="3226">
                <a:solidFill>
                  <a:schemeClr val="dk1"/>
                </a:solidFill>
                <a:latin typeface="Calibri"/>
                <a:ea typeface="Calibri"/>
                <a:cs typeface="Calibri"/>
                <a:sym typeface="Calibri"/>
              </a:defRPr>
            </a:lvl9pPr>
          </a:lstStyle>
          <a:p>
            <a:pPr>
              <a:defRPr/>
            </a:pPr>
            <a:fld id="{E43BAE57-A541-4C6B-96ED-339AB756B2CA}" type="slidenum">
              <a:rPr lang="en-US"/>
              <a:pPr>
                <a:defRPr/>
              </a:pPr>
              <a:t>‹#›</a:t>
            </a:fld>
            <a:endParaRPr lang="en-US"/>
          </a:p>
        </p:txBody>
      </p:sp>
    </p:spTree>
    <p:extLst>
      <p:ext uri="{BB962C8B-B14F-4D97-AF65-F5344CB8AC3E}">
        <p14:creationId xmlns:p14="http://schemas.microsoft.com/office/powerpoint/2010/main" val="38964594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1926293" y="8814824"/>
            <a:ext cx="20727750" cy="272446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9500"/>
              <a:buFont typeface="Calibri"/>
              <a:buNone/>
              <a:defRPr sz="7127"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8" name="Google Shape;38;p20"/>
          <p:cNvSpPr txBox="1">
            <a:spLocks noGrp="1"/>
          </p:cNvSpPr>
          <p:nvPr>
            <p:ph type="body" idx="1"/>
          </p:nvPr>
        </p:nvSpPr>
        <p:spPr>
          <a:xfrm>
            <a:off x="1926293" y="5814102"/>
            <a:ext cx="20727750" cy="3000721"/>
          </a:xfrm>
          <a:prstGeom prst="rect">
            <a:avLst/>
          </a:prstGeom>
          <a:noFill/>
          <a:ln>
            <a:noFill/>
          </a:ln>
        </p:spPr>
        <p:txBody>
          <a:bodyPr spcFirstLastPara="1" wrap="square" lIns="91425" tIns="45700" rIns="91425" bIns="45700" anchor="b" anchorCtr="0">
            <a:noAutofit/>
          </a:bodyPr>
          <a:lstStyle>
            <a:lvl1pPr marL="342934" marR="0" lvl="0" indent="-171467" algn="l" rtl="0">
              <a:spcBef>
                <a:spcPts val="720"/>
              </a:spcBef>
              <a:spcAft>
                <a:spcPts val="0"/>
              </a:spcAft>
              <a:buClr>
                <a:srgbClr val="888888"/>
              </a:buClr>
              <a:buSzPts val="4800"/>
              <a:buFont typeface="Arial"/>
              <a:buNone/>
              <a:defRPr sz="3600" b="0" i="0" u="none" strike="noStrike" cap="none">
                <a:solidFill>
                  <a:srgbClr val="888888"/>
                </a:solidFill>
                <a:latin typeface="Calibri"/>
                <a:ea typeface="Calibri"/>
                <a:cs typeface="Calibri"/>
                <a:sym typeface="Calibri"/>
              </a:defRPr>
            </a:lvl1pPr>
            <a:lvl2pPr marL="685869" marR="0" lvl="1" indent="-171467" algn="l" rtl="0">
              <a:spcBef>
                <a:spcPts val="646"/>
              </a:spcBef>
              <a:spcAft>
                <a:spcPts val="0"/>
              </a:spcAft>
              <a:buClr>
                <a:srgbClr val="888888"/>
              </a:buClr>
              <a:buSzPts val="4300"/>
              <a:buFont typeface="Arial"/>
              <a:buNone/>
              <a:defRPr sz="3226" b="0" i="0" u="none" strike="noStrike" cap="none">
                <a:solidFill>
                  <a:srgbClr val="888888"/>
                </a:solidFill>
                <a:latin typeface="Calibri"/>
                <a:ea typeface="Calibri"/>
                <a:cs typeface="Calibri"/>
                <a:sym typeface="Calibri"/>
              </a:defRPr>
            </a:lvl2pPr>
            <a:lvl3pPr marL="1028803" marR="0" lvl="2" indent="-171467" algn="l" rtl="0">
              <a:spcBef>
                <a:spcPts val="570"/>
              </a:spcBef>
              <a:spcAft>
                <a:spcPts val="0"/>
              </a:spcAft>
              <a:buClr>
                <a:srgbClr val="888888"/>
              </a:buClr>
              <a:buSzPts val="3800"/>
              <a:buFont typeface="Arial"/>
              <a:buNone/>
              <a:defRPr sz="2850" b="0" i="0" u="none" strike="noStrike" cap="none">
                <a:solidFill>
                  <a:srgbClr val="888888"/>
                </a:solidFill>
                <a:latin typeface="Calibri"/>
                <a:ea typeface="Calibri"/>
                <a:cs typeface="Calibri"/>
                <a:sym typeface="Calibri"/>
              </a:defRPr>
            </a:lvl3pPr>
            <a:lvl4pPr marL="1371737" marR="0" lvl="3" indent="-171467" algn="l" rtl="0">
              <a:spcBef>
                <a:spcPts val="496"/>
              </a:spcBef>
              <a:spcAft>
                <a:spcPts val="0"/>
              </a:spcAft>
              <a:buClr>
                <a:srgbClr val="888888"/>
              </a:buClr>
              <a:buSzPts val="3300"/>
              <a:buFont typeface="Arial"/>
              <a:buNone/>
              <a:defRPr sz="2476" b="0" i="0" u="none" strike="noStrike" cap="none">
                <a:solidFill>
                  <a:srgbClr val="888888"/>
                </a:solidFill>
                <a:latin typeface="Calibri"/>
                <a:ea typeface="Calibri"/>
                <a:cs typeface="Calibri"/>
                <a:sym typeface="Calibri"/>
              </a:defRPr>
            </a:lvl4pPr>
            <a:lvl5pPr marL="1714671" marR="0" lvl="4" indent="-171467" algn="l" rtl="0">
              <a:spcBef>
                <a:spcPts val="496"/>
              </a:spcBef>
              <a:spcAft>
                <a:spcPts val="0"/>
              </a:spcAft>
              <a:buClr>
                <a:srgbClr val="888888"/>
              </a:buClr>
              <a:buSzPts val="3300"/>
              <a:buFont typeface="Arial"/>
              <a:buNone/>
              <a:defRPr sz="2476" b="0" i="0" u="none" strike="noStrike" cap="none">
                <a:solidFill>
                  <a:srgbClr val="888888"/>
                </a:solidFill>
                <a:latin typeface="Calibri"/>
                <a:ea typeface="Calibri"/>
                <a:cs typeface="Calibri"/>
                <a:sym typeface="Calibri"/>
              </a:defRPr>
            </a:lvl5pPr>
            <a:lvl6pPr marL="2057606" marR="0" lvl="5" indent="-171467" algn="l" rtl="0">
              <a:spcBef>
                <a:spcPts val="496"/>
              </a:spcBef>
              <a:spcAft>
                <a:spcPts val="0"/>
              </a:spcAft>
              <a:buClr>
                <a:srgbClr val="888888"/>
              </a:buClr>
              <a:buSzPts val="3300"/>
              <a:buFont typeface="Arial"/>
              <a:buNone/>
              <a:defRPr sz="2476" b="0" i="0" u="none" strike="noStrike" cap="none">
                <a:solidFill>
                  <a:srgbClr val="888888"/>
                </a:solidFill>
                <a:latin typeface="Calibri"/>
                <a:ea typeface="Calibri"/>
                <a:cs typeface="Calibri"/>
                <a:sym typeface="Calibri"/>
              </a:defRPr>
            </a:lvl6pPr>
            <a:lvl7pPr marL="2400540" marR="0" lvl="6" indent="-171467" algn="l" rtl="0">
              <a:spcBef>
                <a:spcPts val="496"/>
              </a:spcBef>
              <a:spcAft>
                <a:spcPts val="0"/>
              </a:spcAft>
              <a:buClr>
                <a:srgbClr val="888888"/>
              </a:buClr>
              <a:buSzPts val="3300"/>
              <a:buFont typeface="Arial"/>
              <a:buNone/>
              <a:defRPr sz="2476" b="0" i="0" u="none" strike="noStrike" cap="none">
                <a:solidFill>
                  <a:srgbClr val="888888"/>
                </a:solidFill>
                <a:latin typeface="Calibri"/>
                <a:ea typeface="Calibri"/>
                <a:cs typeface="Calibri"/>
                <a:sym typeface="Calibri"/>
              </a:defRPr>
            </a:lvl7pPr>
            <a:lvl8pPr marL="2743474" marR="0" lvl="7" indent="-171467" algn="l" rtl="0">
              <a:spcBef>
                <a:spcPts val="496"/>
              </a:spcBef>
              <a:spcAft>
                <a:spcPts val="0"/>
              </a:spcAft>
              <a:buClr>
                <a:srgbClr val="888888"/>
              </a:buClr>
              <a:buSzPts val="3300"/>
              <a:buFont typeface="Arial"/>
              <a:buNone/>
              <a:defRPr sz="2476" b="0" i="0" u="none" strike="noStrike" cap="none">
                <a:solidFill>
                  <a:srgbClr val="888888"/>
                </a:solidFill>
                <a:latin typeface="Calibri"/>
                <a:ea typeface="Calibri"/>
                <a:cs typeface="Calibri"/>
                <a:sym typeface="Calibri"/>
              </a:defRPr>
            </a:lvl8pPr>
            <a:lvl9pPr marL="3086409" marR="0" lvl="8" indent="-171467" algn="l" rtl="0">
              <a:spcBef>
                <a:spcPts val="496"/>
              </a:spcBef>
              <a:spcAft>
                <a:spcPts val="0"/>
              </a:spcAft>
              <a:buClr>
                <a:srgbClr val="888888"/>
              </a:buClr>
              <a:buSzPts val="3300"/>
              <a:buFont typeface="Arial"/>
              <a:buNone/>
              <a:defRPr sz="2476" b="0" i="0" u="none" strike="noStrike" cap="none">
                <a:solidFill>
                  <a:srgbClr val="888888"/>
                </a:solidFill>
                <a:latin typeface="Calibri"/>
                <a:ea typeface="Calibri"/>
                <a:cs typeface="Calibri"/>
                <a:sym typeface="Calibri"/>
              </a:defRPr>
            </a:lvl9pPr>
          </a:lstStyle>
          <a:p>
            <a:endParaRPr/>
          </a:p>
        </p:txBody>
      </p:sp>
      <p:sp>
        <p:nvSpPr>
          <p:cNvPr id="4" name="Google Shape;39;p20">
            <a:extLst>
              <a:ext uri="{FF2B5EF4-FFF2-40B4-BE49-F238E27FC236}">
                <a16:creationId xmlns:a16="http://schemas.microsoft.com/office/drawing/2014/main" id="{3F6B2F14-252C-4FD9-95CB-ABB73EFAE922}"/>
              </a:ext>
            </a:extLst>
          </p:cNvPr>
          <p:cNvSpPr txBox="1">
            <a:spLocks noGrp="1"/>
          </p:cNvSpPr>
          <p:nvPr>
            <p:ph type="dt" idx="10"/>
          </p:nvPr>
        </p:nvSpPr>
        <p:spPr>
          <a:xfrm>
            <a:off x="1219279" y="12714173"/>
            <a:ext cx="5689971" cy="730335"/>
          </a:xfrm>
          <a:prstGeom prst="rect">
            <a:avLst/>
          </a:prstGeom>
        </p:spPr>
        <p:txBody>
          <a:bodyPr spcFirstLastPara="1" wrap="square" lIns="91425" tIns="45700" rIns="91425" bIns="45700" anchor="t" anchorCtr="0">
            <a:noAutofit/>
          </a:bodyPr>
          <a:lstStyle>
            <a:lvl1pPr marR="0" lvl="0" algn="l" rtl="0">
              <a:spcBef>
                <a:spcPts val="0"/>
              </a:spcBef>
              <a:spcAft>
                <a:spcPts val="0"/>
              </a:spcAft>
              <a:buSzPts val="1400"/>
              <a:buNone/>
              <a:defRPr sz="3226">
                <a:solidFill>
                  <a:schemeClr val="dk1"/>
                </a:solidFill>
                <a:latin typeface="Calibri"/>
                <a:ea typeface="Calibri"/>
                <a:cs typeface="Calibri"/>
                <a:sym typeface="Calibri"/>
              </a:defRPr>
            </a:lvl1pPr>
            <a:lvl2pPr marR="0" lvl="1"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9pPr>
          </a:lstStyle>
          <a:p>
            <a:pPr>
              <a:defRPr/>
            </a:pPr>
            <a:endParaRPr/>
          </a:p>
        </p:txBody>
      </p:sp>
      <p:sp>
        <p:nvSpPr>
          <p:cNvPr id="5" name="Google Shape;40;p20">
            <a:extLst>
              <a:ext uri="{FF2B5EF4-FFF2-40B4-BE49-F238E27FC236}">
                <a16:creationId xmlns:a16="http://schemas.microsoft.com/office/drawing/2014/main" id="{8C8D8A46-3D5A-47FE-9963-A3B6A70EF775}"/>
              </a:ext>
            </a:extLst>
          </p:cNvPr>
          <p:cNvSpPr txBox="1">
            <a:spLocks noGrp="1"/>
          </p:cNvSpPr>
          <p:nvPr>
            <p:ph type="ftr" idx="11"/>
          </p:nvPr>
        </p:nvSpPr>
        <p:spPr>
          <a:xfrm>
            <a:off x="8331743" y="12714173"/>
            <a:ext cx="7722103" cy="730335"/>
          </a:xfrm>
          <a:prstGeom prst="rect">
            <a:avLst/>
          </a:prstGeom>
        </p:spPr>
        <p:txBody>
          <a:bodyPr spcFirstLastPara="1" wrap="square" lIns="91425" tIns="45700" rIns="91425" bIns="45700" anchor="t" anchorCtr="0">
            <a:noAutofit/>
          </a:bodyPr>
          <a:lstStyle>
            <a:lvl1pPr marR="0" lvl="0" algn="l" rtl="0">
              <a:spcBef>
                <a:spcPts val="0"/>
              </a:spcBef>
              <a:spcAft>
                <a:spcPts val="0"/>
              </a:spcAft>
              <a:buSzPts val="1400"/>
              <a:buNone/>
              <a:defRPr sz="3226">
                <a:solidFill>
                  <a:schemeClr val="dk1"/>
                </a:solidFill>
                <a:latin typeface="Calibri"/>
                <a:ea typeface="Calibri"/>
                <a:cs typeface="Calibri"/>
                <a:sym typeface="Calibri"/>
              </a:defRPr>
            </a:lvl1pPr>
            <a:lvl2pPr marR="0" lvl="1"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9pPr>
          </a:lstStyle>
          <a:p>
            <a:pPr>
              <a:defRPr/>
            </a:pPr>
            <a:endParaRPr/>
          </a:p>
        </p:txBody>
      </p:sp>
      <p:sp>
        <p:nvSpPr>
          <p:cNvPr id="6" name="Google Shape;41;p20">
            <a:extLst>
              <a:ext uri="{FF2B5EF4-FFF2-40B4-BE49-F238E27FC236}">
                <a16:creationId xmlns:a16="http://schemas.microsoft.com/office/drawing/2014/main" id="{3221A9E2-C0CC-432B-911E-FDCCD6089526}"/>
              </a:ext>
            </a:extLst>
          </p:cNvPr>
          <p:cNvSpPr txBox="1">
            <a:spLocks noGrp="1"/>
          </p:cNvSpPr>
          <p:nvPr>
            <p:ph type="sldNum" idx="12"/>
          </p:nvPr>
        </p:nvSpPr>
        <p:spPr>
          <a:xfrm>
            <a:off x="17476338" y="12714173"/>
            <a:ext cx="5689971" cy="730335"/>
          </a:xfrm>
          <a:prstGeom prst="rect">
            <a:avLst/>
          </a:prstGeom>
        </p:spPr>
        <p:txBody>
          <a:bodyPr spcFirstLastPara="1" wrap="square" lIns="91425" tIns="45700" rIns="91425" bIns="45700" anchor="t" anchorCtr="0">
            <a:noAutofit/>
          </a:bodyPr>
          <a:lstStyle>
            <a:lvl1pPr marL="0" marR="0" lvl="0" indent="0" algn="l" rtl="0">
              <a:spcBef>
                <a:spcPts val="0"/>
              </a:spcBef>
              <a:spcAft>
                <a:spcPts val="0"/>
              </a:spcAft>
              <a:buNone/>
              <a:defRPr sz="3226" smtClean="0">
                <a:solidFill>
                  <a:schemeClr val="dk1"/>
                </a:solidFill>
                <a:latin typeface="Calibri"/>
                <a:ea typeface="Calibri"/>
                <a:cs typeface="Calibri"/>
                <a:sym typeface="Calibri"/>
              </a:defRPr>
            </a:lvl1pPr>
            <a:lvl2pPr marL="0" marR="0" lvl="1" indent="0" algn="l" rtl="0">
              <a:spcBef>
                <a:spcPts val="0"/>
              </a:spcBef>
              <a:buNone/>
              <a:defRPr sz="3226">
                <a:solidFill>
                  <a:schemeClr val="dk1"/>
                </a:solidFill>
                <a:latin typeface="Calibri"/>
                <a:ea typeface="Calibri"/>
                <a:cs typeface="Calibri"/>
                <a:sym typeface="Calibri"/>
              </a:defRPr>
            </a:lvl2pPr>
            <a:lvl3pPr marL="0" marR="0" lvl="2" indent="0" algn="l" rtl="0">
              <a:spcBef>
                <a:spcPts val="0"/>
              </a:spcBef>
              <a:buNone/>
              <a:defRPr sz="3226">
                <a:solidFill>
                  <a:schemeClr val="dk1"/>
                </a:solidFill>
                <a:latin typeface="Calibri"/>
                <a:ea typeface="Calibri"/>
                <a:cs typeface="Calibri"/>
                <a:sym typeface="Calibri"/>
              </a:defRPr>
            </a:lvl3pPr>
            <a:lvl4pPr marL="0" marR="0" lvl="3" indent="0" algn="l" rtl="0">
              <a:spcBef>
                <a:spcPts val="0"/>
              </a:spcBef>
              <a:buNone/>
              <a:defRPr sz="3226">
                <a:solidFill>
                  <a:schemeClr val="dk1"/>
                </a:solidFill>
                <a:latin typeface="Calibri"/>
                <a:ea typeface="Calibri"/>
                <a:cs typeface="Calibri"/>
                <a:sym typeface="Calibri"/>
              </a:defRPr>
            </a:lvl4pPr>
            <a:lvl5pPr marL="0" marR="0" lvl="4" indent="0" algn="l" rtl="0">
              <a:spcBef>
                <a:spcPts val="0"/>
              </a:spcBef>
              <a:buNone/>
              <a:defRPr sz="3226">
                <a:solidFill>
                  <a:schemeClr val="dk1"/>
                </a:solidFill>
                <a:latin typeface="Calibri"/>
                <a:ea typeface="Calibri"/>
                <a:cs typeface="Calibri"/>
                <a:sym typeface="Calibri"/>
              </a:defRPr>
            </a:lvl5pPr>
            <a:lvl6pPr marL="0" marR="0" lvl="5" indent="0" algn="l" rtl="0">
              <a:spcBef>
                <a:spcPts val="0"/>
              </a:spcBef>
              <a:buNone/>
              <a:defRPr sz="3226">
                <a:solidFill>
                  <a:schemeClr val="dk1"/>
                </a:solidFill>
                <a:latin typeface="Calibri"/>
                <a:ea typeface="Calibri"/>
                <a:cs typeface="Calibri"/>
                <a:sym typeface="Calibri"/>
              </a:defRPr>
            </a:lvl6pPr>
            <a:lvl7pPr marL="0" marR="0" lvl="6" indent="0" algn="l" rtl="0">
              <a:spcBef>
                <a:spcPts val="0"/>
              </a:spcBef>
              <a:buNone/>
              <a:defRPr sz="3226">
                <a:solidFill>
                  <a:schemeClr val="dk1"/>
                </a:solidFill>
                <a:latin typeface="Calibri"/>
                <a:ea typeface="Calibri"/>
                <a:cs typeface="Calibri"/>
                <a:sym typeface="Calibri"/>
              </a:defRPr>
            </a:lvl7pPr>
            <a:lvl8pPr marL="0" marR="0" lvl="7" indent="0" algn="l" rtl="0">
              <a:spcBef>
                <a:spcPts val="0"/>
              </a:spcBef>
              <a:buNone/>
              <a:defRPr sz="3226">
                <a:solidFill>
                  <a:schemeClr val="dk1"/>
                </a:solidFill>
                <a:latin typeface="Calibri"/>
                <a:ea typeface="Calibri"/>
                <a:cs typeface="Calibri"/>
                <a:sym typeface="Calibri"/>
              </a:defRPr>
            </a:lvl8pPr>
            <a:lvl9pPr marL="0" marR="0" lvl="8" indent="0" algn="l" rtl="0">
              <a:spcBef>
                <a:spcPts val="0"/>
              </a:spcBef>
              <a:buNone/>
              <a:defRPr sz="3226">
                <a:solidFill>
                  <a:schemeClr val="dk1"/>
                </a:solidFill>
                <a:latin typeface="Calibri"/>
                <a:ea typeface="Calibri"/>
                <a:cs typeface="Calibri"/>
                <a:sym typeface="Calibri"/>
              </a:defRPr>
            </a:lvl9pPr>
          </a:lstStyle>
          <a:p>
            <a:pPr>
              <a:defRPr/>
            </a:pPr>
            <a:fld id="{7D47D9B5-2FDC-4B4B-9AE0-3EEFB4DE9A81}" type="slidenum">
              <a:rPr lang="en-US"/>
              <a:pPr>
                <a:defRPr/>
              </a:pPr>
              <a:t>‹#›</a:t>
            </a:fld>
            <a:endParaRPr lang="en-US"/>
          </a:p>
        </p:txBody>
      </p:sp>
    </p:spTree>
    <p:extLst>
      <p:ext uri="{BB962C8B-B14F-4D97-AF65-F5344CB8AC3E}">
        <p14:creationId xmlns:p14="http://schemas.microsoft.com/office/powerpoint/2010/main" val="257765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18"/>
          <p:cNvSpPr txBox="1">
            <a:spLocks noGrp="1"/>
          </p:cNvSpPr>
          <p:nvPr>
            <p:ph type="ctrTitle"/>
          </p:nvPr>
        </p:nvSpPr>
        <p:spPr>
          <a:xfrm>
            <a:off x="1828919" y="4261345"/>
            <a:ext cx="20727749" cy="294039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18"/>
          <p:cNvSpPr txBox="1">
            <a:spLocks noGrp="1"/>
          </p:cNvSpPr>
          <p:nvPr>
            <p:ph type="subTitle" idx="1"/>
          </p:nvPr>
        </p:nvSpPr>
        <p:spPr>
          <a:xfrm>
            <a:off x="3657838" y="7773300"/>
            <a:ext cx="17069911" cy="3505606"/>
          </a:xfrm>
          <a:prstGeom prst="rect">
            <a:avLst/>
          </a:prstGeom>
          <a:noFill/>
          <a:ln>
            <a:noFill/>
          </a:ln>
        </p:spPr>
        <p:txBody>
          <a:bodyPr spcFirstLastPara="1" wrap="square" lIns="91425" tIns="45700" rIns="91425" bIns="45700" anchor="t" anchorCtr="0">
            <a:noAutofit/>
          </a:bodyPr>
          <a:lstStyle>
            <a:lvl1pPr marR="0" lvl="0" algn="ctr" rtl="0">
              <a:spcBef>
                <a:spcPts val="1520"/>
              </a:spcBef>
              <a:spcAft>
                <a:spcPts val="0"/>
              </a:spcAft>
              <a:buClr>
                <a:srgbClr val="888888"/>
              </a:buClr>
              <a:buSzPts val="7600"/>
              <a:buFont typeface="Arial"/>
              <a:buNone/>
              <a:defRPr sz="7600" b="0" i="0" u="none" strike="noStrike" cap="none">
                <a:solidFill>
                  <a:srgbClr val="888888"/>
                </a:solidFill>
                <a:latin typeface="Calibri"/>
                <a:ea typeface="Calibri"/>
                <a:cs typeface="Calibri"/>
                <a:sym typeface="Calibri"/>
              </a:defRPr>
            </a:lvl1pPr>
            <a:lvl2pPr marR="0" lvl="1" algn="ctr"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2pPr>
            <a:lvl3pPr marR="0" lvl="2" algn="ctr" rtl="0">
              <a:spcBef>
                <a:spcPts val="1140"/>
              </a:spcBef>
              <a:spcAft>
                <a:spcPts val="0"/>
              </a:spcAft>
              <a:buClr>
                <a:srgbClr val="888888"/>
              </a:buClr>
              <a:buSzPts val="5700"/>
              <a:buFont typeface="Arial"/>
              <a:buNone/>
              <a:defRPr sz="5700" b="0" i="0" u="none" strike="noStrike" cap="none">
                <a:solidFill>
                  <a:srgbClr val="888888"/>
                </a:solidFill>
                <a:latin typeface="Calibri"/>
                <a:ea typeface="Calibri"/>
                <a:cs typeface="Calibri"/>
                <a:sym typeface="Calibri"/>
              </a:defRPr>
            </a:lvl3pPr>
            <a:lvl4pPr marR="0" lvl="3"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4pPr>
            <a:lvl5pPr marR="0" lvl="4"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5pPr>
            <a:lvl6pPr marR="0" lvl="5"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6pPr>
            <a:lvl7pPr marR="0" lvl="6"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7pPr>
            <a:lvl8pPr marR="0" lvl="7"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8pPr>
            <a:lvl9pPr marR="0" lvl="8"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9pPr>
          </a:lstStyle>
          <a:p>
            <a:endParaRPr/>
          </a:p>
        </p:txBody>
      </p:sp>
      <p:sp>
        <p:nvSpPr>
          <p:cNvPr id="27" name="Google Shape;27;p18"/>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8" name="Google Shape;28;p18"/>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9" name="Google Shape;29;p18"/>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2"/>
        <p:cNvGrpSpPr/>
        <p:nvPr/>
      </p:nvGrpSpPr>
      <p:grpSpPr>
        <a:xfrm>
          <a:off x="0" y="0"/>
          <a:ext cx="0" cy="0"/>
          <a:chOff x="0" y="0"/>
          <a:chExt cx="0" cy="0"/>
        </a:xfrm>
      </p:grpSpPr>
      <p:sp>
        <p:nvSpPr>
          <p:cNvPr id="43" name="Google Shape;43;p21"/>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787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44" name="Google Shape;44;p21"/>
          <p:cNvSpPr txBox="1">
            <a:spLocks noGrp="1"/>
          </p:cNvSpPr>
          <p:nvPr>
            <p:ph type="body" idx="1"/>
          </p:nvPr>
        </p:nvSpPr>
        <p:spPr>
          <a:xfrm>
            <a:off x="3251412" y="6401542"/>
            <a:ext cx="29059492" cy="18109122"/>
          </a:xfrm>
          <a:prstGeom prst="rect">
            <a:avLst/>
          </a:prstGeom>
          <a:noFill/>
          <a:ln>
            <a:noFill/>
          </a:ln>
        </p:spPr>
        <p:txBody>
          <a:bodyPr spcFirstLastPara="1" wrap="square" lIns="91425" tIns="45700" rIns="91425" bIns="45700" anchor="t" anchorCtr="0">
            <a:noAutofit/>
          </a:bodyPr>
          <a:lstStyle>
            <a:lvl1pPr marL="342934" marR="0" lvl="0" indent="-490587" algn="l" rtl="0">
              <a:spcBef>
                <a:spcPts val="1006"/>
              </a:spcBef>
              <a:spcAft>
                <a:spcPts val="0"/>
              </a:spcAft>
              <a:buClr>
                <a:schemeClr val="dk1"/>
              </a:buClr>
              <a:buSzPts val="6700"/>
              <a:buFont typeface="Arial"/>
              <a:buChar char="•"/>
              <a:defRPr sz="5027" b="0" i="0" u="none" strike="noStrike" cap="none">
                <a:solidFill>
                  <a:schemeClr val="dk1"/>
                </a:solidFill>
                <a:latin typeface="Calibri"/>
                <a:ea typeface="Calibri"/>
                <a:cs typeface="Calibri"/>
                <a:sym typeface="Calibri"/>
              </a:defRPr>
            </a:lvl1pPr>
            <a:lvl2pPr marL="685869" marR="0" lvl="1" indent="-442956" algn="l" rtl="0">
              <a:spcBef>
                <a:spcPts val="856"/>
              </a:spcBef>
              <a:spcAft>
                <a:spcPts val="0"/>
              </a:spcAft>
              <a:buClr>
                <a:schemeClr val="dk1"/>
              </a:buClr>
              <a:buSzPts val="5700"/>
              <a:buFont typeface="Arial"/>
              <a:buChar char="–"/>
              <a:defRPr sz="4276" b="0" i="0" u="none" strike="noStrike" cap="none">
                <a:solidFill>
                  <a:schemeClr val="dk1"/>
                </a:solidFill>
                <a:latin typeface="Calibri"/>
                <a:ea typeface="Calibri"/>
                <a:cs typeface="Calibri"/>
                <a:sym typeface="Calibri"/>
              </a:defRPr>
            </a:lvl2pPr>
            <a:lvl3pPr marL="1028803" marR="0" lvl="2" indent="-40009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3pPr>
            <a:lvl4pPr marL="1371737" marR="0" lvl="3" indent="-376276" algn="l" rtl="0">
              <a:spcBef>
                <a:spcPts val="646"/>
              </a:spcBef>
              <a:spcAft>
                <a:spcPts val="0"/>
              </a:spcAft>
              <a:buClr>
                <a:schemeClr val="dk1"/>
              </a:buClr>
              <a:buSzPts val="4300"/>
              <a:buFont typeface="Arial"/>
              <a:buChar char="–"/>
              <a:defRPr sz="3226" b="0" i="0" u="none" strike="noStrike" cap="none">
                <a:solidFill>
                  <a:schemeClr val="dk1"/>
                </a:solidFill>
                <a:latin typeface="Calibri"/>
                <a:ea typeface="Calibri"/>
                <a:cs typeface="Calibri"/>
                <a:sym typeface="Calibri"/>
              </a:defRPr>
            </a:lvl4pPr>
            <a:lvl5pPr marL="1714671" marR="0" lvl="4" indent="-376276" algn="l" rtl="0">
              <a:spcBef>
                <a:spcPts val="646"/>
              </a:spcBef>
              <a:spcAft>
                <a:spcPts val="0"/>
              </a:spcAft>
              <a:buClr>
                <a:schemeClr val="dk1"/>
              </a:buClr>
              <a:buSzPts val="4300"/>
              <a:buFont typeface="Arial"/>
              <a:buChar char="»"/>
              <a:defRPr sz="3226" b="0" i="0" u="none" strike="noStrike" cap="none">
                <a:solidFill>
                  <a:schemeClr val="dk1"/>
                </a:solidFill>
                <a:latin typeface="Calibri"/>
                <a:ea typeface="Calibri"/>
                <a:cs typeface="Calibri"/>
                <a:sym typeface="Calibri"/>
              </a:defRPr>
            </a:lvl5pPr>
            <a:lvl6pPr marL="2057606" marR="0" lvl="5" indent="-376276" algn="l" rtl="0">
              <a:spcBef>
                <a:spcPts val="646"/>
              </a:spcBef>
              <a:spcAft>
                <a:spcPts val="0"/>
              </a:spcAft>
              <a:buClr>
                <a:schemeClr val="dk1"/>
              </a:buClr>
              <a:buSzPts val="4300"/>
              <a:buFont typeface="Arial"/>
              <a:buChar char="•"/>
              <a:defRPr sz="3226" b="0" i="0" u="none" strike="noStrike" cap="none">
                <a:solidFill>
                  <a:schemeClr val="dk1"/>
                </a:solidFill>
                <a:latin typeface="Calibri"/>
                <a:ea typeface="Calibri"/>
                <a:cs typeface="Calibri"/>
                <a:sym typeface="Calibri"/>
              </a:defRPr>
            </a:lvl6pPr>
            <a:lvl7pPr marL="2400540" marR="0" lvl="6" indent="-376276" algn="l" rtl="0">
              <a:spcBef>
                <a:spcPts val="646"/>
              </a:spcBef>
              <a:spcAft>
                <a:spcPts val="0"/>
              </a:spcAft>
              <a:buClr>
                <a:schemeClr val="dk1"/>
              </a:buClr>
              <a:buSzPts val="4300"/>
              <a:buFont typeface="Arial"/>
              <a:buChar char="•"/>
              <a:defRPr sz="3226" b="0" i="0" u="none" strike="noStrike" cap="none">
                <a:solidFill>
                  <a:schemeClr val="dk1"/>
                </a:solidFill>
                <a:latin typeface="Calibri"/>
                <a:ea typeface="Calibri"/>
                <a:cs typeface="Calibri"/>
                <a:sym typeface="Calibri"/>
              </a:defRPr>
            </a:lvl7pPr>
            <a:lvl8pPr marL="2743474" marR="0" lvl="7" indent="-376276" algn="l" rtl="0">
              <a:spcBef>
                <a:spcPts val="646"/>
              </a:spcBef>
              <a:spcAft>
                <a:spcPts val="0"/>
              </a:spcAft>
              <a:buClr>
                <a:schemeClr val="dk1"/>
              </a:buClr>
              <a:buSzPts val="4300"/>
              <a:buFont typeface="Arial"/>
              <a:buChar char="•"/>
              <a:defRPr sz="3226" b="0" i="0" u="none" strike="noStrike" cap="none">
                <a:solidFill>
                  <a:schemeClr val="dk1"/>
                </a:solidFill>
                <a:latin typeface="Calibri"/>
                <a:ea typeface="Calibri"/>
                <a:cs typeface="Calibri"/>
                <a:sym typeface="Calibri"/>
              </a:defRPr>
            </a:lvl8pPr>
            <a:lvl9pPr marL="3086409" marR="0" lvl="8" indent="-376276" algn="l" rtl="0">
              <a:spcBef>
                <a:spcPts val="646"/>
              </a:spcBef>
              <a:spcAft>
                <a:spcPts val="0"/>
              </a:spcAft>
              <a:buClr>
                <a:schemeClr val="dk1"/>
              </a:buClr>
              <a:buSzPts val="4300"/>
              <a:buFont typeface="Arial"/>
              <a:buChar char="•"/>
              <a:defRPr sz="3226" b="0" i="0" u="none" strike="noStrike" cap="none">
                <a:solidFill>
                  <a:schemeClr val="dk1"/>
                </a:solidFill>
                <a:latin typeface="Calibri"/>
                <a:ea typeface="Calibri"/>
                <a:cs typeface="Calibri"/>
                <a:sym typeface="Calibri"/>
              </a:defRPr>
            </a:lvl9pPr>
          </a:lstStyle>
          <a:p>
            <a:endParaRPr/>
          </a:p>
        </p:txBody>
      </p:sp>
      <p:sp>
        <p:nvSpPr>
          <p:cNvPr id="45" name="Google Shape;45;p21"/>
          <p:cNvSpPr txBox="1">
            <a:spLocks noGrp="1"/>
          </p:cNvSpPr>
          <p:nvPr>
            <p:ph type="body" idx="2"/>
          </p:nvPr>
        </p:nvSpPr>
        <p:spPr>
          <a:xfrm>
            <a:off x="32717331" y="6401542"/>
            <a:ext cx="29063727" cy="18109122"/>
          </a:xfrm>
          <a:prstGeom prst="rect">
            <a:avLst/>
          </a:prstGeom>
          <a:noFill/>
          <a:ln>
            <a:noFill/>
          </a:ln>
        </p:spPr>
        <p:txBody>
          <a:bodyPr spcFirstLastPara="1" wrap="square" lIns="91425" tIns="45700" rIns="91425" bIns="45700" anchor="t" anchorCtr="0">
            <a:noAutofit/>
          </a:bodyPr>
          <a:lstStyle>
            <a:lvl1pPr marL="342934" marR="0" lvl="0" indent="-490587" algn="l" rtl="0">
              <a:spcBef>
                <a:spcPts val="1006"/>
              </a:spcBef>
              <a:spcAft>
                <a:spcPts val="0"/>
              </a:spcAft>
              <a:buClr>
                <a:schemeClr val="dk1"/>
              </a:buClr>
              <a:buSzPts val="6700"/>
              <a:buFont typeface="Arial"/>
              <a:buChar char="•"/>
              <a:defRPr sz="5027" b="0" i="0" u="none" strike="noStrike" cap="none">
                <a:solidFill>
                  <a:schemeClr val="dk1"/>
                </a:solidFill>
                <a:latin typeface="Calibri"/>
                <a:ea typeface="Calibri"/>
                <a:cs typeface="Calibri"/>
                <a:sym typeface="Calibri"/>
              </a:defRPr>
            </a:lvl1pPr>
            <a:lvl2pPr marL="685869" marR="0" lvl="1" indent="-442956" algn="l" rtl="0">
              <a:spcBef>
                <a:spcPts val="856"/>
              </a:spcBef>
              <a:spcAft>
                <a:spcPts val="0"/>
              </a:spcAft>
              <a:buClr>
                <a:schemeClr val="dk1"/>
              </a:buClr>
              <a:buSzPts val="5700"/>
              <a:buFont typeface="Arial"/>
              <a:buChar char="–"/>
              <a:defRPr sz="4276" b="0" i="0" u="none" strike="noStrike" cap="none">
                <a:solidFill>
                  <a:schemeClr val="dk1"/>
                </a:solidFill>
                <a:latin typeface="Calibri"/>
                <a:ea typeface="Calibri"/>
                <a:cs typeface="Calibri"/>
                <a:sym typeface="Calibri"/>
              </a:defRPr>
            </a:lvl2pPr>
            <a:lvl3pPr marL="1028803" marR="0" lvl="2" indent="-40009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3pPr>
            <a:lvl4pPr marL="1371737" marR="0" lvl="3" indent="-376276" algn="l" rtl="0">
              <a:spcBef>
                <a:spcPts val="646"/>
              </a:spcBef>
              <a:spcAft>
                <a:spcPts val="0"/>
              </a:spcAft>
              <a:buClr>
                <a:schemeClr val="dk1"/>
              </a:buClr>
              <a:buSzPts val="4300"/>
              <a:buFont typeface="Arial"/>
              <a:buChar char="–"/>
              <a:defRPr sz="3226" b="0" i="0" u="none" strike="noStrike" cap="none">
                <a:solidFill>
                  <a:schemeClr val="dk1"/>
                </a:solidFill>
                <a:latin typeface="Calibri"/>
                <a:ea typeface="Calibri"/>
                <a:cs typeface="Calibri"/>
                <a:sym typeface="Calibri"/>
              </a:defRPr>
            </a:lvl4pPr>
            <a:lvl5pPr marL="1714671" marR="0" lvl="4" indent="-376276" algn="l" rtl="0">
              <a:spcBef>
                <a:spcPts val="646"/>
              </a:spcBef>
              <a:spcAft>
                <a:spcPts val="0"/>
              </a:spcAft>
              <a:buClr>
                <a:schemeClr val="dk1"/>
              </a:buClr>
              <a:buSzPts val="4300"/>
              <a:buFont typeface="Arial"/>
              <a:buChar char="»"/>
              <a:defRPr sz="3226" b="0" i="0" u="none" strike="noStrike" cap="none">
                <a:solidFill>
                  <a:schemeClr val="dk1"/>
                </a:solidFill>
                <a:latin typeface="Calibri"/>
                <a:ea typeface="Calibri"/>
                <a:cs typeface="Calibri"/>
                <a:sym typeface="Calibri"/>
              </a:defRPr>
            </a:lvl5pPr>
            <a:lvl6pPr marL="2057606" marR="0" lvl="5" indent="-376276" algn="l" rtl="0">
              <a:spcBef>
                <a:spcPts val="646"/>
              </a:spcBef>
              <a:spcAft>
                <a:spcPts val="0"/>
              </a:spcAft>
              <a:buClr>
                <a:schemeClr val="dk1"/>
              </a:buClr>
              <a:buSzPts val="4300"/>
              <a:buFont typeface="Arial"/>
              <a:buChar char="•"/>
              <a:defRPr sz="3226" b="0" i="0" u="none" strike="noStrike" cap="none">
                <a:solidFill>
                  <a:schemeClr val="dk1"/>
                </a:solidFill>
                <a:latin typeface="Calibri"/>
                <a:ea typeface="Calibri"/>
                <a:cs typeface="Calibri"/>
                <a:sym typeface="Calibri"/>
              </a:defRPr>
            </a:lvl6pPr>
            <a:lvl7pPr marL="2400540" marR="0" lvl="6" indent="-376276" algn="l" rtl="0">
              <a:spcBef>
                <a:spcPts val="646"/>
              </a:spcBef>
              <a:spcAft>
                <a:spcPts val="0"/>
              </a:spcAft>
              <a:buClr>
                <a:schemeClr val="dk1"/>
              </a:buClr>
              <a:buSzPts val="4300"/>
              <a:buFont typeface="Arial"/>
              <a:buChar char="•"/>
              <a:defRPr sz="3226" b="0" i="0" u="none" strike="noStrike" cap="none">
                <a:solidFill>
                  <a:schemeClr val="dk1"/>
                </a:solidFill>
                <a:latin typeface="Calibri"/>
                <a:ea typeface="Calibri"/>
                <a:cs typeface="Calibri"/>
                <a:sym typeface="Calibri"/>
              </a:defRPr>
            </a:lvl7pPr>
            <a:lvl8pPr marL="2743474" marR="0" lvl="7" indent="-376276" algn="l" rtl="0">
              <a:spcBef>
                <a:spcPts val="646"/>
              </a:spcBef>
              <a:spcAft>
                <a:spcPts val="0"/>
              </a:spcAft>
              <a:buClr>
                <a:schemeClr val="dk1"/>
              </a:buClr>
              <a:buSzPts val="4300"/>
              <a:buFont typeface="Arial"/>
              <a:buChar char="•"/>
              <a:defRPr sz="3226" b="0" i="0" u="none" strike="noStrike" cap="none">
                <a:solidFill>
                  <a:schemeClr val="dk1"/>
                </a:solidFill>
                <a:latin typeface="Calibri"/>
                <a:ea typeface="Calibri"/>
                <a:cs typeface="Calibri"/>
                <a:sym typeface="Calibri"/>
              </a:defRPr>
            </a:lvl8pPr>
            <a:lvl9pPr marL="3086409" marR="0" lvl="8" indent="-376276" algn="l" rtl="0">
              <a:spcBef>
                <a:spcPts val="646"/>
              </a:spcBef>
              <a:spcAft>
                <a:spcPts val="0"/>
              </a:spcAft>
              <a:buClr>
                <a:schemeClr val="dk1"/>
              </a:buClr>
              <a:buSzPts val="4300"/>
              <a:buFont typeface="Arial"/>
              <a:buChar char="•"/>
              <a:defRPr sz="3226" b="0" i="0" u="none" strike="noStrike" cap="none">
                <a:solidFill>
                  <a:schemeClr val="dk1"/>
                </a:solidFill>
                <a:latin typeface="Calibri"/>
                <a:ea typeface="Calibri"/>
                <a:cs typeface="Calibri"/>
                <a:sym typeface="Calibri"/>
              </a:defRPr>
            </a:lvl9pPr>
          </a:lstStyle>
          <a:p>
            <a:endParaRPr/>
          </a:p>
        </p:txBody>
      </p:sp>
      <p:sp>
        <p:nvSpPr>
          <p:cNvPr id="5" name="Google Shape;46;p21">
            <a:extLst>
              <a:ext uri="{FF2B5EF4-FFF2-40B4-BE49-F238E27FC236}">
                <a16:creationId xmlns:a16="http://schemas.microsoft.com/office/drawing/2014/main" id="{2C76642E-1D1C-4BF8-84E5-0E4C3883FCE2}"/>
              </a:ext>
            </a:extLst>
          </p:cNvPr>
          <p:cNvSpPr txBox="1">
            <a:spLocks noGrp="1"/>
          </p:cNvSpPr>
          <p:nvPr>
            <p:ph type="dt" idx="10"/>
          </p:nvPr>
        </p:nvSpPr>
        <p:spPr>
          <a:xfrm>
            <a:off x="1219279" y="12714173"/>
            <a:ext cx="5689971" cy="730335"/>
          </a:xfrm>
          <a:prstGeom prst="rect">
            <a:avLst/>
          </a:prstGeom>
        </p:spPr>
        <p:txBody>
          <a:bodyPr spcFirstLastPara="1" wrap="square" lIns="91425" tIns="45700" rIns="91425" bIns="45700" anchor="t" anchorCtr="0">
            <a:noAutofit/>
          </a:bodyPr>
          <a:lstStyle>
            <a:lvl1pPr marR="0" lvl="0" algn="l" rtl="0">
              <a:spcBef>
                <a:spcPts val="0"/>
              </a:spcBef>
              <a:spcAft>
                <a:spcPts val="0"/>
              </a:spcAft>
              <a:buSzPts val="1400"/>
              <a:buNone/>
              <a:defRPr sz="3226">
                <a:solidFill>
                  <a:schemeClr val="dk1"/>
                </a:solidFill>
                <a:latin typeface="Calibri"/>
                <a:ea typeface="Calibri"/>
                <a:cs typeface="Calibri"/>
                <a:sym typeface="Calibri"/>
              </a:defRPr>
            </a:lvl1pPr>
            <a:lvl2pPr marR="0" lvl="1"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9pPr>
          </a:lstStyle>
          <a:p>
            <a:pPr>
              <a:defRPr/>
            </a:pPr>
            <a:endParaRPr/>
          </a:p>
        </p:txBody>
      </p:sp>
      <p:sp>
        <p:nvSpPr>
          <p:cNvPr id="6" name="Google Shape;47;p21">
            <a:extLst>
              <a:ext uri="{FF2B5EF4-FFF2-40B4-BE49-F238E27FC236}">
                <a16:creationId xmlns:a16="http://schemas.microsoft.com/office/drawing/2014/main" id="{5F0067CF-557A-41AF-94D5-EF163AA2FFAE}"/>
              </a:ext>
            </a:extLst>
          </p:cNvPr>
          <p:cNvSpPr txBox="1">
            <a:spLocks noGrp="1"/>
          </p:cNvSpPr>
          <p:nvPr>
            <p:ph type="ftr" idx="11"/>
          </p:nvPr>
        </p:nvSpPr>
        <p:spPr>
          <a:xfrm>
            <a:off x="8331743" y="12714173"/>
            <a:ext cx="7722103" cy="730335"/>
          </a:xfrm>
          <a:prstGeom prst="rect">
            <a:avLst/>
          </a:prstGeom>
        </p:spPr>
        <p:txBody>
          <a:bodyPr spcFirstLastPara="1" wrap="square" lIns="91425" tIns="45700" rIns="91425" bIns="45700" anchor="t" anchorCtr="0">
            <a:noAutofit/>
          </a:bodyPr>
          <a:lstStyle>
            <a:lvl1pPr marR="0" lvl="0" algn="l" rtl="0">
              <a:spcBef>
                <a:spcPts val="0"/>
              </a:spcBef>
              <a:spcAft>
                <a:spcPts val="0"/>
              </a:spcAft>
              <a:buSzPts val="1400"/>
              <a:buNone/>
              <a:defRPr sz="3226">
                <a:solidFill>
                  <a:schemeClr val="dk1"/>
                </a:solidFill>
                <a:latin typeface="Calibri"/>
                <a:ea typeface="Calibri"/>
                <a:cs typeface="Calibri"/>
                <a:sym typeface="Calibri"/>
              </a:defRPr>
            </a:lvl1pPr>
            <a:lvl2pPr marR="0" lvl="1"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9pPr>
          </a:lstStyle>
          <a:p>
            <a:pPr>
              <a:defRPr/>
            </a:pPr>
            <a:endParaRPr/>
          </a:p>
        </p:txBody>
      </p:sp>
      <p:sp>
        <p:nvSpPr>
          <p:cNvPr id="7" name="Google Shape;48;p21">
            <a:extLst>
              <a:ext uri="{FF2B5EF4-FFF2-40B4-BE49-F238E27FC236}">
                <a16:creationId xmlns:a16="http://schemas.microsoft.com/office/drawing/2014/main" id="{C6DB2AFE-D728-4261-9D01-31A82559AC1B}"/>
              </a:ext>
            </a:extLst>
          </p:cNvPr>
          <p:cNvSpPr txBox="1">
            <a:spLocks noGrp="1"/>
          </p:cNvSpPr>
          <p:nvPr>
            <p:ph type="sldNum" idx="12"/>
          </p:nvPr>
        </p:nvSpPr>
        <p:spPr>
          <a:xfrm>
            <a:off x="17476338" y="12714173"/>
            <a:ext cx="5689971" cy="730335"/>
          </a:xfrm>
          <a:prstGeom prst="rect">
            <a:avLst/>
          </a:prstGeom>
        </p:spPr>
        <p:txBody>
          <a:bodyPr spcFirstLastPara="1" wrap="square" lIns="91425" tIns="45700" rIns="91425" bIns="45700" anchor="t" anchorCtr="0">
            <a:noAutofit/>
          </a:bodyPr>
          <a:lstStyle>
            <a:lvl1pPr marL="0" marR="0" lvl="0" indent="0" algn="l" rtl="0">
              <a:spcBef>
                <a:spcPts val="0"/>
              </a:spcBef>
              <a:spcAft>
                <a:spcPts val="0"/>
              </a:spcAft>
              <a:buNone/>
              <a:defRPr sz="3226" smtClean="0">
                <a:solidFill>
                  <a:schemeClr val="dk1"/>
                </a:solidFill>
                <a:latin typeface="Calibri"/>
                <a:ea typeface="Calibri"/>
                <a:cs typeface="Calibri"/>
                <a:sym typeface="Calibri"/>
              </a:defRPr>
            </a:lvl1pPr>
            <a:lvl2pPr marL="0" marR="0" lvl="1" indent="0" algn="l" rtl="0">
              <a:spcBef>
                <a:spcPts val="0"/>
              </a:spcBef>
              <a:buNone/>
              <a:defRPr sz="3226">
                <a:solidFill>
                  <a:schemeClr val="dk1"/>
                </a:solidFill>
                <a:latin typeface="Calibri"/>
                <a:ea typeface="Calibri"/>
                <a:cs typeface="Calibri"/>
                <a:sym typeface="Calibri"/>
              </a:defRPr>
            </a:lvl2pPr>
            <a:lvl3pPr marL="0" marR="0" lvl="2" indent="0" algn="l" rtl="0">
              <a:spcBef>
                <a:spcPts val="0"/>
              </a:spcBef>
              <a:buNone/>
              <a:defRPr sz="3226">
                <a:solidFill>
                  <a:schemeClr val="dk1"/>
                </a:solidFill>
                <a:latin typeface="Calibri"/>
                <a:ea typeface="Calibri"/>
                <a:cs typeface="Calibri"/>
                <a:sym typeface="Calibri"/>
              </a:defRPr>
            </a:lvl3pPr>
            <a:lvl4pPr marL="0" marR="0" lvl="3" indent="0" algn="l" rtl="0">
              <a:spcBef>
                <a:spcPts val="0"/>
              </a:spcBef>
              <a:buNone/>
              <a:defRPr sz="3226">
                <a:solidFill>
                  <a:schemeClr val="dk1"/>
                </a:solidFill>
                <a:latin typeface="Calibri"/>
                <a:ea typeface="Calibri"/>
                <a:cs typeface="Calibri"/>
                <a:sym typeface="Calibri"/>
              </a:defRPr>
            </a:lvl4pPr>
            <a:lvl5pPr marL="0" marR="0" lvl="4" indent="0" algn="l" rtl="0">
              <a:spcBef>
                <a:spcPts val="0"/>
              </a:spcBef>
              <a:buNone/>
              <a:defRPr sz="3226">
                <a:solidFill>
                  <a:schemeClr val="dk1"/>
                </a:solidFill>
                <a:latin typeface="Calibri"/>
                <a:ea typeface="Calibri"/>
                <a:cs typeface="Calibri"/>
                <a:sym typeface="Calibri"/>
              </a:defRPr>
            </a:lvl5pPr>
            <a:lvl6pPr marL="0" marR="0" lvl="5" indent="0" algn="l" rtl="0">
              <a:spcBef>
                <a:spcPts val="0"/>
              </a:spcBef>
              <a:buNone/>
              <a:defRPr sz="3226">
                <a:solidFill>
                  <a:schemeClr val="dk1"/>
                </a:solidFill>
                <a:latin typeface="Calibri"/>
                <a:ea typeface="Calibri"/>
                <a:cs typeface="Calibri"/>
                <a:sym typeface="Calibri"/>
              </a:defRPr>
            </a:lvl6pPr>
            <a:lvl7pPr marL="0" marR="0" lvl="6" indent="0" algn="l" rtl="0">
              <a:spcBef>
                <a:spcPts val="0"/>
              </a:spcBef>
              <a:buNone/>
              <a:defRPr sz="3226">
                <a:solidFill>
                  <a:schemeClr val="dk1"/>
                </a:solidFill>
                <a:latin typeface="Calibri"/>
                <a:ea typeface="Calibri"/>
                <a:cs typeface="Calibri"/>
                <a:sym typeface="Calibri"/>
              </a:defRPr>
            </a:lvl7pPr>
            <a:lvl8pPr marL="0" marR="0" lvl="7" indent="0" algn="l" rtl="0">
              <a:spcBef>
                <a:spcPts val="0"/>
              </a:spcBef>
              <a:buNone/>
              <a:defRPr sz="3226">
                <a:solidFill>
                  <a:schemeClr val="dk1"/>
                </a:solidFill>
                <a:latin typeface="Calibri"/>
                <a:ea typeface="Calibri"/>
                <a:cs typeface="Calibri"/>
                <a:sym typeface="Calibri"/>
              </a:defRPr>
            </a:lvl8pPr>
            <a:lvl9pPr marL="0" marR="0" lvl="8" indent="0" algn="l" rtl="0">
              <a:spcBef>
                <a:spcPts val="0"/>
              </a:spcBef>
              <a:buNone/>
              <a:defRPr sz="3226">
                <a:solidFill>
                  <a:schemeClr val="dk1"/>
                </a:solidFill>
                <a:latin typeface="Calibri"/>
                <a:ea typeface="Calibri"/>
                <a:cs typeface="Calibri"/>
                <a:sym typeface="Calibri"/>
              </a:defRPr>
            </a:lvl9pPr>
          </a:lstStyle>
          <a:p>
            <a:pPr>
              <a:defRPr/>
            </a:pPr>
            <a:fld id="{87154C48-5F81-477E-A062-108E6C12EE9B}" type="slidenum">
              <a:rPr lang="en-US"/>
              <a:pPr>
                <a:defRPr/>
              </a:pPr>
              <a:t>‹#›</a:t>
            </a:fld>
            <a:endParaRPr lang="en-US"/>
          </a:p>
        </p:txBody>
      </p:sp>
    </p:spTree>
    <p:extLst>
      <p:ext uri="{BB962C8B-B14F-4D97-AF65-F5344CB8AC3E}">
        <p14:creationId xmlns:p14="http://schemas.microsoft.com/office/powerpoint/2010/main" val="25417804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787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51" name="Google Shape;51;p22"/>
          <p:cNvSpPr txBox="1">
            <a:spLocks noGrp="1"/>
          </p:cNvSpPr>
          <p:nvPr>
            <p:ph type="body" idx="1"/>
          </p:nvPr>
        </p:nvSpPr>
        <p:spPr>
          <a:xfrm>
            <a:off x="1219280" y="3070582"/>
            <a:ext cx="10774536" cy="1279672"/>
          </a:xfrm>
          <a:prstGeom prst="rect">
            <a:avLst/>
          </a:prstGeom>
          <a:noFill/>
          <a:ln>
            <a:noFill/>
          </a:ln>
        </p:spPr>
        <p:txBody>
          <a:bodyPr spcFirstLastPara="1" wrap="square" lIns="91425" tIns="45700" rIns="91425" bIns="45700" anchor="b" anchorCtr="0">
            <a:noAutofit/>
          </a:bodyPr>
          <a:lstStyle>
            <a:lvl1pPr marL="342934" marR="0" lvl="0" indent="-171467" algn="l" rtl="0">
              <a:spcBef>
                <a:spcPts val="856"/>
              </a:spcBef>
              <a:spcAft>
                <a:spcPts val="0"/>
              </a:spcAft>
              <a:buClr>
                <a:schemeClr val="dk1"/>
              </a:buClr>
              <a:buSzPts val="5700"/>
              <a:buFont typeface="Arial"/>
              <a:buNone/>
              <a:defRPr sz="4276" b="1" i="0" u="none" strike="noStrike" cap="none">
                <a:solidFill>
                  <a:schemeClr val="dk1"/>
                </a:solidFill>
                <a:latin typeface="Calibri"/>
                <a:ea typeface="Calibri"/>
                <a:cs typeface="Calibri"/>
                <a:sym typeface="Calibri"/>
              </a:defRPr>
            </a:lvl1pPr>
            <a:lvl2pPr marL="685869" marR="0" lvl="1" indent="-171467" algn="l" rtl="0">
              <a:spcBef>
                <a:spcPts val="720"/>
              </a:spcBef>
              <a:spcAft>
                <a:spcPts val="0"/>
              </a:spcAft>
              <a:buClr>
                <a:schemeClr val="dk1"/>
              </a:buClr>
              <a:buSzPts val="4800"/>
              <a:buFont typeface="Arial"/>
              <a:buNone/>
              <a:defRPr sz="3600" b="1" i="0" u="none" strike="noStrike" cap="none">
                <a:solidFill>
                  <a:schemeClr val="dk1"/>
                </a:solidFill>
                <a:latin typeface="Calibri"/>
                <a:ea typeface="Calibri"/>
                <a:cs typeface="Calibri"/>
                <a:sym typeface="Calibri"/>
              </a:defRPr>
            </a:lvl2pPr>
            <a:lvl3pPr marL="1028803" marR="0" lvl="2" indent="-171467" algn="l" rtl="0">
              <a:spcBef>
                <a:spcPts val="646"/>
              </a:spcBef>
              <a:spcAft>
                <a:spcPts val="0"/>
              </a:spcAft>
              <a:buClr>
                <a:schemeClr val="dk1"/>
              </a:buClr>
              <a:buSzPts val="4300"/>
              <a:buFont typeface="Arial"/>
              <a:buNone/>
              <a:defRPr sz="3226" b="1" i="0" u="none" strike="noStrike" cap="none">
                <a:solidFill>
                  <a:schemeClr val="dk1"/>
                </a:solidFill>
                <a:latin typeface="Calibri"/>
                <a:ea typeface="Calibri"/>
                <a:cs typeface="Calibri"/>
                <a:sym typeface="Calibri"/>
              </a:defRPr>
            </a:lvl3pPr>
            <a:lvl4pPr marL="1371737" marR="0" lvl="3" indent="-171467" algn="l" rtl="0">
              <a:spcBef>
                <a:spcPts val="570"/>
              </a:spcBef>
              <a:spcAft>
                <a:spcPts val="0"/>
              </a:spcAft>
              <a:buClr>
                <a:schemeClr val="dk1"/>
              </a:buClr>
              <a:buSzPts val="3800"/>
              <a:buFont typeface="Arial"/>
              <a:buNone/>
              <a:defRPr sz="2850" b="1" i="0" u="none" strike="noStrike" cap="none">
                <a:solidFill>
                  <a:schemeClr val="dk1"/>
                </a:solidFill>
                <a:latin typeface="Calibri"/>
                <a:ea typeface="Calibri"/>
                <a:cs typeface="Calibri"/>
                <a:sym typeface="Calibri"/>
              </a:defRPr>
            </a:lvl4pPr>
            <a:lvl5pPr marL="1714671" marR="0" lvl="4" indent="-171467" algn="l" rtl="0">
              <a:spcBef>
                <a:spcPts val="570"/>
              </a:spcBef>
              <a:spcAft>
                <a:spcPts val="0"/>
              </a:spcAft>
              <a:buClr>
                <a:schemeClr val="dk1"/>
              </a:buClr>
              <a:buSzPts val="3800"/>
              <a:buFont typeface="Arial"/>
              <a:buNone/>
              <a:defRPr sz="2850" b="1" i="0" u="none" strike="noStrike" cap="none">
                <a:solidFill>
                  <a:schemeClr val="dk1"/>
                </a:solidFill>
                <a:latin typeface="Calibri"/>
                <a:ea typeface="Calibri"/>
                <a:cs typeface="Calibri"/>
                <a:sym typeface="Calibri"/>
              </a:defRPr>
            </a:lvl5pPr>
            <a:lvl6pPr marL="2057606" marR="0" lvl="5" indent="-171467" algn="l" rtl="0">
              <a:spcBef>
                <a:spcPts val="570"/>
              </a:spcBef>
              <a:spcAft>
                <a:spcPts val="0"/>
              </a:spcAft>
              <a:buClr>
                <a:schemeClr val="dk1"/>
              </a:buClr>
              <a:buSzPts val="3800"/>
              <a:buFont typeface="Arial"/>
              <a:buNone/>
              <a:defRPr sz="2850" b="1" i="0" u="none" strike="noStrike" cap="none">
                <a:solidFill>
                  <a:schemeClr val="dk1"/>
                </a:solidFill>
                <a:latin typeface="Calibri"/>
                <a:ea typeface="Calibri"/>
                <a:cs typeface="Calibri"/>
                <a:sym typeface="Calibri"/>
              </a:defRPr>
            </a:lvl6pPr>
            <a:lvl7pPr marL="2400540" marR="0" lvl="6" indent="-171467" algn="l" rtl="0">
              <a:spcBef>
                <a:spcPts val="570"/>
              </a:spcBef>
              <a:spcAft>
                <a:spcPts val="0"/>
              </a:spcAft>
              <a:buClr>
                <a:schemeClr val="dk1"/>
              </a:buClr>
              <a:buSzPts val="3800"/>
              <a:buFont typeface="Arial"/>
              <a:buNone/>
              <a:defRPr sz="2850" b="1" i="0" u="none" strike="noStrike" cap="none">
                <a:solidFill>
                  <a:schemeClr val="dk1"/>
                </a:solidFill>
                <a:latin typeface="Calibri"/>
                <a:ea typeface="Calibri"/>
                <a:cs typeface="Calibri"/>
                <a:sym typeface="Calibri"/>
              </a:defRPr>
            </a:lvl7pPr>
            <a:lvl8pPr marL="2743474" marR="0" lvl="7" indent="-171467" algn="l" rtl="0">
              <a:spcBef>
                <a:spcPts val="570"/>
              </a:spcBef>
              <a:spcAft>
                <a:spcPts val="0"/>
              </a:spcAft>
              <a:buClr>
                <a:schemeClr val="dk1"/>
              </a:buClr>
              <a:buSzPts val="3800"/>
              <a:buFont typeface="Arial"/>
              <a:buNone/>
              <a:defRPr sz="2850" b="1" i="0" u="none" strike="noStrike" cap="none">
                <a:solidFill>
                  <a:schemeClr val="dk1"/>
                </a:solidFill>
                <a:latin typeface="Calibri"/>
                <a:ea typeface="Calibri"/>
                <a:cs typeface="Calibri"/>
                <a:sym typeface="Calibri"/>
              </a:defRPr>
            </a:lvl8pPr>
            <a:lvl9pPr marL="3086409" marR="0" lvl="8" indent="-171467" algn="l" rtl="0">
              <a:spcBef>
                <a:spcPts val="570"/>
              </a:spcBef>
              <a:spcAft>
                <a:spcPts val="0"/>
              </a:spcAft>
              <a:buClr>
                <a:schemeClr val="dk1"/>
              </a:buClr>
              <a:buSzPts val="3800"/>
              <a:buFont typeface="Arial"/>
              <a:buNone/>
              <a:defRPr sz="2850" b="1" i="0" u="none" strike="noStrike" cap="none">
                <a:solidFill>
                  <a:schemeClr val="dk1"/>
                </a:solidFill>
                <a:latin typeface="Calibri"/>
                <a:ea typeface="Calibri"/>
                <a:cs typeface="Calibri"/>
                <a:sym typeface="Calibri"/>
              </a:defRPr>
            </a:lvl9pPr>
          </a:lstStyle>
          <a:p>
            <a:endParaRPr/>
          </a:p>
        </p:txBody>
      </p:sp>
      <p:sp>
        <p:nvSpPr>
          <p:cNvPr id="52" name="Google Shape;52;p22"/>
          <p:cNvSpPr txBox="1">
            <a:spLocks noGrp="1"/>
          </p:cNvSpPr>
          <p:nvPr>
            <p:ph type="body" idx="2"/>
          </p:nvPr>
        </p:nvSpPr>
        <p:spPr>
          <a:xfrm>
            <a:off x="1219280" y="4350254"/>
            <a:ext cx="10774536" cy="7903491"/>
          </a:xfrm>
          <a:prstGeom prst="rect">
            <a:avLst/>
          </a:prstGeom>
          <a:noFill/>
          <a:ln>
            <a:noFill/>
          </a:ln>
        </p:spPr>
        <p:txBody>
          <a:bodyPr spcFirstLastPara="1" wrap="square" lIns="91425" tIns="45700" rIns="91425" bIns="45700" anchor="t" anchorCtr="0">
            <a:noAutofit/>
          </a:bodyPr>
          <a:lstStyle>
            <a:lvl1pPr marL="342934" marR="0" lvl="0" indent="-442956" algn="l" rtl="0">
              <a:spcBef>
                <a:spcPts val="856"/>
              </a:spcBef>
              <a:spcAft>
                <a:spcPts val="0"/>
              </a:spcAft>
              <a:buClr>
                <a:schemeClr val="dk1"/>
              </a:buClr>
              <a:buSzPts val="5700"/>
              <a:buFont typeface="Arial"/>
              <a:buChar char="•"/>
              <a:defRPr sz="4276" b="0" i="0" u="none" strike="noStrike" cap="none">
                <a:solidFill>
                  <a:schemeClr val="dk1"/>
                </a:solidFill>
                <a:latin typeface="Calibri"/>
                <a:ea typeface="Calibri"/>
                <a:cs typeface="Calibri"/>
                <a:sym typeface="Calibri"/>
              </a:defRPr>
            </a:lvl1pPr>
            <a:lvl2pPr marL="685869" marR="0" lvl="1" indent="-40009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2pPr>
            <a:lvl3pPr marL="1028803" marR="0" lvl="2" indent="-376276" algn="l" rtl="0">
              <a:spcBef>
                <a:spcPts val="646"/>
              </a:spcBef>
              <a:spcAft>
                <a:spcPts val="0"/>
              </a:spcAft>
              <a:buClr>
                <a:schemeClr val="dk1"/>
              </a:buClr>
              <a:buSzPts val="4300"/>
              <a:buFont typeface="Arial"/>
              <a:buChar char="•"/>
              <a:defRPr sz="3226" b="0" i="0" u="none" strike="noStrike" cap="none">
                <a:solidFill>
                  <a:schemeClr val="dk1"/>
                </a:solidFill>
                <a:latin typeface="Calibri"/>
                <a:ea typeface="Calibri"/>
                <a:cs typeface="Calibri"/>
                <a:sym typeface="Calibri"/>
              </a:defRPr>
            </a:lvl3pPr>
            <a:lvl4pPr marL="1371737" marR="0" lvl="3" indent="-352461" algn="l" rtl="0">
              <a:spcBef>
                <a:spcPts val="570"/>
              </a:spcBef>
              <a:spcAft>
                <a:spcPts val="0"/>
              </a:spcAft>
              <a:buClr>
                <a:schemeClr val="dk1"/>
              </a:buClr>
              <a:buSzPts val="3800"/>
              <a:buFont typeface="Arial"/>
              <a:buChar char="–"/>
              <a:defRPr sz="2850" b="0" i="0" u="none" strike="noStrike" cap="none">
                <a:solidFill>
                  <a:schemeClr val="dk1"/>
                </a:solidFill>
                <a:latin typeface="Calibri"/>
                <a:ea typeface="Calibri"/>
                <a:cs typeface="Calibri"/>
                <a:sym typeface="Calibri"/>
              </a:defRPr>
            </a:lvl4pPr>
            <a:lvl5pPr marL="1714671" marR="0" lvl="4" indent="-352461" algn="l" rtl="0">
              <a:spcBef>
                <a:spcPts val="570"/>
              </a:spcBef>
              <a:spcAft>
                <a:spcPts val="0"/>
              </a:spcAft>
              <a:buClr>
                <a:schemeClr val="dk1"/>
              </a:buClr>
              <a:buSzPts val="3800"/>
              <a:buFont typeface="Arial"/>
              <a:buChar char="»"/>
              <a:defRPr sz="2850" b="0" i="0" u="none" strike="noStrike" cap="none">
                <a:solidFill>
                  <a:schemeClr val="dk1"/>
                </a:solidFill>
                <a:latin typeface="Calibri"/>
                <a:ea typeface="Calibri"/>
                <a:cs typeface="Calibri"/>
                <a:sym typeface="Calibri"/>
              </a:defRPr>
            </a:lvl5pPr>
            <a:lvl6pPr marL="2057606" marR="0" lvl="5" indent="-352461" algn="l" rtl="0">
              <a:spcBef>
                <a:spcPts val="570"/>
              </a:spcBef>
              <a:spcAft>
                <a:spcPts val="0"/>
              </a:spcAft>
              <a:buClr>
                <a:schemeClr val="dk1"/>
              </a:buClr>
              <a:buSzPts val="3800"/>
              <a:buFont typeface="Arial"/>
              <a:buChar char="•"/>
              <a:defRPr sz="2850" b="0" i="0" u="none" strike="noStrike" cap="none">
                <a:solidFill>
                  <a:schemeClr val="dk1"/>
                </a:solidFill>
                <a:latin typeface="Calibri"/>
                <a:ea typeface="Calibri"/>
                <a:cs typeface="Calibri"/>
                <a:sym typeface="Calibri"/>
              </a:defRPr>
            </a:lvl6pPr>
            <a:lvl7pPr marL="2400540" marR="0" lvl="6" indent="-352461" algn="l" rtl="0">
              <a:spcBef>
                <a:spcPts val="570"/>
              </a:spcBef>
              <a:spcAft>
                <a:spcPts val="0"/>
              </a:spcAft>
              <a:buClr>
                <a:schemeClr val="dk1"/>
              </a:buClr>
              <a:buSzPts val="3800"/>
              <a:buFont typeface="Arial"/>
              <a:buChar char="•"/>
              <a:defRPr sz="2850" b="0" i="0" u="none" strike="noStrike" cap="none">
                <a:solidFill>
                  <a:schemeClr val="dk1"/>
                </a:solidFill>
                <a:latin typeface="Calibri"/>
                <a:ea typeface="Calibri"/>
                <a:cs typeface="Calibri"/>
                <a:sym typeface="Calibri"/>
              </a:defRPr>
            </a:lvl7pPr>
            <a:lvl8pPr marL="2743474" marR="0" lvl="7" indent="-352461" algn="l" rtl="0">
              <a:spcBef>
                <a:spcPts val="570"/>
              </a:spcBef>
              <a:spcAft>
                <a:spcPts val="0"/>
              </a:spcAft>
              <a:buClr>
                <a:schemeClr val="dk1"/>
              </a:buClr>
              <a:buSzPts val="3800"/>
              <a:buFont typeface="Arial"/>
              <a:buChar char="•"/>
              <a:defRPr sz="2850" b="0" i="0" u="none" strike="noStrike" cap="none">
                <a:solidFill>
                  <a:schemeClr val="dk1"/>
                </a:solidFill>
                <a:latin typeface="Calibri"/>
                <a:ea typeface="Calibri"/>
                <a:cs typeface="Calibri"/>
                <a:sym typeface="Calibri"/>
              </a:defRPr>
            </a:lvl8pPr>
            <a:lvl9pPr marL="3086409" marR="0" lvl="8" indent="-352461" algn="l" rtl="0">
              <a:spcBef>
                <a:spcPts val="570"/>
              </a:spcBef>
              <a:spcAft>
                <a:spcPts val="0"/>
              </a:spcAft>
              <a:buClr>
                <a:schemeClr val="dk1"/>
              </a:buClr>
              <a:buSzPts val="3800"/>
              <a:buFont typeface="Arial"/>
              <a:buChar char="•"/>
              <a:defRPr sz="2850" b="0" i="0" u="none" strike="noStrike" cap="none">
                <a:solidFill>
                  <a:schemeClr val="dk1"/>
                </a:solidFill>
                <a:latin typeface="Calibri"/>
                <a:ea typeface="Calibri"/>
                <a:cs typeface="Calibri"/>
                <a:sym typeface="Calibri"/>
              </a:defRPr>
            </a:lvl9pPr>
          </a:lstStyle>
          <a:p>
            <a:endParaRPr/>
          </a:p>
        </p:txBody>
      </p:sp>
      <p:sp>
        <p:nvSpPr>
          <p:cNvPr id="53" name="Google Shape;53;p22"/>
          <p:cNvSpPr txBox="1">
            <a:spLocks noGrp="1"/>
          </p:cNvSpPr>
          <p:nvPr>
            <p:ph type="body" idx="3"/>
          </p:nvPr>
        </p:nvSpPr>
        <p:spPr>
          <a:xfrm>
            <a:off x="12387544" y="3070582"/>
            <a:ext cx="10778769" cy="1279672"/>
          </a:xfrm>
          <a:prstGeom prst="rect">
            <a:avLst/>
          </a:prstGeom>
          <a:noFill/>
          <a:ln>
            <a:noFill/>
          </a:ln>
        </p:spPr>
        <p:txBody>
          <a:bodyPr spcFirstLastPara="1" wrap="square" lIns="91425" tIns="45700" rIns="91425" bIns="45700" anchor="b" anchorCtr="0">
            <a:noAutofit/>
          </a:bodyPr>
          <a:lstStyle>
            <a:lvl1pPr marL="342934" marR="0" lvl="0" indent="-171467" algn="l" rtl="0">
              <a:spcBef>
                <a:spcPts val="856"/>
              </a:spcBef>
              <a:spcAft>
                <a:spcPts val="0"/>
              </a:spcAft>
              <a:buClr>
                <a:schemeClr val="dk1"/>
              </a:buClr>
              <a:buSzPts val="5700"/>
              <a:buFont typeface="Arial"/>
              <a:buNone/>
              <a:defRPr sz="4276" b="1" i="0" u="none" strike="noStrike" cap="none">
                <a:solidFill>
                  <a:schemeClr val="dk1"/>
                </a:solidFill>
                <a:latin typeface="Calibri"/>
                <a:ea typeface="Calibri"/>
                <a:cs typeface="Calibri"/>
                <a:sym typeface="Calibri"/>
              </a:defRPr>
            </a:lvl1pPr>
            <a:lvl2pPr marL="685869" marR="0" lvl="1" indent="-171467" algn="l" rtl="0">
              <a:spcBef>
                <a:spcPts val="720"/>
              </a:spcBef>
              <a:spcAft>
                <a:spcPts val="0"/>
              </a:spcAft>
              <a:buClr>
                <a:schemeClr val="dk1"/>
              </a:buClr>
              <a:buSzPts val="4800"/>
              <a:buFont typeface="Arial"/>
              <a:buNone/>
              <a:defRPr sz="3600" b="1" i="0" u="none" strike="noStrike" cap="none">
                <a:solidFill>
                  <a:schemeClr val="dk1"/>
                </a:solidFill>
                <a:latin typeface="Calibri"/>
                <a:ea typeface="Calibri"/>
                <a:cs typeface="Calibri"/>
                <a:sym typeface="Calibri"/>
              </a:defRPr>
            </a:lvl2pPr>
            <a:lvl3pPr marL="1028803" marR="0" lvl="2" indent="-171467" algn="l" rtl="0">
              <a:spcBef>
                <a:spcPts val="646"/>
              </a:spcBef>
              <a:spcAft>
                <a:spcPts val="0"/>
              </a:spcAft>
              <a:buClr>
                <a:schemeClr val="dk1"/>
              </a:buClr>
              <a:buSzPts val="4300"/>
              <a:buFont typeface="Arial"/>
              <a:buNone/>
              <a:defRPr sz="3226" b="1" i="0" u="none" strike="noStrike" cap="none">
                <a:solidFill>
                  <a:schemeClr val="dk1"/>
                </a:solidFill>
                <a:latin typeface="Calibri"/>
                <a:ea typeface="Calibri"/>
                <a:cs typeface="Calibri"/>
                <a:sym typeface="Calibri"/>
              </a:defRPr>
            </a:lvl3pPr>
            <a:lvl4pPr marL="1371737" marR="0" lvl="3" indent="-171467" algn="l" rtl="0">
              <a:spcBef>
                <a:spcPts val="570"/>
              </a:spcBef>
              <a:spcAft>
                <a:spcPts val="0"/>
              </a:spcAft>
              <a:buClr>
                <a:schemeClr val="dk1"/>
              </a:buClr>
              <a:buSzPts val="3800"/>
              <a:buFont typeface="Arial"/>
              <a:buNone/>
              <a:defRPr sz="2850" b="1" i="0" u="none" strike="noStrike" cap="none">
                <a:solidFill>
                  <a:schemeClr val="dk1"/>
                </a:solidFill>
                <a:latin typeface="Calibri"/>
                <a:ea typeface="Calibri"/>
                <a:cs typeface="Calibri"/>
                <a:sym typeface="Calibri"/>
              </a:defRPr>
            </a:lvl4pPr>
            <a:lvl5pPr marL="1714671" marR="0" lvl="4" indent="-171467" algn="l" rtl="0">
              <a:spcBef>
                <a:spcPts val="570"/>
              </a:spcBef>
              <a:spcAft>
                <a:spcPts val="0"/>
              </a:spcAft>
              <a:buClr>
                <a:schemeClr val="dk1"/>
              </a:buClr>
              <a:buSzPts val="3800"/>
              <a:buFont typeface="Arial"/>
              <a:buNone/>
              <a:defRPr sz="2850" b="1" i="0" u="none" strike="noStrike" cap="none">
                <a:solidFill>
                  <a:schemeClr val="dk1"/>
                </a:solidFill>
                <a:latin typeface="Calibri"/>
                <a:ea typeface="Calibri"/>
                <a:cs typeface="Calibri"/>
                <a:sym typeface="Calibri"/>
              </a:defRPr>
            </a:lvl5pPr>
            <a:lvl6pPr marL="2057606" marR="0" lvl="5" indent="-171467" algn="l" rtl="0">
              <a:spcBef>
                <a:spcPts val="570"/>
              </a:spcBef>
              <a:spcAft>
                <a:spcPts val="0"/>
              </a:spcAft>
              <a:buClr>
                <a:schemeClr val="dk1"/>
              </a:buClr>
              <a:buSzPts val="3800"/>
              <a:buFont typeface="Arial"/>
              <a:buNone/>
              <a:defRPr sz="2850" b="1" i="0" u="none" strike="noStrike" cap="none">
                <a:solidFill>
                  <a:schemeClr val="dk1"/>
                </a:solidFill>
                <a:latin typeface="Calibri"/>
                <a:ea typeface="Calibri"/>
                <a:cs typeface="Calibri"/>
                <a:sym typeface="Calibri"/>
              </a:defRPr>
            </a:lvl6pPr>
            <a:lvl7pPr marL="2400540" marR="0" lvl="6" indent="-171467" algn="l" rtl="0">
              <a:spcBef>
                <a:spcPts val="570"/>
              </a:spcBef>
              <a:spcAft>
                <a:spcPts val="0"/>
              </a:spcAft>
              <a:buClr>
                <a:schemeClr val="dk1"/>
              </a:buClr>
              <a:buSzPts val="3800"/>
              <a:buFont typeface="Arial"/>
              <a:buNone/>
              <a:defRPr sz="2850" b="1" i="0" u="none" strike="noStrike" cap="none">
                <a:solidFill>
                  <a:schemeClr val="dk1"/>
                </a:solidFill>
                <a:latin typeface="Calibri"/>
                <a:ea typeface="Calibri"/>
                <a:cs typeface="Calibri"/>
                <a:sym typeface="Calibri"/>
              </a:defRPr>
            </a:lvl7pPr>
            <a:lvl8pPr marL="2743474" marR="0" lvl="7" indent="-171467" algn="l" rtl="0">
              <a:spcBef>
                <a:spcPts val="570"/>
              </a:spcBef>
              <a:spcAft>
                <a:spcPts val="0"/>
              </a:spcAft>
              <a:buClr>
                <a:schemeClr val="dk1"/>
              </a:buClr>
              <a:buSzPts val="3800"/>
              <a:buFont typeface="Arial"/>
              <a:buNone/>
              <a:defRPr sz="2850" b="1" i="0" u="none" strike="noStrike" cap="none">
                <a:solidFill>
                  <a:schemeClr val="dk1"/>
                </a:solidFill>
                <a:latin typeface="Calibri"/>
                <a:ea typeface="Calibri"/>
                <a:cs typeface="Calibri"/>
                <a:sym typeface="Calibri"/>
              </a:defRPr>
            </a:lvl8pPr>
            <a:lvl9pPr marL="3086409" marR="0" lvl="8" indent="-171467" algn="l" rtl="0">
              <a:spcBef>
                <a:spcPts val="570"/>
              </a:spcBef>
              <a:spcAft>
                <a:spcPts val="0"/>
              </a:spcAft>
              <a:buClr>
                <a:schemeClr val="dk1"/>
              </a:buClr>
              <a:buSzPts val="3800"/>
              <a:buFont typeface="Arial"/>
              <a:buNone/>
              <a:defRPr sz="2850" b="1" i="0" u="none" strike="noStrike" cap="none">
                <a:solidFill>
                  <a:schemeClr val="dk1"/>
                </a:solidFill>
                <a:latin typeface="Calibri"/>
                <a:ea typeface="Calibri"/>
                <a:cs typeface="Calibri"/>
                <a:sym typeface="Calibri"/>
              </a:defRPr>
            </a:lvl9pPr>
          </a:lstStyle>
          <a:p>
            <a:endParaRPr/>
          </a:p>
        </p:txBody>
      </p:sp>
      <p:sp>
        <p:nvSpPr>
          <p:cNvPr id="54" name="Google Shape;54;p22"/>
          <p:cNvSpPr txBox="1">
            <a:spLocks noGrp="1"/>
          </p:cNvSpPr>
          <p:nvPr>
            <p:ph type="body" idx="4"/>
          </p:nvPr>
        </p:nvSpPr>
        <p:spPr>
          <a:xfrm>
            <a:off x="12387544" y="4350254"/>
            <a:ext cx="10778769" cy="7903491"/>
          </a:xfrm>
          <a:prstGeom prst="rect">
            <a:avLst/>
          </a:prstGeom>
          <a:noFill/>
          <a:ln>
            <a:noFill/>
          </a:ln>
        </p:spPr>
        <p:txBody>
          <a:bodyPr spcFirstLastPara="1" wrap="square" lIns="91425" tIns="45700" rIns="91425" bIns="45700" anchor="t" anchorCtr="0">
            <a:noAutofit/>
          </a:bodyPr>
          <a:lstStyle>
            <a:lvl1pPr marL="342934" marR="0" lvl="0" indent="-442956" algn="l" rtl="0">
              <a:spcBef>
                <a:spcPts val="856"/>
              </a:spcBef>
              <a:spcAft>
                <a:spcPts val="0"/>
              </a:spcAft>
              <a:buClr>
                <a:schemeClr val="dk1"/>
              </a:buClr>
              <a:buSzPts val="5700"/>
              <a:buFont typeface="Arial"/>
              <a:buChar char="•"/>
              <a:defRPr sz="4276" b="0" i="0" u="none" strike="noStrike" cap="none">
                <a:solidFill>
                  <a:schemeClr val="dk1"/>
                </a:solidFill>
                <a:latin typeface="Calibri"/>
                <a:ea typeface="Calibri"/>
                <a:cs typeface="Calibri"/>
                <a:sym typeface="Calibri"/>
              </a:defRPr>
            </a:lvl1pPr>
            <a:lvl2pPr marL="685869" marR="0" lvl="1" indent="-40009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2pPr>
            <a:lvl3pPr marL="1028803" marR="0" lvl="2" indent="-376276" algn="l" rtl="0">
              <a:spcBef>
                <a:spcPts val="646"/>
              </a:spcBef>
              <a:spcAft>
                <a:spcPts val="0"/>
              </a:spcAft>
              <a:buClr>
                <a:schemeClr val="dk1"/>
              </a:buClr>
              <a:buSzPts val="4300"/>
              <a:buFont typeface="Arial"/>
              <a:buChar char="•"/>
              <a:defRPr sz="3226" b="0" i="0" u="none" strike="noStrike" cap="none">
                <a:solidFill>
                  <a:schemeClr val="dk1"/>
                </a:solidFill>
                <a:latin typeface="Calibri"/>
                <a:ea typeface="Calibri"/>
                <a:cs typeface="Calibri"/>
                <a:sym typeface="Calibri"/>
              </a:defRPr>
            </a:lvl3pPr>
            <a:lvl4pPr marL="1371737" marR="0" lvl="3" indent="-352461" algn="l" rtl="0">
              <a:spcBef>
                <a:spcPts val="570"/>
              </a:spcBef>
              <a:spcAft>
                <a:spcPts val="0"/>
              </a:spcAft>
              <a:buClr>
                <a:schemeClr val="dk1"/>
              </a:buClr>
              <a:buSzPts val="3800"/>
              <a:buFont typeface="Arial"/>
              <a:buChar char="–"/>
              <a:defRPr sz="2850" b="0" i="0" u="none" strike="noStrike" cap="none">
                <a:solidFill>
                  <a:schemeClr val="dk1"/>
                </a:solidFill>
                <a:latin typeface="Calibri"/>
                <a:ea typeface="Calibri"/>
                <a:cs typeface="Calibri"/>
                <a:sym typeface="Calibri"/>
              </a:defRPr>
            </a:lvl4pPr>
            <a:lvl5pPr marL="1714671" marR="0" lvl="4" indent="-352461" algn="l" rtl="0">
              <a:spcBef>
                <a:spcPts val="570"/>
              </a:spcBef>
              <a:spcAft>
                <a:spcPts val="0"/>
              </a:spcAft>
              <a:buClr>
                <a:schemeClr val="dk1"/>
              </a:buClr>
              <a:buSzPts val="3800"/>
              <a:buFont typeface="Arial"/>
              <a:buChar char="»"/>
              <a:defRPr sz="2850" b="0" i="0" u="none" strike="noStrike" cap="none">
                <a:solidFill>
                  <a:schemeClr val="dk1"/>
                </a:solidFill>
                <a:latin typeface="Calibri"/>
                <a:ea typeface="Calibri"/>
                <a:cs typeface="Calibri"/>
                <a:sym typeface="Calibri"/>
              </a:defRPr>
            </a:lvl5pPr>
            <a:lvl6pPr marL="2057606" marR="0" lvl="5" indent="-352461" algn="l" rtl="0">
              <a:spcBef>
                <a:spcPts val="570"/>
              </a:spcBef>
              <a:spcAft>
                <a:spcPts val="0"/>
              </a:spcAft>
              <a:buClr>
                <a:schemeClr val="dk1"/>
              </a:buClr>
              <a:buSzPts val="3800"/>
              <a:buFont typeface="Arial"/>
              <a:buChar char="•"/>
              <a:defRPr sz="2850" b="0" i="0" u="none" strike="noStrike" cap="none">
                <a:solidFill>
                  <a:schemeClr val="dk1"/>
                </a:solidFill>
                <a:latin typeface="Calibri"/>
                <a:ea typeface="Calibri"/>
                <a:cs typeface="Calibri"/>
                <a:sym typeface="Calibri"/>
              </a:defRPr>
            </a:lvl6pPr>
            <a:lvl7pPr marL="2400540" marR="0" lvl="6" indent="-352461" algn="l" rtl="0">
              <a:spcBef>
                <a:spcPts val="570"/>
              </a:spcBef>
              <a:spcAft>
                <a:spcPts val="0"/>
              </a:spcAft>
              <a:buClr>
                <a:schemeClr val="dk1"/>
              </a:buClr>
              <a:buSzPts val="3800"/>
              <a:buFont typeface="Arial"/>
              <a:buChar char="•"/>
              <a:defRPr sz="2850" b="0" i="0" u="none" strike="noStrike" cap="none">
                <a:solidFill>
                  <a:schemeClr val="dk1"/>
                </a:solidFill>
                <a:latin typeface="Calibri"/>
                <a:ea typeface="Calibri"/>
                <a:cs typeface="Calibri"/>
                <a:sym typeface="Calibri"/>
              </a:defRPr>
            </a:lvl7pPr>
            <a:lvl8pPr marL="2743474" marR="0" lvl="7" indent="-352461" algn="l" rtl="0">
              <a:spcBef>
                <a:spcPts val="570"/>
              </a:spcBef>
              <a:spcAft>
                <a:spcPts val="0"/>
              </a:spcAft>
              <a:buClr>
                <a:schemeClr val="dk1"/>
              </a:buClr>
              <a:buSzPts val="3800"/>
              <a:buFont typeface="Arial"/>
              <a:buChar char="•"/>
              <a:defRPr sz="2850" b="0" i="0" u="none" strike="noStrike" cap="none">
                <a:solidFill>
                  <a:schemeClr val="dk1"/>
                </a:solidFill>
                <a:latin typeface="Calibri"/>
                <a:ea typeface="Calibri"/>
                <a:cs typeface="Calibri"/>
                <a:sym typeface="Calibri"/>
              </a:defRPr>
            </a:lvl8pPr>
            <a:lvl9pPr marL="3086409" marR="0" lvl="8" indent="-352461" algn="l" rtl="0">
              <a:spcBef>
                <a:spcPts val="570"/>
              </a:spcBef>
              <a:spcAft>
                <a:spcPts val="0"/>
              </a:spcAft>
              <a:buClr>
                <a:schemeClr val="dk1"/>
              </a:buClr>
              <a:buSzPts val="3800"/>
              <a:buFont typeface="Arial"/>
              <a:buChar char="•"/>
              <a:defRPr sz="2850" b="0" i="0" u="none" strike="noStrike" cap="none">
                <a:solidFill>
                  <a:schemeClr val="dk1"/>
                </a:solidFill>
                <a:latin typeface="Calibri"/>
                <a:ea typeface="Calibri"/>
                <a:cs typeface="Calibri"/>
                <a:sym typeface="Calibri"/>
              </a:defRPr>
            </a:lvl9pPr>
          </a:lstStyle>
          <a:p>
            <a:endParaRPr/>
          </a:p>
        </p:txBody>
      </p:sp>
      <p:sp>
        <p:nvSpPr>
          <p:cNvPr id="7" name="Google Shape;55;p22">
            <a:extLst>
              <a:ext uri="{FF2B5EF4-FFF2-40B4-BE49-F238E27FC236}">
                <a16:creationId xmlns:a16="http://schemas.microsoft.com/office/drawing/2014/main" id="{426374B9-0CC1-4010-8F0A-6BD74D566B91}"/>
              </a:ext>
            </a:extLst>
          </p:cNvPr>
          <p:cNvSpPr txBox="1">
            <a:spLocks noGrp="1"/>
          </p:cNvSpPr>
          <p:nvPr>
            <p:ph type="dt" idx="10"/>
          </p:nvPr>
        </p:nvSpPr>
        <p:spPr>
          <a:xfrm>
            <a:off x="1219279" y="12714173"/>
            <a:ext cx="5689971" cy="730335"/>
          </a:xfrm>
          <a:prstGeom prst="rect">
            <a:avLst/>
          </a:prstGeom>
        </p:spPr>
        <p:txBody>
          <a:bodyPr spcFirstLastPara="1" wrap="square" lIns="91425" tIns="45700" rIns="91425" bIns="45700" anchor="t" anchorCtr="0">
            <a:noAutofit/>
          </a:bodyPr>
          <a:lstStyle>
            <a:lvl1pPr marR="0" lvl="0" algn="l" rtl="0">
              <a:spcBef>
                <a:spcPts val="0"/>
              </a:spcBef>
              <a:spcAft>
                <a:spcPts val="0"/>
              </a:spcAft>
              <a:buSzPts val="1400"/>
              <a:buNone/>
              <a:defRPr sz="3226">
                <a:solidFill>
                  <a:schemeClr val="dk1"/>
                </a:solidFill>
                <a:latin typeface="Calibri"/>
                <a:ea typeface="Calibri"/>
                <a:cs typeface="Calibri"/>
                <a:sym typeface="Calibri"/>
              </a:defRPr>
            </a:lvl1pPr>
            <a:lvl2pPr marR="0" lvl="1"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9pPr>
          </a:lstStyle>
          <a:p>
            <a:pPr>
              <a:defRPr/>
            </a:pPr>
            <a:endParaRPr/>
          </a:p>
        </p:txBody>
      </p:sp>
      <p:sp>
        <p:nvSpPr>
          <p:cNvPr id="8" name="Google Shape;56;p22">
            <a:extLst>
              <a:ext uri="{FF2B5EF4-FFF2-40B4-BE49-F238E27FC236}">
                <a16:creationId xmlns:a16="http://schemas.microsoft.com/office/drawing/2014/main" id="{937A730B-9BF4-4F81-A09D-55C54C4DD91F}"/>
              </a:ext>
            </a:extLst>
          </p:cNvPr>
          <p:cNvSpPr txBox="1">
            <a:spLocks noGrp="1"/>
          </p:cNvSpPr>
          <p:nvPr>
            <p:ph type="ftr" idx="11"/>
          </p:nvPr>
        </p:nvSpPr>
        <p:spPr>
          <a:xfrm>
            <a:off x="8331743" y="12714173"/>
            <a:ext cx="7722103" cy="730335"/>
          </a:xfrm>
          <a:prstGeom prst="rect">
            <a:avLst/>
          </a:prstGeom>
        </p:spPr>
        <p:txBody>
          <a:bodyPr spcFirstLastPara="1" wrap="square" lIns="91425" tIns="45700" rIns="91425" bIns="45700" anchor="t" anchorCtr="0">
            <a:noAutofit/>
          </a:bodyPr>
          <a:lstStyle>
            <a:lvl1pPr marR="0" lvl="0" algn="l" rtl="0">
              <a:spcBef>
                <a:spcPts val="0"/>
              </a:spcBef>
              <a:spcAft>
                <a:spcPts val="0"/>
              </a:spcAft>
              <a:buSzPts val="1400"/>
              <a:buNone/>
              <a:defRPr sz="3226">
                <a:solidFill>
                  <a:schemeClr val="dk1"/>
                </a:solidFill>
                <a:latin typeface="Calibri"/>
                <a:ea typeface="Calibri"/>
                <a:cs typeface="Calibri"/>
                <a:sym typeface="Calibri"/>
              </a:defRPr>
            </a:lvl1pPr>
            <a:lvl2pPr marR="0" lvl="1"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9pPr>
          </a:lstStyle>
          <a:p>
            <a:pPr>
              <a:defRPr/>
            </a:pPr>
            <a:endParaRPr/>
          </a:p>
        </p:txBody>
      </p:sp>
      <p:sp>
        <p:nvSpPr>
          <p:cNvPr id="9" name="Google Shape;57;p22">
            <a:extLst>
              <a:ext uri="{FF2B5EF4-FFF2-40B4-BE49-F238E27FC236}">
                <a16:creationId xmlns:a16="http://schemas.microsoft.com/office/drawing/2014/main" id="{185804C7-C9AE-4B75-823D-783C8157E356}"/>
              </a:ext>
            </a:extLst>
          </p:cNvPr>
          <p:cNvSpPr txBox="1">
            <a:spLocks noGrp="1"/>
          </p:cNvSpPr>
          <p:nvPr>
            <p:ph type="sldNum" idx="12"/>
          </p:nvPr>
        </p:nvSpPr>
        <p:spPr>
          <a:xfrm>
            <a:off x="17476338" y="12714173"/>
            <a:ext cx="5689971" cy="730335"/>
          </a:xfrm>
          <a:prstGeom prst="rect">
            <a:avLst/>
          </a:prstGeom>
        </p:spPr>
        <p:txBody>
          <a:bodyPr spcFirstLastPara="1" wrap="square" lIns="91425" tIns="45700" rIns="91425" bIns="45700" anchor="t" anchorCtr="0">
            <a:noAutofit/>
          </a:bodyPr>
          <a:lstStyle>
            <a:lvl1pPr marL="0" marR="0" lvl="0" indent="0" algn="l" rtl="0">
              <a:spcBef>
                <a:spcPts val="0"/>
              </a:spcBef>
              <a:spcAft>
                <a:spcPts val="0"/>
              </a:spcAft>
              <a:buNone/>
              <a:defRPr sz="3226" smtClean="0">
                <a:solidFill>
                  <a:schemeClr val="dk1"/>
                </a:solidFill>
                <a:latin typeface="Calibri"/>
                <a:ea typeface="Calibri"/>
                <a:cs typeface="Calibri"/>
                <a:sym typeface="Calibri"/>
              </a:defRPr>
            </a:lvl1pPr>
            <a:lvl2pPr marL="0" marR="0" lvl="1" indent="0" algn="l" rtl="0">
              <a:spcBef>
                <a:spcPts val="0"/>
              </a:spcBef>
              <a:buNone/>
              <a:defRPr sz="3226">
                <a:solidFill>
                  <a:schemeClr val="dk1"/>
                </a:solidFill>
                <a:latin typeface="Calibri"/>
                <a:ea typeface="Calibri"/>
                <a:cs typeface="Calibri"/>
                <a:sym typeface="Calibri"/>
              </a:defRPr>
            </a:lvl2pPr>
            <a:lvl3pPr marL="0" marR="0" lvl="2" indent="0" algn="l" rtl="0">
              <a:spcBef>
                <a:spcPts val="0"/>
              </a:spcBef>
              <a:buNone/>
              <a:defRPr sz="3226">
                <a:solidFill>
                  <a:schemeClr val="dk1"/>
                </a:solidFill>
                <a:latin typeface="Calibri"/>
                <a:ea typeface="Calibri"/>
                <a:cs typeface="Calibri"/>
                <a:sym typeface="Calibri"/>
              </a:defRPr>
            </a:lvl3pPr>
            <a:lvl4pPr marL="0" marR="0" lvl="3" indent="0" algn="l" rtl="0">
              <a:spcBef>
                <a:spcPts val="0"/>
              </a:spcBef>
              <a:buNone/>
              <a:defRPr sz="3226">
                <a:solidFill>
                  <a:schemeClr val="dk1"/>
                </a:solidFill>
                <a:latin typeface="Calibri"/>
                <a:ea typeface="Calibri"/>
                <a:cs typeface="Calibri"/>
                <a:sym typeface="Calibri"/>
              </a:defRPr>
            </a:lvl4pPr>
            <a:lvl5pPr marL="0" marR="0" lvl="4" indent="0" algn="l" rtl="0">
              <a:spcBef>
                <a:spcPts val="0"/>
              </a:spcBef>
              <a:buNone/>
              <a:defRPr sz="3226">
                <a:solidFill>
                  <a:schemeClr val="dk1"/>
                </a:solidFill>
                <a:latin typeface="Calibri"/>
                <a:ea typeface="Calibri"/>
                <a:cs typeface="Calibri"/>
                <a:sym typeface="Calibri"/>
              </a:defRPr>
            </a:lvl5pPr>
            <a:lvl6pPr marL="0" marR="0" lvl="5" indent="0" algn="l" rtl="0">
              <a:spcBef>
                <a:spcPts val="0"/>
              </a:spcBef>
              <a:buNone/>
              <a:defRPr sz="3226">
                <a:solidFill>
                  <a:schemeClr val="dk1"/>
                </a:solidFill>
                <a:latin typeface="Calibri"/>
                <a:ea typeface="Calibri"/>
                <a:cs typeface="Calibri"/>
                <a:sym typeface="Calibri"/>
              </a:defRPr>
            </a:lvl6pPr>
            <a:lvl7pPr marL="0" marR="0" lvl="6" indent="0" algn="l" rtl="0">
              <a:spcBef>
                <a:spcPts val="0"/>
              </a:spcBef>
              <a:buNone/>
              <a:defRPr sz="3226">
                <a:solidFill>
                  <a:schemeClr val="dk1"/>
                </a:solidFill>
                <a:latin typeface="Calibri"/>
                <a:ea typeface="Calibri"/>
                <a:cs typeface="Calibri"/>
                <a:sym typeface="Calibri"/>
              </a:defRPr>
            </a:lvl7pPr>
            <a:lvl8pPr marL="0" marR="0" lvl="7" indent="0" algn="l" rtl="0">
              <a:spcBef>
                <a:spcPts val="0"/>
              </a:spcBef>
              <a:buNone/>
              <a:defRPr sz="3226">
                <a:solidFill>
                  <a:schemeClr val="dk1"/>
                </a:solidFill>
                <a:latin typeface="Calibri"/>
                <a:ea typeface="Calibri"/>
                <a:cs typeface="Calibri"/>
                <a:sym typeface="Calibri"/>
              </a:defRPr>
            </a:lvl8pPr>
            <a:lvl9pPr marL="0" marR="0" lvl="8" indent="0" algn="l" rtl="0">
              <a:spcBef>
                <a:spcPts val="0"/>
              </a:spcBef>
              <a:buNone/>
              <a:defRPr sz="3226">
                <a:solidFill>
                  <a:schemeClr val="dk1"/>
                </a:solidFill>
                <a:latin typeface="Calibri"/>
                <a:ea typeface="Calibri"/>
                <a:cs typeface="Calibri"/>
                <a:sym typeface="Calibri"/>
              </a:defRPr>
            </a:lvl9pPr>
          </a:lstStyle>
          <a:p>
            <a:pPr>
              <a:defRPr/>
            </a:pPr>
            <a:fld id="{1BD9F401-DB64-4BB0-A8EE-F6A8847DFCEA}" type="slidenum">
              <a:rPr lang="en-US"/>
              <a:pPr>
                <a:defRPr/>
              </a:pPr>
              <a:t>‹#›</a:t>
            </a:fld>
            <a:endParaRPr lang="en-US"/>
          </a:p>
        </p:txBody>
      </p:sp>
    </p:spTree>
    <p:extLst>
      <p:ext uri="{BB962C8B-B14F-4D97-AF65-F5344CB8AC3E}">
        <p14:creationId xmlns:p14="http://schemas.microsoft.com/office/powerpoint/2010/main" val="35549689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787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 name="Google Shape;60;p23">
            <a:extLst>
              <a:ext uri="{FF2B5EF4-FFF2-40B4-BE49-F238E27FC236}">
                <a16:creationId xmlns:a16="http://schemas.microsoft.com/office/drawing/2014/main" id="{4FB91CF1-A616-4EE0-8C18-6363971C266F}"/>
              </a:ext>
            </a:extLst>
          </p:cNvPr>
          <p:cNvSpPr txBox="1">
            <a:spLocks noGrp="1"/>
          </p:cNvSpPr>
          <p:nvPr>
            <p:ph type="dt" idx="10"/>
          </p:nvPr>
        </p:nvSpPr>
        <p:spPr>
          <a:xfrm>
            <a:off x="1219279" y="12714173"/>
            <a:ext cx="5689971" cy="730335"/>
          </a:xfrm>
          <a:prstGeom prst="rect">
            <a:avLst/>
          </a:prstGeom>
        </p:spPr>
        <p:txBody>
          <a:bodyPr spcFirstLastPara="1" wrap="square" lIns="91425" tIns="45700" rIns="91425" bIns="45700" anchor="t" anchorCtr="0">
            <a:noAutofit/>
          </a:bodyPr>
          <a:lstStyle>
            <a:lvl1pPr marR="0" lvl="0" algn="l" rtl="0">
              <a:spcBef>
                <a:spcPts val="0"/>
              </a:spcBef>
              <a:spcAft>
                <a:spcPts val="0"/>
              </a:spcAft>
              <a:buSzPts val="1400"/>
              <a:buNone/>
              <a:defRPr sz="3226">
                <a:solidFill>
                  <a:schemeClr val="dk1"/>
                </a:solidFill>
                <a:latin typeface="Calibri"/>
                <a:ea typeface="Calibri"/>
                <a:cs typeface="Calibri"/>
                <a:sym typeface="Calibri"/>
              </a:defRPr>
            </a:lvl1pPr>
            <a:lvl2pPr marR="0" lvl="1"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9pPr>
          </a:lstStyle>
          <a:p>
            <a:pPr>
              <a:defRPr/>
            </a:pPr>
            <a:endParaRPr/>
          </a:p>
        </p:txBody>
      </p:sp>
      <p:sp>
        <p:nvSpPr>
          <p:cNvPr id="4" name="Google Shape;61;p23">
            <a:extLst>
              <a:ext uri="{FF2B5EF4-FFF2-40B4-BE49-F238E27FC236}">
                <a16:creationId xmlns:a16="http://schemas.microsoft.com/office/drawing/2014/main" id="{455D3BBE-A65B-400F-856F-4231F83036FB}"/>
              </a:ext>
            </a:extLst>
          </p:cNvPr>
          <p:cNvSpPr txBox="1">
            <a:spLocks noGrp="1"/>
          </p:cNvSpPr>
          <p:nvPr>
            <p:ph type="ftr" idx="11"/>
          </p:nvPr>
        </p:nvSpPr>
        <p:spPr>
          <a:xfrm>
            <a:off x="8331743" y="12714173"/>
            <a:ext cx="7722103" cy="730335"/>
          </a:xfrm>
          <a:prstGeom prst="rect">
            <a:avLst/>
          </a:prstGeom>
        </p:spPr>
        <p:txBody>
          <a:bodyPr spcFirstLastPara="1" wrap="square" lIns="91425" tIns="45700" rIns="91425" bIns="45700" anchor="t" anchorCtr="0">
            <a:noAutofit/>
          </a:bodyPr>
          <a:lstStyle>
            <a:lvl1pPr marR="0" lvl="0" algn="l" rtl="0">
              <a:spcBef>
                <a:spcPts val="0"/>
              </a:spcBef>
              <a:spcAft>
                <a:spcPts val="0"/>
              </a:spcAft>
              <a:buSzPts val="1400"/>
              <a:buNone/>
              <a:defRPr sz="3226">
                <a:solidFill>
                  <a:schemeClr val="dk1"/>
                </a:solidFill>
                <a:latin typeface="Calibri"/>
                <a:ea typeface="Calibri"/>
                <a:cs typeface="Calibri"/>
                <a:sym typeface="Calibri"/>
              </a:defRPr>
            </a:lvl1pPr>
            <a:lvl2pPr marR="0" lvl="1"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9pPr>
          </a:lstStyle>
          <a:p>
            <a:pPr>
              <a:defRPr/>
            </a:pPr>
            <a:endParaRPr/>
          </a:p>
        </p:txBody>
      </p:sp>
      <p:sp>
        <p:nvSpPr>
          <p:cNvPr id="5" name="Google Shape;62;p23">
            <a:extLst>
              <a:ext uri="{FF2B5EF4-FFF2-40B4-BE49-F238E27FC236}">
                <a16:creationId xmlns:a16="http://schemas.microsoft.com/office/drawing/2014/main" id="{B1808B08-C3B6-4B4D-B83A-02B949320883}"/>
              </a:ext>
            </a:extLst>
          </p:cNvPr>
          <p:cNvSpPr txBox="1">
            <a:spLocks noGrp="1"/>
          </p:cNvSpPr>
          <p:nvPr>
            <p:ph type="sldNum" idx="12"/>
          </p:nvPr>
        </p:nvSpPr>
        <p:spPr>
          <a:xfrm>
            <a:off x="17476338" y="12714173"/>
            <a:ext cx="5689971" cy="730335"/>
          </a:xfrm>
          <a:prstGeom prst="rect">
            <a:avLst/>
          </a:prstGeom>
        </p:spPr>
        <p:txBody>
          <a:bodyPr spcFirstLastPara="1" wrap="square" lIns="91425" tIns="45700" rIns="91425" bIns="45700" anchor="t" anchorCtr="0">
            <a:noAutofit/>
          </a:bodyPr>
          <a:lstStyle>
            <a:lvl1pPr marL="0" marR="0" lvl="0" indent="0" algn="l" rtl="0">
              <a:spcBef>
                <a:spcPts val="0"/>
              </a:spcBef>
              <a:spcAft>
                <a:spcPts val="0"/>
              </a:spcAft>
              <a:buNone/>
              <a:defRPr sz="3226" smtClean="0">
                <a:solidFill>
                  <a:schemeClr val="dk1"/>
                </a:solidFill>
                <a:latin typeface="Calibri"/>
                <a:ea typeface="Calibri"/>
                <a:cs typeface="Calibri"/>
                <a:sym typeface="Calibri"/>
              </a:defRPr>
            </a:lvl1pPr>
            <a:lvl2pPr marL="0" marR="0" lvl="1" indent="0" algn="l" rtl="0">
              <a:spcBef>
                <a:spcPts val="0"/>
              </a:spcBef>
              <a:buNone/>
              <a:defRPr sz="3226">
                <a:solidFill>
                  <a:schemeClr val="dk1"/>
                </a:solidFill>
                <a:latin typeface="Calibri"/>
                <a:ea typeface="Calibri"/>
                <a:cs typeface="Calibri"/>
                <a:sym typeface="Calibri"/>
              </a:defRPr>
            </a:lvl2pPr>
            <a:lvl3pPr marL="0" marR="0" lvl="2" indent="0" algn="l" rtl="0">
              <a:spcBef>
                <a:spcPts val="0"/>
              </a:spcBef>
              <a:buNone/>
              <a:defRPr sz="3226">
                <a:solidFill>
                  <a:schemeClr val="dk1"/>
                </a:solidFill>
                <a:latin typeface="Calibri"/>
                <a:ea typeface="Calibri"/>
                <a:cs typeface="Calibri"/>
                <a:sym typeface="Calibri"/>
              </a:defRPr>
            </a:lvl3pPr>
            <a:lvl4pPr marL="0" marR="0" lvl="3" indent="0" algn="l" rtl="0">
              <a:spcBef>
                <a:spcPts val="0"/>
              </a:spcBef>
              <a:buNone/>
              <a:defRPr sz="3226">
                <a:solidFill>
                  <a:schemeClr val="dk1"/>
                </a:solidFill>
                <a:latin typeface="Calibri"/>
                <a:ea typeface="Calibri"/>
                <a:cs typeface="Calibri"/>
                <a:sym typeface="Calibri"/>
              </a:defRPr>
            </a:lvl4pPr>
            <a:lvl5pPr marL="0" marR="0" lvl="4" indent="0" algn="l" rtl="0">
              <a:spcBef>
                <a:spcPts val="0"/>
              </a:spcBef>
              <a:buNone/>
              <a:defRPr sz="3226">
                <a:solidFill>
                  <a:schemeClr val="dk1"/>
                </a:solidFill>
                <a:latin typeface="Calibri"/>
                <a:ea typeface="Calibri"/>
                <a:cs typeface="Calibri"/>
                <a:sym typeface="Calibri"/>
              </a:defRPr>
            </a:lvl5pPr>
            <a:lvl6pPr marL="0" marR="0" lvl="5" indent="0" algn="l" rtl="0">
              <a:spcBef>
                <a:spcPts val="0"/>
              </a:spcBef>
              <a:buNone/>
              <a:defRPr sz="3226">
                <a:solidFill>
                  <a:schemeClr val="dk1"/>
                </a:solidFill>
                <a:latin typeface="Calibri"/>
                <a:ea typeface="Calibri"/>
                <a:cs typeface="Calibri"/>
                <a:sym typeface="Calibri"/>
              </a:defRPr>
            </a:lvl6pPr>
            <a:lvl7pPr marL="0" marR="0" lvl="6" indent="0" algn="l" rtl="0">
              <a:spcBef>
                <a:spcPts val="0"/>
              </a:spcBef>
              <a:buNone/>
              <a:defRPr sz="3226">
                <a:solidFill>
                  <a:schemeClr val="dk1"/>
                </a:solidFill>
                <a:latin typeface="Calibri"/>
                <a:ea typeface="Calibri"/>
                <a:cs typeface="Calibri"/>
                <a:sym typeface="Calibri"/>
              </a:defRPr>
            </a:lvl7pPr>
            <a:lvl8pPr marL="0" marR="0" lvl="7" indent="0" algn="l" rtl="0">
              <a:spcBef>
                <a:spcPts val="0"/>
              </a:spcBef>
              <a:buNone/>
              <a:defRPr sz="3226">
                <a:solidFill>
                  <a:schemeClr val="dk1"/>
                </a:solidFill>
                <a:latin typeface="Calibri"/>
                <a:ea typeface="Calibri"/>
                <a:cs typeface="Calibri"/>
                <a:sym typeface="Calibri"/>
              </a:defRPr>
            </a:lvl8pPr>
            <a:lvl9pPr marL="0" marR="0" lvl="8" indent="0" algn="l" rtl="0">
              <a:spcBef>
                <a:spcPts val="0"/>
              </a:spcBef>
              <a:buNone/>
              <a:defRPr sz="3226">
                <a:solidFill>
                  <a:schemeClr val="dk1"/>
                </a:solidFill>
                <a:latin typeface="Calibri"/>
                <a:ea typeface="Calibri"/>
                <a:cs typeface="Calibri"/>
                <a:sym typeface="Calibri"/>
              </a:defRPr>
            </a:lvl9pPr>
          </a:lstStyle>
          <a:p>
            <a:pPr>
              <a:defRPr/>
            </a:pPr>
            <a:fld id="{ECA00CA2-19F2-476C-816D-54A339B8F911}" type="slidenum">
              <a:rPr lang="en-US"/>
              <a:pPr>
                <a:defRPr/>
              </a:pPr>
              <a:t>‹#›</a:t>
            </a:fld>
            <a:endParaRPr lang="en-US"/>
          </a:p>
        </p:txBody>
      </p:sp>
    </p:spTree>
    <p:extLst>
      <p:ext uri="{BB962C8B-B14F-4D97-AF65-F5344CB8AC3E}">
        <p14:creationId xmlns:p14="http://schemas.microsoft.com/office/powerpoint/2010/main" val="17611977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3"/>
        <p:cNvGrpSpPr/>
        <p:nvPr/>
      </p:nvGrpSpPr>
      <p:grpSpPr>
        <a:xfrm>
          <a:off x="0" y="0"/>
          <a:ext cx="0" cy="0"/>
          <a:chOff x="0" y="0"/>
          <a:chExt cx="0" cy="0"/>
        </a:xfrm>
      </p:grpSpPr>
      <p:sp>
        <p:nvSpPr>
          <p:cNvPr id="64" name="Google Shape;64;p24"/>
          <p:cNvSpPr txBox="1">
            <a:spLocks noGrp="1"/>
          </p:cNvSpPr>
          <p:nvPr>
            <p:ph type="title"/>
          </p:nvPr>
        </p:nvSpPr>
        <p:spPr>
          <a:xfrm>
            <a:off x="1219284" y="546163"/>
            <a:ext cx="8022690" cy="232436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4800"/>
              <a:buFont typeface="Calibri"/>
              <a:buNone/>
              <a:defRPr sz="36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65" name="Google Shape;65;p24"/>
          <p:cNvSpPr txBox="1">
            <a:spLocks noGrp="1"/>
          </p:cNvSpPr>
          <p:nvPr>
            <p:ph type="body" idx="1"/>
          </p:nvPr>
        </p:nvSpPr>
        <p:spPr>
          <a:xfrm>
            <a:off x="9534088" y="546166"/>
            <a:ext cx="13632221" cy="11707581"/>
          </a:xfrm>
          <a:prstGeom prst="rect">
            <a:avLst/>
          </a:prstGeom>
          <a:noFill/>
          <a:ln>
            <a:noFill/>
          </a:ln>
        </p:spPr>
        <p:txBody>
          <a:bodyPr spcFirstLastPara="1" wrap="square" lIns="91425" tIns="45700" rIns="91425" bIns="45700" anchor="t" anchorCtr="0">
            <a:noAutofit/>
          </a:bodyPr>
          <a:lstStyle>
            <a:lvl1pPr marL="342934" marR="0" lvl="0" indent="-533453" algn="l" rtl="0">
              <a:spcBef>
                <a:spcPts val="1140"/>
              </a:spcBef>
              <a:spcAft>
                <a:spcPts val="0"/>
              </a:spcAft>
              <a:buClr>
                <a:schemeClr val="dk1"/>
              </a:buClr>
              <a:buSzPts val="7600"/>
              <a:buFont typeface="Arial"/>
              <a:buChar char="•"/>
              <a:defRPr sz="5701" b="0" i="0" u="none" strike="noStrike" cap="none">
                <a:solidFill>
                  <a:schemeClr val="dk1"/>
                </a:solidFill>
                <a:latin typeface="Calibri"/>
                <a:ea typeface="Calibri"/>
                <a:cs typeface="Calibri"/>
                <a:sym typeface="Calibri"/>
              </a:defRPr>
            </a:lvl1pPr>
            <a:lvl2pPr marL="685869" marR="0" lvl="1" indent="-490587" algn="l" rtl="0">
              <a:spcBef>
                <a:spcPts val="1006"/>
              </a:spcBef>
              <a:spcAft>
                <a:spcPts val="0"/>
              </a:spcAft>
              <a:buClr>
                <a:schemeClr val="dk1"/>
              </a:buClr>
              <a:buSzPts val="6700"/>
              <a:buFont typeface="Arial"/>
              <a:buChar char="–"/>
              <a:defRPr sz="5027" b="0" i="0" u="none" strike="noStrike" cap="none">
                <a:solidFill>
                  <a:schemeClr val="dk1"/>
                </a:solidFill>
                <a:latin typeface="Calibri"/>
                <a:ea typeface="Calibri"/>
                <a:cs typeface="Calibri"/>
                <a:sym typeface="Calibri"/>
              </a:defRPr>
            </a:lvl2pPr>
            <a:lvl3pPr marL="1028803" marR="0" lvl="2" indent="-442956" algn="l" rtl="0">
              <a:spcBef>
                <a:spcPts val="856"/>
              </a:spcBef>
              <a:spcAft>
                <a:spcPts val="0"/>
              </a:spcAft>
              <a:buClr>
                <a:schemeClr val="dk1"/>
              </a:buClr>
              <a:buSzPts val="5700"/>
              <a:buFont typeface="Arial"/>
              <a:buChar char="•"/>
              <a:defRPr sz="4276" b="0" i="0" u="none" strike="noStrike" cap="none">
                <a:solidFill>
                  <a:schemeClr val="dk1"/>
                </a:solidFill>
                <a:latin typeface="Calibri"/>
                <a:ea typeface="Calibri"/>
                <a:cs typeface="Calibri"/>
                <a:sym typeface="Calibri"/>
              </a:defRPr>
            </a:lvl3pPr>
            <a:lvl4pPr marL="1371737" marR="0" lvl="3" indent="-40009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4pPr>
            <a:lvl5pPr marL="1714671" marR="0" lvl="4" indent="-40009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5pPr>
            <a:lvl6pPr marL="2057606" marR="0" lvl="5" indent="-40009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6pPr>
            <a:lvl7pPr marL="2400540" marR="0" lvl="6" indent="-40009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7pPr>
            <a:lvl8pPr marL="2743474" marR="0" lvl="7" indent="-40009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8pPr>
            <a:lvl9pPr marL="3086409" marR="0" lvl="8" indent="-40009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66" name="Google Shape;66;p24"/>
          <p:cNvSpPr txBox="1">
            <a:spLocks noGrp="1"/>
          </p:cNvSpPr>
          <p:nvPr>
            <p:ph type="body" idx="2"/>
          </p:nvPr>
        </p:nvSpPr>
        <p:spPr>
          <a:xfrm>
            <a:off x="1219284" y="2870533"/>
            <a:ext cx="8022690" cy="9383212"/>
          </a:xfrm>
          <a:prstGeom prst="rect">
            <a:avLst/>
          </a:prstGeom>
          <a:noFill/>
          <a:ln>
            <a:noFill/>
          </a:ln>
        </p:spPr>
        <p:txBody>
          <a:bodyPr spcFirstLastPara="1" wrap="square" lIns="91425" tIns="45700" rIns="91425" bIns="45700" anchor="t" anchorCtr="0">
            <a:noAutofit/>
          </a:bodyPr>
          <a:lstStyle>
            <a:lvl1pPr marL="342934" marR="0" lvl="0" indent="-171467" algn="l" rtl="0">
              <a:spcBef>
                <a:spcPts val="496"/>
              </a:spcBef>
              <a:spcAft>
                <a:spcPts val="0"/>
              </a:spcAft>
              <a:buClr>
                <a:schemeClr val="dk1"/>
              </a:buClr>
              <a:buSzPts val="3300"/>
              <a:buFont typeface="Arial"/>
              <a:buNone/>
              <a:defRPr sz="2476" b="0" i="0" u="none" strike="noStrike" cap="none">
                <a:solidFill>
                  <a:schemeClr val="dk1"/>
                </a:solidFill>
                <a:latin typeface="Calibri"/>
                <a:ea typeface="Calibri"/>
                <a:cs typeface="Calibri"/>
                <a:sym typeface="Calibri"/>
              </a:defRPr>
            </a:lvl1pPr>
            <a:lvl2pPr marL="685869" marR="0" lvl="1" indent="-171467" algn="l" rtl="0">
              <a:spcBef>
                <a:spcPts val="434"/>
              </a:spcBef>
              <a:spcAft>
                <a:spcPts val="0"/>
              </a:spcAft>
              <a:buClr>
                <a:schemeClr val="dk1"/>
              </a:buClr>
              <a:buSzPts val="2900"/>
              <a:buFont typeface="Arial"/>
              <a:buNone/>
              <a:defRPr sz="2176" b="0" i="0" u="none" strike="noStrike" cap="none">
                <a:solidFill>
                  <a:schemeClr val="dk1"/>
                </a:solidFill>
                <a:latin typeface="Calibri"/>
                <a:ea typeface="Calibri"/>
                <a:cs typeface="Calibri"/>
                <a:sym typeface="Calibri"/>
              </a:defRPr>
            </a:lvl2pPr>
            <a:lvl3pPr marL="1028803" marR="0" lvl="2" indent="-171467" algn="l" rtl="0">
              <a:spcBef>
                <a:spcPts val="360"/>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L="1371737" marR="0" lvl="3" indent="-171467" algn="l" rtl="0">
              <a:spcBef>
                <a:spcPts val="316"/>
              </a:spcBef>
              <a:spcAft>
                <a:spcPts val="0"/>
              </a:spcAft>
              <a:buClr>
                <a:schemeClr val="dk1"/>
              </a:buClr>
              <a:buSzPts val="2100"/>
              <a:buFont typeface="Arial"/>
              <a:buNone/>
              <a:defRPr sz="1576" b="0" i="0" u="none" strike="noStrike" cap="none">
                <a:solidFill>
                  <a:schemeClr val="dk1"/>
                </a:solidFill>
                <a:latin typeface="Calibri"/>
                <a:ea typeface="Calibri"/>
                <a:cs typeface="Calibri"/>
                <a:sym typeface="Calibri"/>
              </a:defRPr>
            </a:lvl4pPr>
            <a:lvl5pPr marL="1714671" marR="0" lvl="4" indent="-171467" algn="l" rtl="0">
              <a:spcBef>
                <a:spcPts val="316"/>
              </a:spcBef>
              <a:spcAft>
                <a:spcPts val="0"/>
              </a:spcAft>
              <a:buClr>
                <a:schemeClr val="dk1"/>
              </a:buClr>
              <a:buSzPts val="2100"/>
              <a:buFont typeface="Arial"/>
              <a:buNone/>
              <a:defRPr sz="1576" b="0" i="0" u="none" strike="noStrike" cap="none">
                <a:solidFill>
                  <a:schemeClr val="dk1"/>
                </a:solidFill>
                <a:latin typeface="Calibri"/>
                <a:ea typeface="Calibri"/>
                <a:cs typeface="Calibri"/>
                <a:sym typeface="Calibri"/>
              </a:defRPr>
            </a:lvl5pPr>
            <a:lvl6pPr marL="2057606" marR="0" lvl="5" indent="-171467" algn="l" rtl="0">
              <a:spcBef>
                <a:spcPts val="316"/>
              </a:spcBef>
              <a:spcAft>
                <a:spcPts val="0"/>
              </a:spcAft>
              <a:buClr>
                <a:schemeClr val="dk1"/>
              </a:buClr>
              <a:buSzPts val="2100"/>
              <a:buFont typeface="Arial"/>
              <a:buNone/>
              <a:defRPr sz="1576" b="0" i="0" u="none" strike="noStrike" cap="none">
                <a:solidFill>
                  <a:schemeClr val="dk1"/>
                </a:solidFill>
                <a:latin typeface="Calibri"/>
                <a:ea typeface="Calibri"/>
                <a:cs typeface="Calibri"/>
                <a:sym typeface="Calibri"/>
              </a:defRPr>
            </a:lvl6pPr>
            <a:lvl7pPr marL="2400540" marR="0" lvl="6" indent="-171467" algn="l" rtl="0">
              <a:spcBef>
                <a:spcPts val="316"/>
              </a:spcBef>
              <a:spcAft>
                <a:spcPts val="0"/>
              </a:spcAft>
              <a:buClr>
                <a:schemeClr val="dk1"/>
              </a:buClr>
              <a:buSzPts val="2100"/>
              <a:buFont typeface="Arial"/>
              <a:buNone/>
              <a:defRPr sz="1576" b="0" i="0" u="none" strike="noStrike" cap="none">
                <a:solidFill>
                  <a:schemeClr val="dk1"/>
                </a:solidFill>
                <a:latin typeface="Calibri"/>
                <a:ea typeface="Calibri"/>
                <a:cs typeface="Calibri"/>
                <a:sym typeface="Calibri"/>
              </a:defRPr>
            </a:lvl7pPr>
            <a:lvl8pPr marL="2743474" marR="0" lvl="7" indent="-171467" algn="l" rtl="0">
              <a:spcBef>
                <a:spcPts val="316"/>
              </a:spcBef>
              <a:spcAft>
                <a:spcPts val="0"/>
              </a:spcAft>
              <a:buClr>
                <a:schemeClr val="dk1"/>
              </a:buClr>
              <a:buSzPts val="2100"/>
              <a:buFont typeface="Arial"/>
              <a:buNone/>
              <a:defRPr sz="1576" b="0" i="0" u="none" strike="noStrike" cap="none">
                <a:solidFill>
                  <a:schemeClr val="dk1"/>
                </a:solidFill>
                <a:latin typeface="Calibri"/>
                <a:ea typeface="Calibri"/>
                <a:cs typeface="Calibri"/>
                <a:sym typeface="Calibri"/>
              </a:defRPr>
            </a:lvl8pPr>
            <a:lvl9pPr marL="3086409" marR="0" lvl="8" indent="-171467" algn="l" rtl="0">
              <a:spcBef>
                <a:spcPts val="316"/>
              </a:spcBef>
              <a:spcAft>
                <a:spcPts val="0"/>
              </a:spcAft>
              <a:buClr>
                <a:schemeClr val="dk1"/>
              </a:buClr>
              <a:buSzPts val="2100"/>
              <a:buFont typeface="Arial"/>
              <a:buNone/>
              <a:defRPr sz="1576" b="0" i="0" u="none" strike="noStrike" cap="none">
                <a:solidFill>
                  <a:schemeClr val="dk1"/>
                </a:solidFill>
                <a:latin typeface="Calibri"/>
                <a:ea typeface="Calibri"/>
                <a:cs typeface="Calibri"/>
                <a:sym typeface="Calibri"/>
              </a:defRPr>
            </a:lvl9pPr>
          </a:lstStyle>
          <a:p>
            <a:endParaRPr/>
          </a:p>
        </p:txBody>
      </p:sp>
      <p:sp>
        <p:nvSpPr>
          <p:cNvPr id="5" name="Google Shape;67;p24">
            <a:extLst>
              <a:ext uri="{FF2B5EF4-FFF2-40B4-BE49-F238E27FC236}">
                <a16:creationId xmlns:a16="http://schemas.microsoft.com/office/drawing/2014/main" id="{D121FD94-BF67-4522-AF48-DA3F6B6DC292}"/>
              </a:ext>
            </a:extLst>
          </p:cNvPr>
          <p:cNvSpPr txBox="1">
            <a:spLocks noGrp="1"/>
          </p:cNvSpPr>
          <p:nvPr>
            <p:ph type="dt" idx="10"/>
          </p:nvPr>
        </p:nvSpPr>
        <p:spPr>
          <a:xfrm>
            <a:off x="1219279" y="12714173"/>
            <a:ext cx="5689971" cy="730335"/>
          </a:xfrm>
          <a:prstGeom prst="rect">
            <a:avLst/>
          </a:prstGeom>
        </p:spPr>
        <p:txBody>
          <a:bodyPr spcFirstLastPara="1" wrap="square" lIns="91425" tIns="45700" rIns="91425" bIns="45700" anchor="t" anchorCtr="0">
            <a:noAutofit/>
          </a:bodyPr>
          <a:lstStyle>
            <a:lvl1pPr marR="0" lvl="0" algn="l" rtl="0">
              <a:spcBef>
                <a:spcPts val="0"/>
              </a:spcBef>
              <a:spcAft>
                <a:spcPts val="0"/>
              </a:spcAft>
              <a:buSzPts val="1400"/>
              <a:buNone/>
              <a:defRPr sz="3226">
                <a:solidFill>
                  <a:schemeClr val="dk1"/>
                </a:solidFill>
                <a:latin typeface="Calibri"/>
                <a:ea typeface="Calibri"/>
                <a:cs typeface="Calibri"/>
                <a:sym typeface="Calibri"/>
              </a:defRPr>
            </a:lvl1pPr>
            <a:lvl2pPr marR="0" lvl="1"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9pPr>
          </a:lstStyle>
          <a:p>
            <a:pPr>
              <a:defRPr/>
            </a:pPr>
            <a:endParaRPr/>
          </a:p>
        </p:txBody>
      </p:sp>
      <p:sp>
        <p:nvSpPr>
          <p:cNvPr id="6" name="Google Shape;68;p24">
            <a:extLst>
              <a:ext uri="{FF2B5EF4-FFF2-40B4-BE49-F238E27FC236}">
                <a16:creationId xmlns:a16="http://schemas.microsoft.com/office/drawing/2014/main" id="{87DFED6F-7E5E-4265-B96E-A5BF459D4816}"/>
              </a:ext>
            </a:extLst>
          </p:cNvPr>
          <p:cNvSpPr txBox="1">
            <a:spLocks noGrp="1"/>
          </p:cNvSpPr>
          <p:nvPr>
            <p:ph type="ftr" idx="11"/>
          </p:nvPr>
        </p:nvSpPr>
        <p:spPr>
          <a:xfrm>
            <a:off x="8331743" y="12714173"/>
            <a:ext cx="7722103" cy="730335"/>
          </a:xfrm>
          <a:prstGeom prst="rect">
            <a:avLst/>
          </a:prstGeom>
        </p:spPr>
        <p:txBody>
          <a:bodyPr spcFirstLastPara="1" wrap="square" lIns="91425" tIns="45700" rIns="91425" bIns="45700" anchor="t" anchorCtr="0">
            <a:noAutofit/>
          </a:bodyPr>
          <a:lstStyle>
            <a:lvl1pPr marR="0" lvl="0" algn="l" rtl="0">
              <a:spcBef>
                <a:spcPts val="0"/>
              </a:spcBef>
              <a:spcAft>
                <a:spcPts val="0"/>
              </a:spcAft>
              <a:buSzPts val="1400"/>
              <a:buNone/>
              <a:defRPr sz="3226">
                <a:solidFill>
                  <a:schemeClr val="dk1"/>
                </a:solidFill>
                <a:latin typeface="Calibri"/>
                <a:ea typeface="Calibri"/>
                <a:cs typeface="Calibri"/>
                <a:sym typeface="Calibri"/>
              </a:defRPr>
            </a:lvl1pPr>
            <a:lvl2pPr marR="0" lvl="1"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9pPr>
          </a:lstStyle>
          <a:p>
            <a:pPr>
              <a:defRPr/>
            </a:pPr>
            <a:endParaRPr/>
          </a:p>
        </p:txBody>
      </p:sp>
      <p:sp>
        <p:nvSpPr>
          <p:cNvPr id="7" name="Google Shape;69;p24">
            <a:extLst>
              <a:ext uri="{FF2B5EF4-FFF2-40B4-BE49-F238E27FC236}">
                <a16:creationId xmlns:a16="http://schemas.microsoft.com/office/drawing/2014/main" id="{37FB2D09-0208-401C-BC4B-476C082FE277}"/>
              </a:ext>
            </a:extLst>
          </p:cNvPr>
          <p:cNvSpPr txBox="1">
            <a:spLocks noGrp="1"/>
          </p:cNvSpPr>
          <p:nvPr>
            <p:ph type="sldNum" idx="12"/>
          </p:nvPr>
        </p:nvSpPr>
        <p:spPr>
          <a:xfrm>
            <a:off x="17476338" y="12714173"/>
            <a:ext cx="5689971" cy="730335"/>
          </a:xfrm>
          <a:prstGeom prst="rect">
            <a:avLst/>
          </a:prstGeom>
        </p:spPr>
        <p:txBody>
          <a:bodyPr spcFirstLastPara="1" wrap="square" lIns="91425" tIns="45700" rIns="91425" bIns="45700" anchor="t" anchorCtr="0">
            <a:noAutofit/>
          </a:bodyPr>
          <a:lstStyle>
            <a:lvl1pPr marL="0" marR="0" lvl="0" indent="0" algn="l" rtl="0">
              <a:spcBef>
                <a:spcPts val="0"/>
              </a:spcBef>
              <a:spcAft>
                <a:spcPts val="0"/>
              </a:spcAft>
              <a:buNone/>
              <a:defRPr sz="3226" smtClean="0">
                <a:solidFill>
                  <a:schemeClr val="dk1"/>
                </a:solidFill>
                <a:latin typeface="Calibri"/>
                <a:ea typeface="Calibri"/>
                <a:cs typeface="Calibri"/>
                <a:sym typeface="Calibri"/>
              </a:defRPr>
            </a:lvl1pPr>
            <a:lvl2pPr marL="0" marR="0" lvl="1" indent="0" algn="l" rtl="0">
              <a:spcBef>
                <a:spcPts val="0"/>
              </a:spcBef>
              <a:buNone/>
              <a:defRPr sz="3226">
                <a:solidFill>
                  <a:schemeClr val="dk1"/>
                </a:solidFill>
                <a:latin typeface="Calibri"/>
                <a:ea typeface="Calibri"/>
                <a:cs typeface="Calibri"/>
                <a:sym typeface="Calibri"/>
              </a:defRPr>
            </a:lvl2pPr>
            <a:lvl3pPr marL="0" marR="0" lvl="2" indent="0" algn="l" rtl="0">
              <a:spcBef>
                <a:spcPts val="0"/>
              </a:spcBef>
              <a:buNone/>
              <a:defRPr sz="3226">
                <a:solidFill>
                  <a:schemeClr val="dk1"/>
                </a:solidFill>
                <a:latin typeface="Calibri"/>
                <a:ea typeface="Calibri"/>
                <a:cs typeface="Calibri"/>
                <a:sym typeface="Calibri"/>
              </a:defRPr>
            </a:lvl3pPr>
            <a:lvl4pPr marL="0" marR="0" lvl="3" indent="0" algn="l" rtl="0">
              <a:spcBef>
                <a:spcPts val="0"/>
              </a:spcBef>
              <a:buNone/>
              <a:defRPr sz="3226">
                <a:solidFill>
                  <a:schemeClr val="dk1"/>
                </a:solidFill>
                <a:latin typeface="Calibri"/>
                <a:ea typeface="Calibri"/>
                <a:cs typeface="Calibri"/>
                <a:sym typeface="Calibri"/>
              </a:defRPr>
            </a:lvl4pPr>
            <a:lvl5pPr marL="0" marR="0" lvl="4" indent="0" algn="l" rtl="0">
              <a:spcBef>
                <a:spcPts val="0"/>
              </a:spcBef>
              <a:buNone/>
              <a:defRPr sz="3226">
                <a:solidFill>
                  <a:schemeClr val="dk1"/>
                </a:solidFill>
                <a:latin typeface="Calibri"/>
                <a:ea typeface="Calibri"/>
                <a:cs typeface="Calibri"/>
                <a:sym typeface="Calibri"/>
              </a:defRPr>
            </a:lvl5pPr>
            <a:lvl6pPr marL="0" marR="0" lvl="5" indent="0" algn="l" rtl="0">
              <a:spcBef>
                <a:spcPts val="0"/>
              </a:spcBef>
              <a:buNone/>
              <a:defRPr sz="3226">
                <a:solidFill>
                  <a:schemeClr val="dk1"/>
                </a:solidFill>
                <a:latin typeface="Calibri"/>
                <a:ea typeface="Calibri"/>
                <a:cs typeface="Calibri"/>
                <a:sym typeface="Calibri"/>
              </a:defRPr>
            </a:lvl6pPr>
            <a:lvl7pPr marL="0" marR="0" lvl="6" indent="0" algn="l" rtl="0">
              <a:spcBef>
                <a:spcPts val="0"/>
              </a:spcBef>
              <a:buNone/>
              <a:defRPr sz="3226">
                <a:solidFill>
                  <a:schemeClr val="dk1"/>
                </a:solidFill>
                <a:latin typeface="Calibri"/>
                <a:ea typeface="Calibri"/>
                <a:cs typeface="Calibri"/>
                <a:sym typeface="Calibri"/>
              </a:defRPr>
            </a:lvl7pPr>
            <a:lvl8pPr marL="0" marR="0" lvl="7" indent="0" algn="l" rtl="0">
              <a:spcBef>
                <a:spcPts val="0"/>
              </a:spcBef>
              <a:buNone/>
              <a:defRPr sz="3226">
                <a:solidFill>
                  <a:schemeClr val="dk1"/>
                </a:solidFill>
                <a:latin typeface="Calibri"/>
                <a:ea typeface="Calibri"/>
                <a:cs typeface="Calibri"/>
                <a:sym typeface="Calibri"/>
              </a:defRPr>
            </a:lvl8pPr>
            <a:lvl9pPr marL="0" marR="0" lvl="8" indent="0" algn="l" rtl="0">
              <a:spcBef>
                <a:spcPts val="0"/>
              </a:spcBef>
              <a:buNone/>
              <a:defRPr sz="3226">
                <a:solidFill>
                  <a:schemeClr val="dk1"/>
                </a:solidFill>
                <a:latin typeface="Calibri"/>
                <a:ea typeface="Calibri"/>
                <a:cs typeface="Calibri"/>
                <a:sym typeface="Calibri"/>
              </a:defRPr>
            </a:lvl9pPr>
          </a:lstStyle>
          <a:p>
            <a:pPr>
              <a:defRPr/>
            </a:pPr>
            <a:fld id="{37B60F14-781D-427C-A23A-EAAC0F5220A9}" type="slidenum">
              <a:rPr lang="en-US"/>
              <a:pPr>
                <a:defRPr/>
              </a:pPr>
              <a:t>‹#›</a:t>
            </a:fld>
            <a:endParaRPr lang="en-US"/>
          </a:p>
        </p:txBody>
      </p:sp>
    </p:spTree>
    <p:extLst>
      <p:ext uri="{BB962C8B-B14F-4D97-AF65-F5344CB8AC3E}">
        <p14:creationId xmlns:p14="http://schemas.microsoft.com/office/powerpoint/2010/main" val="42114703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0"/>
        <p:cNvGrpSpPr/>
        <p:nvPr/>
      </p:nvGrpSpPr>
      <p:grpSpPr>
        <a:xfrm>
          <a:off x="0" y="0"/>
          <a:ext cx="0" cy="0"/>
          <a:chOff x="0" y="0"/>
          <a:chExt cx="0" cy="0"/>
        </a:xfrm>
      </p:grpSpPr>
      <p:sp>
        <p:nvSpPr>
          <p:cNvPr id="71" name="Google Shape;71;p25"/>
          <p:cNvSpPr txBox="1">
            <a:spLocks noGrp="1"/>
          </p:cNvSpPr>
          <p:nvPr>
            <p:ph type="title"/>
          </p:nvPr>
        </p:nvSpPr>
        <p:spPr>
          <a:xfrm>
            <a:off x="4779746" y="9602312"/>
            <a:ext cx="14631353" cy="113360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4800"/>
              <a:buFont typeface="Calibri"/>
              <a:buNone/>
              <a:defRPr sz="36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72" name="Google Shape;72;p25"/>
          <p:cNvSpPr>
            <a:spLocks noGrp="1"/>
          </p:cNvSpPr>
          <p:nvPr>
            <p:ph type="pic" idx="2"/>
          </p:nvPr>
        </p:nvSpPr>
        <p:spPr>
          <a:xfrm>
            <a:off x="4779746" y="1225692"/>
            <a:ext cx="14631353" cy="8230553"/>
          </a:xfrm>
          <a:prstGeom prst="rect">
            <a:avLst/>
          </a:prstGeom>
          <a:noFill/>
          <a:ln>
            <a:noFill/>
          </a:ln>
        </p:spPr>
        <p:txBody>
          <a:bodyPr spcFirstLastPara="1" wrap="square" lIns="91425" tIns="45700" rIns="91425" bIns="45700" anchor="t" anchorCtr="0">
            <a:noAutofit/>
          </a:bodyPr>
          <a:lstStyle>
            <a:lvl1pPr marR="0" lvl="0" algn="l" rtl="0">
              <a:spcBef>
                <a:spcPts val="1140"/>
              </a:spcBef>
              <a:spcAft>
                <a:spcPts val="0"/>
              </a:spcAft>
              <a:buClr>
                <a:schemeClr val="dk1"/>
              </a:buClr>
              <a:buSzPts val="7600"/>
              <a:buFont typeface="Arial"/>
              <a:buNone/>
              <a:defRPr sz="5701" b="0" i="0" u="none" strike="noStrike" cap="none">
                <a:solidFill>
                  <a:schemeClr val="dk1"/>
                </a:solidFill>
                <a:latin typeface="Calibri"/>
                <a:ea typeface="Calibri"/>
                <a:cs typeface="Calibri"/>
                <a:sym typeface="Calibri"/>
              </a:defRPr>
            </a:lvl1pPr>
            <a:lvl2pPr marR="0" lvl="1" algn="l" rtl="0">
              <a:spcBef>
                <a:spcPts val="1006"/>
              </a:spcBef>
              <a:spcAft>
                <a:spcPts val="0"/>
              </a:spcAft>
              <a:buClr>
                <a:schemeClr val="dk1"/>
              </a:buClr>
              <a:buSzPts val="6700"/>
              <a:buFont typeface="Arial"/>
              <a:buNone/>
              <a:defRPr sz="5027" b="0" i="0" u="none" strike="noStrike" cap="none">
                <a:solidFill>
                  <a:schemeClr val="dk1"/>
                </a:solidFill>
                <a:latin typeface="Calibri"/>
                <a:ea typeface="Calibri"/>
                <a:cs typeface="Calibri"/>
                <a:sym typeface="Calibri"/>
              </a:defRPr>
            </a:lvl2pPr>
            <a:lvl3pPr marR="0" lvl="2" algn="l" rtl="0">
              <a:spcBef>
                <a:spcPts val="856"/>
              </a:spcBef>
              <a:spcAft>
                <a:spcPts val="0"/>
              </a:spcAft>
              <a:buClr>
                <a:schemeClr val="dk1"/>
              </a:buClr>
              <a:buSzPts val="5700"/>
              <a:buFont typeface="Arial"/>
              <a:buNone/>
              <a:defRPr sz="4276" b="0" i="0" u="none" strike="noStrike" cap="none">
                <a:solidFill>
                  <a:schemeClr val="dk1"/>
                </a:solidFill>
                <a:latin typeface="Calibri"/>
                <a:ea typeface="Calibri"/>
                <a:cs typeface="Calibri"/>
                <a:sym typeface="Calibri"/>
              </a:defRPr>
            </a:lvl3pPr>
            <a:lvl4pPr marR="0" lvl="3" algn="l" rtl="0">
              <a:spcBef>
                <a:spcPts val="720"/>
              </a:spcBef>
              <a:spcAft>
                <a:spcPts val="0"/>
              </a:spcAft>
              <a:buClr>
                <a:schemeClr val="dk1"/>
              </a:buClr>
              <a:buSzPts val="4800"/>
              <a:buFont typeface="Arial"/>
              <a:buNone/>
              <a:defRPr sz="3600" b="0" i="0" u="none" strike="noStrike" cap="none">
                <a:solidFill>
                  <a:schemeClr val="dk1"/>
                </a:solidFill>
                <a:latin typeface="Calibri"/>
                <a:ea typeface="Calibri"/>
                <a:cs typeface="Calibri"/>
                <a:sym typeface="Calibri"/>
              </a:defRPr>
            </a:lvl4pPr>
            <a:lvl5pPr marR="0" lvl="4" algn="l" rtl="0">
              <a:spcBef>
                <a:spcPts val="720"/>
              </a:spcBef>
              <a:spcAft>
                <a:spcPts val="0"/>
              </a:spcAft>
              <a:buClr>
                <a:schemeClr val="dk1"/>
              </a:buClr>
              <a:buSzPts val="4800"/>
              <a:buFont typeface="Arial"/>
              <a:buNone/>
              <a:defRPr sz="3600" b="0" i="0" u="none" strike="noStrike" cap="none">
                <a:solidFill>
                  <a:schemeClr val="dk1"/>
                </a:solidFill>
                <a:latin typeface="Calibri"/>
                <a:ea typeface="Calibri"/>
                <a:cs typeface="Calibri"/>
                <a:sym typeface="Calibri"/>
              </a:defRPr>
            </a:lvl5pPr>
            <a:lvl6pPr marR="0" lvl="5" algn="l" rtl="0">
              <a:spcBef>
                <a:spcPts val="720"/>
              </a:spcBef>
              <a:spcAft>
                <a:spcPts val="0"/>
              </a:spcAft>
              <a:buClr>
                <a:schemeClr val="dk1"/>
              </a:buClr>
              <a:buSzPts val="4800"/>
              <a:buFont typeface="Arial"/>
              <a:buNone/>
              <a:defRPr sz="3600" b="0" i="0" u="none" strike="noStrike" cap="none">
                <a:solidFill>
                  <a:schemeClr val="dk1"/>
                </a:solidFill>
                <a:latin typeface="Calibri"/>
                <a:ea typeface="Calibri"/>
                <a:cs typeface="Calibri"/>
                <a:sym typeface="Calibri"/>
              </a:defRPr>
            </a:lvl6pPr>
            <a:lvl7pPr marR="0" lvl="6" algn="l" rtl="0">
              <a:spcBef>
                <a:spcPts val="720"/>
              </a:spcBef>
              <a:spcAft>
                <a:spcPts val="0"/>
              </a:spcAft>
              <a:buClr>
                <a:schemeClr val="dk1"/>
              </a:buClr>
              <a:buSzPts val="4800"/>
              <a:buFont typeface="Arial"/>
              <a:buNone/>
              <a:defRPr sz="3600" b="0" i="0" u="none" strike="noStrike" cap="none">
                <a:solidFill>
                  <a:schemeClr val="dk1"/>
                </a:solidFill>
                <a:latin typeface="Calibri"/>
                <a:ea typeface="Calibri"/>
                <a:cs typeface="Calibri"/>
                <a:sym typeface="Calibri"/>
              </a:defRPr>
            </a:lvl7pPr>
            <a:lvl8pPr marR="0" lvl="7" algn="l" rtl="0">
              <a:spcBef>
                <a:spcPts val="720"/>
              </a:spcBef>
              <a:spcAft>
                <a:spcPts val="0"/>
              </a:spcAft>
              <a:buClr>
                <a:schemeClr val="dk1"/>
              </a:buClr>
              <a:buSzPts val="4800"/>
              <a:buFont typeface="Arial"/>
              <a:buNone/>
              <a:defRPr sz="3600" b="0" i="0" u="none" strike="noStrike" cap="none">
                <a:solidFill>
                  <a:schemeClr val="dk1"/>
                </a:solidFill>
                <a:latin typeface="Calibri"/>
                <a:ea typeface="Calibri"/>
                <a:cs typeface="Calibri"/>
                <a:sym typeface="Calibri"/>
              </a:defRPr>
            </a:lvl8pPr>
            <a:lvl9pPr marR="0" lvl="8" algn="l" rtl="0">
              <a:spcBef>
                <a:spcPts val="720"/>
              </a:spcBef>
              <a:spcAft>
                <a:spcPts val="0"/>
              </a:spcAft>
              <a:buClr>
                <a:schemeClr val="dk1"/>
              </a:buClr>
              <a:buSzPts val="4800"/>
              <a:buFont typeface="Arial"/>
              <a:buNone/>
              <a:defRPr sz="3600" b="0" i="0" u="none" strike="noStrike" cap="none">
                <a:solidFill>
                  <a:schemeClr val="dk1"/>
                </a:solidFill>
                <a:latin typeface="Calibri"/>
                <a:ea typeface="Calibri"/>
                <a:cs typeface="Calibri"/>
                <a:sym typeface="Calibri"/>
              </a:defRPr>
            </a:lvl9pPr>
          </a:lstStyle>
          <a:p>
            <a:pPr lvl="0"/>
            <a:endParaRPr noProof="0">
              <a:sym typeface="Calibri"/>
            </a:endParaRPr>
          </a:p>
        </p:txBody>
      </p:sp>
      <p:sp>
        <p:nvSpPr>
          <p:cNvPr id="73" name="Google Shape;73;p25"/>
          <p:cNvSpPr txBox="1">
            <a:spLocks noGrp="1"/>
          </p:cNvSpPr>
          <p:nvPr>
            <p:ph type="body" idx="1"/>
          </p:nvPr>
        </p:nvSpPr>
        <p:spPr>
          <a:xfrm>
            <a:off x="4779746" y="10735919"/>
            <a:ext cx="14631353" cy="1609910"/>
          </a:xfrm>
          <a:prstGeom prst="rect">
            <a:avLst/>
          </a:prstGeom>
          <a:noFill/>
          <a:ln>
            <a:noFill/>
          </a:ln>
        </p:spPr>
        <p:txBody>
          <a:bodyPr spcFirstLastPara="1" wrap="square" lIns="91425" tIns="45700" rIns="91425" bIns="45700" anchor="t" anchorCtr="0">
            <a:noAutofit/>
          </a:bodyPr>
          <a:lstStyle>
            <a:lvl1pPr marL="342934" marR="0" lvl="0" indent="-171467" algn="l" rtl="0">
              <a:spcBef>
                <a:spcPts val="496"/>
              </a:spcBef>
              <a:spcAft>
                <a:spcPts val="0"/>
              </a:spcAft>
              <a:buClr>
                <a:schemeClr val="dk1"/>
              </a:buClr>
              <a:buSzPts val="3300"/>
              <a:buFont typeface="Arial"/>
              <a:buNone/>
              <a:defRPr sz="2476" b="0" i="0" u="none" strike="noStrike" cap="none">
                <a:solidFill>
                  <a:schemeClr val="dk1"/>
                </a:solidFill>
                <a:latin typeface="Calibri"/>
                <a:ea typeface="Calibri"/>
                <a:cs typeface="Calibri"/>
                <a:sym typeface="Calibri"/>
              </a:defRPr>
            </a:lvl1pPr>
            <a:lvl2pPr marL="685869" marR="0" lvl="1" indent="-171467" algn="l" rtl="0">
              <a:spcBef>
                <a:spcPts val="434"/>
              </a:spcBef>
              <a:spcAft>
                <a:spcPts val="0"/>
              </a:spcAft>
              <a:buClr>
                <a:schemeClr val="dk1"/>
              </a:buClr>
              <a:buSzPts val="2900"/>
              <a:buFont typeface="Arial"/>
              <a:buNone/>
              <a:defRPr sz="2176" b="0" i="0" u="none" strike="noStrike" cap="none">
                <a:solidFill>
                  <a:schemeClr val="dk1"/>
                </a:solidFill>
                <a:latin typeface="Calibri"/>
                <a:ea typeface="Calibri"/>
                <a:cs typeface="Calibri"/>
                <a:sym typeface="Calibri"/>
              </a:defRPr>
            </a:lvl2pPr>
            <a:lvl3pPr marL="1028803" marR="0" lvl="2" indent="-171467" algn="l" rtl="0">
              <a:spcBef>
                <a:spcPts val="360"/>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L="1371737" marR="0" lvl="3" indent="-171467" algn="l" rtl="0">
              <a:spcBef>
                <a:spcPts val="316"/>
              </a:spcBef>
              <a:spcAft>
                <a:spcPts val="0"/>
              </a:spcAft>
              <a:buClr>
                <a:schemeClr val="dk1"/>
              </a:buClr>
              <a:buSzPts val="2100"/>
              <a:buFont typeface="Arial"/>
              <a:buNone/>
              <a:defRPr sz="1576" b="0" i="0" u="none" strike="noStrike" cap="none">
                <a:solidFill>
                  <a:schemeClr val="dk1"/>
                </a:solidFill>
                <a:latin typeface="Calibri"/>
                <a:ea typeface="Calibri"/>
                <a:cs typeface="Calibri"/>
                <a:sym typeface="Calibri"/>
              </a:defRPr>
            </a:lvl4pPr>
            <a:lvl5pPr marL="1714671" marR="0" lvl="4" indent="-171467" algn="l" rtl="0">
              <a:spcBef>
                <a:spcPts val="316"/>
              </a:spcBef>
              <a:spcAft>
                <a:spcPts val="0"/>
              </a:spcAft>
              <a:buClr>
                <a:schemeClr val="dk1"/>
              </a:buClr>
              <a:buSzPts val="2100"/>
              <a:buFont typeface="Arial"/>
              <a:buNone/>
              <a:defRPr sz="1576" b="0" i="0" u="none" strike="noStrike" cap="none">
                <a:solidFill>
                  <a:schemeClr val="dk1"/>
                </a:solidFill>
                <a:latin typeface="Calibri"/>
                <a:ea typeface="Calibri"/>
                <a:cs typeface="Calibri"/>
                <a:sym typeface="Calibri"/>
              </a:defRPr>
            </a:lvl5pPr>
            <a:lvl6pPr marL="2057606" marR="0" lvl="5" indent="-171467" algn="l" rtl="0">
              <a:spcBef>
                <a:spcPts val="316"/>
              </a:spcBef>
              <a:spcAft>
                <a:spcPts val="0"/>
              </a:spcAft>
              <a:buClr>
                <a:schemeClr val="dk1"/>
              </a:buClr>
              <a:buSzPts val="2100"/>
              <a:buFont typeface="Arial"/>
              <a:buNone/>
              <a:defRPr sz="1576" b="0" i="0" u="none" strike="noStrike" cap="none">
                <a:solidFill>
                  <a:schemeClr val="dk1"/>
                </a:solidFill>
                <a:latin typeface="Calibri"/>
                <a:ea typeface="Calibri"/>
                <a:cs typeface="Calibri"/>
                <a:sym typeface="Calibri"/>
              </a:defRPr>
            </a:lvl6pPr>
            <a:lvl7pPr marL="2400540" marR="0" lvl="6" indent="-171467" algn="l" rtl="0">
              <a:spcBef>
                <a:spcPts val="316"/>
              </a:spcBef>
              <a:spcAft>
                <a:spcPts val="0"/>
              </a:spcAft>
              <a:buClr>
                <a:schemeClr val="dk1"/>
              </a:buClr>
              <a:buSzPts val="2100"/>
              <a:buFont typeface="Arial"/>
              <a:buNone/>
              <a:defRPr sz="1576" b="0" i="0" u="none" strike="noStrike" cap="none">
                <a:solidFill>
                  <a:schemeClr val="dk1"/>
                </a:solidFill>
                <a:latin typeface="Calibri"/>
                <a:ea typeface="Calibri"/>
                <a:cs typeface="Calibri"/>
                <a:sym typeface="Calibri"/>
              </a:defRPr>
            </a:lvl7pPr>
            <a:lvl8pPr marL="2743474" marR="0" lvl="7" indent="-171467" algn="l" rtl="0">
              <a:spcBef>
                <a:spcPts val="316"/>
              </a:spcBef>
              <a:spcAft>
                <a:spcPts val="0"/>
              </a:spcAft>
              <a:buClr>
                <a:schemeClr val="dk1"/>
              </a:buClr>
              <a:buSzPts val="2100"/>
              <a:buFont typeface="Arial"/>
              <a:buNone/>
              <a:defRPr sz="1576" b="0" i="0" u="none" strike="noStrike" cap="none">
                <a:solidFill>
                  <a:schemeClr val="dk1"/>
                </a:solidFill>
                <a:latin typeface="Calibri"/>
                <a:ea typeface="Calibri"/>
                <a:cs typeface="Calibri"/>
                <a:sym typeface="Calibri"/>
              </a:defRPr>
            </a:lvl8pPr>
            <a:lvl9pPr marL="3086409" marR="0" lvl="8" indent="-171467" algn="l" rtl="0">
              <a:spcBef>
                <a:spcPts val="316"/>
              </a:spcBef>
              <a:spcAft>
                <a:spcPts val="0"/>
              </a:spcAft>
              <a:buClr>
                <a:schemeClr val="dk1"/>
              </a:buClr>
              <a:buSzPts val="2100"/>
              <a:buFont typeface="Arial"/>
              <a:buNone/>
              <a:defRPr sz="1576" b="0" i="0" u="none" strike="noStrike" cap="none">
                <a:solidFill>
                  <a:schemeClr val="dk1"/>
                </a:solidFill>
                <a:latin typeface="Calibri"/>
                <a:ea typeface="Calibri"/>
                <a:cs typeface="Calibri"/>
                <a:sym typeface="Calibri"/>
              </a:defRPr>
            </a:lvl9pPr>
          </a:lstStyle>
          <a:p>
            <a:endParaRPr/>
          </a:p>
        </p:txBody>
      </p:sp>
      <p:sp>
        <p:nvSpPr>
          <p:cNvPr id="5" name="Google Shape;74;p25">
            <a:extLst>
              <a:ext uri="{FF2B5EF4-FFF2-40B4-BE49-F238E27FC236}">
                <a16:creationId xmlns:a16="http://schemas.microsoft.com/office/drawing/2014/main" id="{F5340D5E-738F-4146-93E8-5F03FF156483}"/>
              </a:ext>
            </a:extLst>
          </p:cNvPr>
          <p:cNvSpPr txBox="1">
            <a:spLocks noGrp="1"/>
          </p:cNvSpPr>
          <p:nvPr>
            <p:ph type="dt" idx="10"/>
          </p:nvPr>
        </p:nvSpPr>
        <p:spPr>
          <a:xfrm>
            <a:off x="1219279" y="12714173"/>
            <a:ext cx="5689971" cy="730335"/>
          </a:xfrm>
          <a:prstGeom prst="rect">
            <a:avLst/>
          </a:prstGeom>
        </p:spPr>
        <p:txBody>
          <a:bodyPr spcFirstLastPara="1" wrap="square" lIns="91425" tIns="45700" rIns="91425" bIns="45700" anchor="t" anchorCtr="0">
            <a:noAutofit/>
          </a:bodyPr>
          <a:lstStyle>
            <a:lvl1pPr marR="0" lvl="0" algn="l" rtl="0">
              <a:spcBef>
                <a:spcPts val="0"/>
              </a:spcBef>
              <a:spcAft>
                <a:spcPts val="0"/>
              </a:spcAft>
              <a:buSzPts val="1400"/>
              <a:buNone/>
              <a:defRPr sz="3226">
                <a:solidFill>
                  <a:schemeClr val="dk1"/>
                </a:solidFill>
                <a:latin typeface="Calibri"/>
                <a:ea typeface="Calibri"/>
                <a:cs typeface="Calibri"/>
                <a:sym typeface="Calibri"/>
              </a:defRPr>
            </a:lvl1pPr>
            <a:lvl2pPr marR="0" lvl="1"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9pPr>
          </a:lstStyle>
          <a:p>
            <a:pPr>
              <a:defRPr/>
            </a:pPr>
            <a:endParaRPr/>
          </a:p>
        </p:txBody>
      </p:sp>
      <p:sp>
        <p:nvSpPr>
          <p:cNvPr id="6" name="Google Shape;75;p25">
            <a:extLst>
              <a:ext uri="{FF2B5EF4-FFF2-40B4-BE49-F238E27FC236}">
                <a16:creationId xmlns:a16="http://schemas.microsoft.com/office/drawing/2014/main" id="{44D5EB80-1942-4968-B567-D9B13231AB35}"/>
              </a:ext>
            </a:extLst>
          </p:cNvPr>
          <p:cNvSpPr txBox="1">
            <a:spLocks noGrp="1"/>
          </p:cNvSpPr>
          <p:nvPr>
            <p:ph type="ftr" idx="11"/>
          </p:nvPr>
        </p:nvSpPr>
        <p:spPr>
          <a:xfrm>
            <a:off x="8331743" y="12714173"/>
            <a:ext cx="7722103" cy="730335"/>
          </a:xfrm>
          <a:prstGeom prst="rect">
            <a:avLst/>
          </a:prstGeom>
        </p:spPr>
        <p:txBody>
          <a:bodyPr spcFirstLastPara="1" wrap="square" lIns="91425" tIns="45700" rIns="91425" bIns="45700" anchor="t" anchorCtr="0">
            <a:noAutofit/>
          </a:bodyPr>
          <a:lstStyle>
            <a:lvl1pPr marR="0" lvl="0" algn="l" rtl="0">
              <a:spcBef>
                <a:spcPts val="0"/>
              </a:spcBef>
              <a:spcAft>
                <a:spcPts val="0"/>
              </a:spcAft>
              <a:buSzPts val="1400"/>
              <a:buNone/>
              <a:defRPr sz="3226">
                <a:solidFill>
                  <a:schemeClr val="dk1"/>
                </a:solidFill>
                <a:latin typeface="Calibri"/>
                <a:ea typeface="Calibri"/>
                <a:cs typeface="Calibri"/>
                <a:sym typeface="Calibri"/>
              </a:defRPr>
            </a:lvl1pPr>
            <a:lvl2pPr marR="0" lvl="1"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9pPr>
          </a:lstStyle>
          <a:p>
            <a:pPr>
              <a:defRPr/>
            </a:pPr>
            <a:endParaRPr/>
          </a:p>
        </p:txBody>
      </p:sp>
      <p:sp>
        <p:nvSpPr>
          <p:cNvPr id="7" name="Google Shape;76;p25">
            <a:extLst>
              <a:ext uri="{FF2B5EF4-FFF2-40B4-BE49-F238E27FC236}">
                <a16:creationId xmlns:a16="http://schemas.microsoft.com/office/drawing/2014/main" id="{96DE8154-3EE9-43B3-AD01-02D0DD7FF8E8}"/>
              </a:ext>
            </a:extLst>
          </p:cNvPr>
          <p:cNvSpPr txBox="1">
            <a:spLocks noGrp="1"/>
          </p:cNvSpPr>
          <p:nvPr>
            <p:ph type="sldNum" idx="12"/>
          </p:nvPr>
        </p:nvSpPr>
        <p:spPr>
          <a:xfrm>
            <a:off x="17476338" y="12714173"/>
            <a:ext cx="5689971" cy="730335"/>
          </a:xfrm>
          <a:prstGeom prst="rect">
            <a:avLst/>
          </a:prstGeom>
        </p:spPr>
        <p:txBody>
          <a:bodyPr spcFirstLastPara="1" wrap="square" lIns="91425" tIns="45700" rIns="91425" bIns="45700" anchor="t" anchorCtr="0">
            <a:noAutofit/>
          </a:bodyPr>
          <a:lstStyle>
            <a:lvl1pPr marL="0" marR="0" lvl="0" indent="0" algn="l" rtl="0">
              <a:spcBef>
                <a:spcPts val="0"/>
              </a:spcBef>
              <a:spcAft>
                <a:spcPts val="0"/>
              </a:spcAft>
              <a:buNone/>
              <a:defRPr sz="3226" smtClean="0">
                <a:solidFill>
                  <a:schemeClr val="dk1"/>
                </a:solidFill>
                <a:latin typeface="Calibri"/>
                <a:ea typeface="Calibri"/>
                <a:cs typeface="Calibri"/>
                <a:sym typeface="Calibri"/>
              </a:defRPr>
            </a:lvl1pPr>
            <a:lvl2pPr marL="0" marR="0" lvl="1" indent="0" algn="l" rtl="0">
              <a:spcBef>
                <a:spcPts val="0"/>
              </a:spcBef>
              <a:buNone/>
              <a:defRPr sz="3226">
                <a:solidFill>
                  <a:schemeClr val="dk1"/>
                </a:solidFill>
                <a:latin typeface="Calibri"/>
                <a:ea typeface="Calibri"/>
                <a:cs typeface="Calibri"/>
                <a:sym typeface="Calibri"/>
              </a:defRPr>
            </a:lvl2pPr>
            <a:lvl3pPr marL="0" marR="0" lvl="2" indent="0" algn="l" rtl="0">
              <a:spcBef>
                <a:spcPts val="0"/>
              </a:spcBef>
              <a:buNone/>
              <a:defRPr sz="3226">
                <a:solidFill>
                  <a:schemeClr val="dk1"/>
                </a:solidFill>
                <a:latin typeface="Calibri"/>
                <a:ea typeface="Calibri"/>
                <a:cs typeface="Calibri"/>
                <a:sym typeface="Calibri"/>
              </a:defRPr>
            </a:lvl3pPr>
            <a:lvl4pPr marL="0" marR="0" lvl="3" indent="0" algn="l" rtl="0">
              <a:spcBef>
                <a:spcPts val="0"/>
              </a:spcBef>
              <a:buNone/>
              <a:defRPr sz="3226">
                <a:solidFill>
                  <a:schemeClr val="dk1"/>
                </a:solidFill>
                <a:latin typeface="Calibri"/>
                <a:ea typeface="Calibri"/>
                <a:cs typeface="Calibri"/>
                <a:sym typeface="Calibri"/>
              </a:defRPr>
            </a:lvl4pPr>
            <a:lvl5pPr marL="0" marR="0" lvl="4" indent="0" algn="l" rtl="0">
              <a:spcBef>
                <a:spcPts val="0"/>
              </a:spcBef>
              <a:buNone/>
              <a:defRPr sz="3226">
                <a:solidFill>
                  <a:schemeClr val="dk1"/>
                </a:solidFill>
                <a:latin typeface="Calibri"/>
                <a:ea typeface="Calibri"/>
                <a:cs typeface="Calibri"/>
                <a:sym typeface="Calibri"/>
              </a:defRPr>
            </a:lvl5pPr>
            <a:lvl6pPr marL="0" marR="0" lvl="5" indent="0" algn="l" rtl="0">
              <a:spcBef>
                <a:spcPts val="0"/>
              </a:spcBef>
              <a:buNone/>
              <a:defRPr sz="3226">
                <a:solidFill>
                  <a:schemeClr val="dk1"/>
                </a:solidFill>
                <a:latin typeface="Calibri"/>
                <a:ea typeface="Calibri"/>
                <a:cs typeface="Calibri"/>
                <a:sym typeface="Calibri"/>
              </a:defRPr>
            </a:lvl6pPr>
            <a:lvl7pPr marL="0" marR="0" lvl="6" indent="0" algn="l" rtl="0">
              <a:spcBef>
                <a:spcPts val="0"/>
              </a:spcBef>
              <a:buNone/>
              <a:defRPr sz="3226">
                <a:solidFill>
                  <a:schemeClr val="dk1"/>
                </a:solidFill>
                <a:latin typeface="Calibri"/>
                <a:ea typeface="Calibri"/>
                <a:cs typeface="Calibri"/>
                <a:sym typeface="Calibri"/>
              </a:defRPr>
            </a:lvl7pPr>
            <a:lvl8pPr marL="0" marR="0" lvl="7" indent="0" algn="l" rtl="0">
              <a:spcBef>
                <a:spcPts val="0"/>
              </a:spcBef>
              <a:buNone/>
              <a:defRPr sz="3226">
                <a:solidFill>
                  <a:schemeClr val="dk1"/>
                </a:solidFill>
                <a:latin typeface="Calibri"/>
                <a:ea typeface="Calibri"/>
                <a:cs typeface="Calibri"/>
                <a:sym typeface="Calibri"/>
              </a:defRPr>
            </a:lvl8pPr>
            <a:lvl9pPr marL="0" marR="0" lvl="8" indent="0" algn="l" rtl="0">
              <a:spcBef>
                <a:spcPts val="0"/>
              </a:spcBef>
              <a:buNone/>
              <a:defRPr sz="3226">
                <a:solidFill>
                  <a:schemeClr val="dk1"/>
                </a:solidFill>
                <a:latin typeface="Calibri"/>
                <a:ea typeface="Calibri"/>
                <a:cs typeface="Calibri"/>
                <a:sym typeface="Calibri"/>
              </a:defRPr>
            </a:lvl9pPr>
          </a:lstStyle>
          <a:p>
            <a:pPr>
              <a:defRPr/>
            </a:pPr>
            <a:fld id="{313C677B-4CEC-403A-975D-52A525712B00}" type="slidenum">
              <a:rPr lang="en-US"/>
              <a:pPr>
                <a:defRPr/>
              </a:pPr>
              <a:t>‹#›</a:t>
            </a:fld>
            <a:endParaRPr lang="en-US"/>
          </a:p>
        </p:txBody>
      </p:sp>
    </p:spTree>
    <p:extLst>
      <p:ext uri="{BB962C8B-B14F-4D97-AF65-F5344CB8AC3E}">
        <p14:creationId xmlns:p14="http://schemas.microsoft.com/office/powerpoint/2010/main" val="3017663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7"/>
        <p:cNvGrpSpPr/>
        <p:nvPr/>
      </p:nvGrpSpPr>
      <p:grpSpPr>
        <a:xfrm>
          <a:off x="0" y="0"/>
          <a:ext cx="0" cy="0"/>
          <a:chOff x="0" y="0"/>
          <a:chExt cx="0" cy="0"/>
        </a:xfrm>
      </p:grpSpPr>
      <p:sp>
        <p:nvSpPr>
          <p:cNvPr id="78" name="Google Shape;78;p26"/>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787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79" name="Google Shape;79;p26"/>
          <p:cNvSpPr txBox="1">
            <a:spLocks noGrp="1"/>
          </p:cNvSpPr>
          <p:nvPr>
            <p:ph type="body" idx="1"/>
          </p:nvPr>
        </p:nvSpPr>
        <p:spPr>
          <a:xfrm rot="5400000">
            <a:off x="7666310" y="-3246254"/>
            <a:ext cx="9052974" cy="21947029"/>
          </a:xfrm>
          <a:prstGeom prst="rect">
            <a:avLst/>
          </a:prstGeom>
          <a:noFill/>
          <a:ln>
            <a:noFill/>
          </a:ln>
        </p:spPr>
        <p:txBody>
          <a:bodyPr spcFirstLastPara="1" wrap="square" lIns="91425" tIns="45700" rIns="91425" bIns="45700" anchor="t" anchorCtr="0">
            <a:noAutofit/>
          </a:bodyPr>
          <a:lstStyle>
            <a:lvl1pPr marL="342934" marR="0" lvl="0" indent="-533453" algn="l" rtl="0">
              <a:spcBef>
                <a:spcPts val="1140"/>
              </a:spcBef>
              <a:spcAft>
                <a:spcPts val="0"/>
              </a:spcAft>
              <a:buClr>
                <a:schemeClr val="dk1"/>
              </a:buClr>
              <a:buSzPts val="7600"/>
              <a:buFont typeface="Arial"/>
              <a:buChar char="•"/>
              <a:defRPr sz="5701" b="0" i="0" u="none" strike="noStrike" cap="none">
                <a:solidFill>
                  <a:schemeClr val="dk1"/>
                </a:solidFill>
                <a:latin typeface="Calibri"/>
                <a:ea typeface="Calibri"/>
                <a:cs typeface="Calibri"/>
                <a:sym typeface="Calibri"/>
              </a:defRPr>
            </a:lvl1pPr>
            <a:lvl2pPr marL="685869" marR="0" lvl="1" indent="-490587" algn="l" rtl="0">
              <a:spcBef>
                <a:spcPts val="1006"/>
              </a:spcBef>
              <a:spcAft>
                <a:spcPts val="0"/>
              </a:spcAft>
              <a:buClr>
                <a:schemeClr val="dk1"/>
              </a:buClr>
              <a:buSzPts val="6700"/>
              <a:buFont typeface="Arial"/>
              <a:buChar char="–"/>
              <a:defRPr sz="5027" b="0" i="0" u="none" strike="noStrike" cap="none">
                <a:solidFill>
                  <a:schemeClr val="dk1"/>
                </a:solidFill>
                <a:latin typeface="Calibri"/>
                <a:ea typeface="Calibri"/>
                <a:cs typeface="Calibri"/>
                <a:sym typeface="Calibri"/>
              </a:defRPr>
            </a:lvl2pPr>
            <a:lvl3pPr marL="1028803" marR="0" lvl="2" indent="-442956" algn="l" rtl="0">
              <a:spcBef>
                <a:spcPts val="856"/>
              </a:spcBef>
              <a:spcAft>
                <a:spcPts val="0"/>
              </a:spcAft>
              <a:buClr>
                <a:schemeClr val="dk1"/>
              </a:buClr>
              <a:buSzPts val="5700"/>
              <a:buFont typeface="Arial"/>
              <a:buChar char="•"/>
              <a:defRPr sz="4276" b="0" i="0" u="none" strike="noStrike" cap="none">
                <a:solidFill>
                  <a:schemeClr val="dk1"/>
                </a:solidFill>
                <a:latin typeface="Calibri"/>
                <a:ea typeface="Calibri"/>
                <a:cs typeface="Calibri"/>
                <a:sym typeface="Calibri"/>
              </a:defRPr>
            </a:lvl3pPr>
            <a:lvl4pPr marL="1371737" marR="0" lvl="3" indent="-40009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4pPr>
            <a:lvl5pPr marL="1714671" marR="0" lvl="4" indent="-40009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5pPr>
            <a:lvl6pPr marL="2057606" marR="0" lvl="5" indent="-40009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6pPr>
            <a:lvl7pPr marL="2400540" marR="0" lvl="6" indent="-40009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7pPr>
            <a:lvl8pPr marL="2743474" marR="0" lvl="7" indent="-40009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8pPr>
            <a:lvl9pPr marL="3086409" marR="0" lvl="8" indent="-40009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4" name="Google Shape;80;p26">
            <a:extLst>
              <a:ext uri="{FF2B5EF4-FFF2-40B4-BE49-F238E27FC236}">
                <a16:creationId xmlns:a16="http://schemas.microsoft.com/office/drawing/2014/main" id="{0C3B9306-D242-447F-9D8B-0E7E91B17BB1}"/>
              </a:ext>
            </a:extLst>
          </p:cNvPr>
          <p:cNvSpPr txBox="1">
            <a:spLocks noGrp="1"/>
          </p:cNvSpPr>
          <p:nvPr>
            <p:ph type="dt" idx="10"/>
          </p:nvPr>
        </p:nvSpPr>
        <p:spPr>
          <a:xfrm>
            <a:off x="1219279" y="12714173"/>
            <a:ext cx="5689971" cy="730335"/>
          </a:xfrm>
          <a:prstGeom prst="rect">
            <a:avLst/>
          </a:prstGeom>
        </p:spPr>
        <p:txBody>
          <a:bodyPr spcFirstLastPara="1" wrap="square" lIns="91425" tIns="45700" rIns="91425" bIns="45700" anchor="t" anchorCtr="0">
            <a:noAutofit/>
          </a:bodyPr>
          <a:lstStyle>
            <a:lvl1pPr marR="0" lvl="0" algn="l" rtl="0">
              <a:spcBef>
                <a:spcPts val="0"/>
              </a:spcBef>
              <a:spcAft>
                <a:spcPts val="0"/>
              </a:spcAft>
              <a:buSzPts val="1400"/>
              <a:buNone/>
              <a:defRPr sz="3226">
                <a:solidFill>
                  <a:schemeClr val="dk1"/>
                </a:solidFill>
                <a:latin typeface="Calibri"/>
                <a:ea typeface="Calibri"/>
                <a:cs typeface="Calibri"/>
                <a:sym typeface="Calibri"/>
              </a:defRPr>
            </a:lvl1pPr>
            <a:lvl2pPr marR="0" lvl="1"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9pPr>
          </a:lstStyle>
          <a:p>
            <a:pPr>
              <a:defRPr/>
            </a:pPr>
            <a:endParaRPr/>
          </a:p>
        </p:txBody>
      </p:sp>
      <p:sp>
        <p:nvSpPr>
          <p:cNvPr id="5" name="Google Shape;81;p26">
            <a:extLst>
              <a:ext uri="{FF2B5EF4-FFF2-40B4-BE49-F238E27FC236}">
                <a16:creationId xmlns:a16="http://schemas.microsoft.com/office/drawing/2014/main" id="{684D9E41-2D98-4068-BE5E-D32A95B1041C}"/>
              </a:ext>
            </a:extLst>
          </p:cNvPr>
          <p:cNvSpPr txBox="1">
            <a:spLocks noGrp="1"/>
          </p:cNvSpPr>
          <p:nvPr>
            <p:ph type="ftr" idx="11"/>
          </p:nvPr>
        </p:nvSpPr>
        <p:spPr>
          <a:xfrm>
            <a:off x="8331743" y="12714173"/>
            <a:ext cx="7722103" cy="730335"/>
          </a:xfrm>
          <a:prstGeom prst="rect">
            <a:avLst/>
          </a:prstGeom>
        </p:spPr>
        <p:txBody>
          <a:bodyPr spcFirstLastPara="1" wrap="square" lIns="91425" tIns="45700" rIns="91425" bIns="45700" anchor="t" anchorCtr="0">
            <a:noAutofit/>
          </a:bodyPr>
          <a:lstStyle>
            <a:lvl1pPr marR="0" lvl="0" algn="l" rtl="0">
              <a:spcBef>
                <a:spcPts val="0"/>
              </a:spcBef>
              <a:spcAft>
                <a:spcPts val="0"/>
              </a:spcAft>
              <a:buSzPts val="1400"/>
              <a:buNone/>
              <a:defRPr sz="3226">
                <a:solidFill>
                  <a:schemeClr val="dk1"/>
                </a:solidFill>
                <a:latin typeface="Calibri"/>
                <a:ea typeface="Calibri"/>
                <a:cs typeface="Calibri"/>
                <a:sym typeface="Calibri"/>
              </a:defRPr>
            </a:lvl1pPr>
            <a:lvl2pPr marR="0" lvl="1"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9pPr>
          </a:lstStyle>
          <a:p>
            <a:pPr>
              <a:defRPr/>
            </a:pPr>
            <a:endParaRPr/>
          </a:p>
        </p:txBody>
      </p:sp>
      <p:sp>
        <p:nvSpPr>
          <p:cNvPr id="6" name="Google Shape;82;p26">
            <a:extLst>
              <a:ext uri="{FF2B5EF4-FFF2-40B4-BE49-F238E27FC236}">
                <a16:creationId xmlns:a16="http://schemas.microsoft.com/office/drawing/2014/main" id="{F78E10B1-B3F0-4F13-A75A-9B13150FF295}"/>
              </a:ext>
            </a:extLst>
          </p:cNvPr>
          <p:cNvSpPr txBox="1">
            <a:spLocks noGrp="1"/>
          </p:cNvSpPr>
          <p:nvPr>
            <p:ph type="sldNum" idx="12"/>
          </p:nvPr>
        </p:nvSpPr>
        <p:spPr>
          <a:xfrm>
            <a:off x="17476338" y="12714173"/>
            <a:ext cx="5689971" cy="730335"/>
          </a:xfrm>
          <a:prstGeom prst="rect">
            <a:avLst/>
          </a:prstGeom>
        </p:spPr>
        <p:txBody>
          <a:bodyPr spcFirstLastPara="1" wrap="square" lIns="91425" tIns="45700" rIns="91425" bIns="45700" anchor="t" anchorCtr="0">
            <a:noAutofit/>
          </a:bodyPr>
          <a:lstStyle>
            <a:lvl1pPr marL="0" marR="0" lvl="0" indent="0" algn="l" rtl="0">
              <a:spcBef>
                <a:spcPts val="0"/>
              </a:spcBef>
              <a:spcAft>
                <a:spcPts val="0"/>
              </a:spcAft>
              <a:buNone/>
              <a:defRPr sz="3226" smtClean="0">
                <a:solidFill>
                  <a:schemeClr val="dk1"/>
                </a:solidFill>
                <a:latin typeface="Calibri"/>
                <a:ea typeface="Calibri"/>
                <a:cs typeface="Calibri"/>
                <a:sym typeface="Calibri"/>
              </a:defRPr>
            </a:lvl1pPr>
            <a:lvl2pPr marL="0" marR="0" lvl="1" indent="0" algn="l" rtl="0">
              <a:spcBef>
                <a:spcPts val="0"/>
              </a:spcBef>
              <a:buNone/>
              <a:defRPr sz="3226">
                <a:solidFill>
                  <a:schemeClr val="dk1"/>
                </a:solidFill>
                <a:latin typeface="Calibri"/>
                <a:ea typeface="Calibri"/>
                <a:cs typeface="Calibri"/>
                <a:sym typeface="Calibri"/>
              </a:defRPr>
            </a:lvl2pPr>
            <a:lvl3pPr marL="0" marR="0" lvl="2" indent="0" algn="l" rtl="0">
              <a:spcBef>
                <a:spcPts val="0"/>
              </a:spcBef>
              <a:buNone/>
              <a:defRPr sz="3226">
                <a:solidFill>
                  <a:schemeClr val="dk1"/>
                </a:solidFill>
                <a:latin typeface="Calibri"/>
                <a:ea typeface="Calibri"/>
                <a:cs typeface="Calibri"/>
                <a:sym typeface="Calibri"/>
              </a:defRPr>
            </a:lvl3pPr>
            <a:lvl4pPr marL="0" marR="0" lvl="3" indent="0" algn="l" rtl="0">
              <a:spcBef>
                <a:spcPts val="0"/>
              </a:spcBef>
              <a:buNone/>
              <a:defRPr sz="3226">
                <a:solidFill>
                  <a:schemeClr val="dk1"/>
                </a:solidFill>
                <a:latin typeface="Calibri"/>
                <a:ea typeface="Calibri"/>
                <a:cs typeface="Calibri"/>
                <a:sym typeface="Calibri"/>
              </a:defRPr>
            </a:lvl4pPr>
            <a:lvl5pPr marL="0" marR="0" lvl="4" indent="0" algn="l" rtl="0">
              <a:spcBef>
                <a:spcPts val="0"/>
              </a:spcBef>
              <a:buNone/>
              <a:defRPr sz="3226">
                <a:solidFill>
                  <a:schemeClr val="dk1"/>
                </a:solidFill>
                <a:latin typeface="Calibri"/>
                <a:ea typeface="Calibri"/>
                <a:cs typeface="Calibri"/>
                <a:sym typeface="Calibri"/>
              </a:defRPr>
            </a:lvl5pPr>
            <a:lvl6pPr marL="0" marR="0" lvl="5" indent="0" algn="l" rtl="0">
              <a:spcBef>
                <a:spcPts val="0"/>
              </a:spcBef>
              <a:buNone/>
              <a:defRPr sz="3226">
                <a:solidFill>
                  <a:schemeClr val="dk1"/>
                </a:solidFill>
                <a:latin typeface="Calibri"/>
                <a:ea typeface="Calibri"/>
                <a:cs typeface="Calibri"/>
                <a:sym typeface="Calibri"/>
              </a:defRPr>
            </a:lvl6pPr>
            <a:lvl7pPr marL="0" marR="0" lvl="6" indent="0" algn="l" rtl="0">
              <a:spcBef>
                <a:spcPts val="0"/>
              </a:spcBef>
              <a:buNone/>
              <a:defRPr sz="3226">
                <a:solidFill>
                  <a:schemeClr val="dk1"/>
                </a:solidFill>
                <a:latin typeface="Calibri"/>
                <a:ea typeface="Calibri"/>
                <a:cs typeface="Calibri"/>
                <a:sym typeface="Calibri"/>
              </a:defRPr>
            </a:lvl7pPr>
            <a:lvl8pPr marL="0" marR="0" lvl="7" indent="0" algn="l" rtl="0">
              <a:spcBef>
                <a:spcPts val="0"/>
              </a:spcBef>
              <a:buNone/>
              <a:defRPr sz="3226">
                <a:solidFill>
                  <a:schemeClr val="dk1"/>
                </a:solidFill>
                <a:latin typeface="Calibri"/>
                <a:ea typeface="Calibri"/>
                <a:cs typeface="Calibri"/>
                <a:sym typeface="Calibri"/>
              </a:defRPr>
            </a:lvl8pPr>
            <a:lvl9pPr marL="0" marR="0" lvl="8" indent="0" algn="l" rtl="0">
              <a:spcBef>
                <a:spcPts val="0"/>
              </a:spcBef>
              <a:buNone/>
              <a:defRPr sz="3226">
                <a:solidFill>
                  <a:schemeClr val="dk1"/>
                </a:solidFill>
                <a:latin typeface="Calibri"/>
                <a:ea typeface="Calibri"/>
                <a:cs typeface="Calibri"/>
                <a:sym typeface="Calibri"/>
              </a:defRPr>
            </a:lvl9pPr>
          </a:lstStyle>
          <a:p>
            <a:pPr>
              <a:defRPr/>
            </a:pPr>
            <a:fld id="{BDAAC39C-EB4D-4EE8-8970-82E00EE84DD9}" type="slidenum">
              <a:rPr lang="en-US"/>
              <a:pPr>
                <a:defRPr/>
              </a:pPr>
              <a:t>‹#›</a:t>
            </a:fld>
            <a:endParaRPr lang="en-US"/>
          </a:p>
        </p:txBody>
      </p:sp>
    </p:spTree>
    <p:extLst>
      <p:ext uri="{BB962C8B-B14F-4D97-AF65-F5344CB8AC3E}">
        <p14:creationId xmlns:p14="http://schemas.microsoft.com/office/powerpoint/2010/main" val="11350826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3"/>
        <p:cNvGrpSpPr/>
        <p:nvPr/>
      </p:nvGrpSpPr>
      <p:grpSpPr>
        <a:xfrm>
          <a:off x="0" y="0"/>
          <a:ext cx="0" cy="0"/>
          <a:chOff x="0" y="0"/>
          <a:chExt cx="0" cy="0"/>
        </a:xfrm>
      </p:grpSpPr>
      <p:sp>
        <p:nvSpPr>
          <p:cNvPr id="84" name="Google Shape;84;p27"/>
          <p:cNvSpPr txBox="1">
            <a:spLocks noGrp="1"/>
          </p:cNvSpPr>
          <p:nvPr>
            <p:ph type="title"/>
          </p:nvPr>
        </p:nvSpPr>
        <p:spPr>
          <a:xfrm rot="5400000">
            <a:off x="42759389" y="5488994"/>
            <a:ext cx="23411984" cy="14631353"/>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787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85" name="Google Shape;85;p27"/>
          <p:cNvSpPr txBox="1">
            <a:spLocks noGrp="1"/>
          </p:cNvSpPr>
          <p:nvPr>
            <p:ph type="body" idx="1"/>
          </p:nvPr>
        </p:nvSpPr>
        <p:spPr>
          <a:xfrm rot="5400000">
            <a:off x="13291353" y="-8941263"/>
            <a:ext cx="23411984" cy="43491867"/>
          </a:xfrm>
          <a:prstGeom prst="rect">
            <a:avLst/>
          </a:prstGeom>
          <a:noFill/>
          <a:ln>
            <a:noFill/>
          </a:ln>
        </p:spPr>
        <p:txBody>
          <a:bodyPr spcFirstLastPara="1" wrap="square" lIns="91425" tIns="45700" rIns="91425" bIns="45700" anchor="t" anchorCtr="0">
            <a:noAutofit/>
          </a:bodyPr>
          <a:lstStyle>
            <a:lvl1pPr marL="342934" marR="0" lvl="0" indent="-533453" algn="l" rtl="0">
              <a:spcBef>
                <a:spcPts val="1140"/>
              </a:spcBef>
              <a:spcAft>
                <a:spcPts val="0"/>
              </a:spcAft>
              <a:buClr>
                <a:schemeClr val="dk1"/>
              </a:buClr>
              <a:buSzPts val="7600"/>
              <a:buFont typeface="Arial"/>
              <a:buChar char="•"/>
              <a:defRPr sz="5701" b="0" i="0" u="none" strike="noStrike" cap="none">
                <a:solidFill>
                  <a:schemeClr val="dk1"/>
                </a:solidFill>
                <a:latin typeface="Calibri"/>
                <a:ea typeface="Calibri"/>
                <a:cs typeface="Calibri"/>
                <a:sym typeface="Calibri"/>
              </a:defRPr>
            </a:lvl1pPr>
            <a:lvl2pPr marL="685869" marR="0" lvl="1" indent="-490587" algn="l" rtl="0">
              <a:spcBef>
                <a:spcPts val="1006"/>
              </a:spcBef>
              <a:spcAft>
                <a:spcPts val="0"/>
              </a:spcAft>
              <a:buClr>
                <a:schemeClr val="dk1"/>
              </a:buClr>
              <a:buSzPts val="6700"/>
              <a:buFont typeface="Arial"/>
              <a:buChar char="–"/>
              <a:defRPr sz="5027" b="0" i="0" u="none" strike="noStrike" cap="none">
                <a:solidFill>
                  <a:schemeClr val="dk1"/>
                </a:solidFill>
                <a:latin typeface="Calibri"/>
                <a:ea typeface="Calibri"/>
                <a:cs typeface="Calibri"/>
                <a:sym typeface="Calibri"/>
              </a:defRPr>
            </a:lvl2pPr>
            <a:lvl3pPr marL="1028803" marR="0" lvl="2" indent="-442956" algn="l" rtl="0">
              <a:spcBef>
                <a:spcPts val="856"/>
              </a:spcBef>
              <a:spcAft>
                <a:spcPts val="0"/>
              </a:spcAft>
              <a:buClr>
                <a:schemeClr val="dk1"/>
              </a:buClr>
              <a:buSzPts val="5700"/>
              <a:buFont typeface="Arial"/>
              <a:buChar char="•"/>
              <a:defRPr sz="4276" b="0" i="0" u="none" strike="noStrike" cap="none">
                <a:solidFill>
                  <a:schemeClr val="dk1"/>
                </a:solidFill>
                <a:latin typeface="Calibri"/>
                <a:ea typeface="Calibri"/>
                <a:cs typeface="Calibri"/>
                <a:sym typeface="Calibri"/>
              </a:defRPr>
            </a:lvl3pPr>
            <a:lvl4pPr marL="1371737" marR="0" lvl="3" indent="-40009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4pPr>
            <a:lvl5pPr marL="1714671" marR="0" lvl="4" indent="-40009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5pPr>
            <a:lvl6pPr marL="2057606" marR="0" lvl="5" indent="-40009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6pPr>
            <a:lvl7pPr marL="2400540" marR="0" lvl="6" indent="-40009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7pPr>
            <a:lvl8pPr marL="2743474" marR="0" lvl="7" indent="-40009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8pPr>
            <a:lvl9pPr marL="3086409" marR="0" lvl="8" indent="-40009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4" name="Google Shape;86;p27">
            <a:extLst>
              <a:ext uri="{FF2B5EF4-FFF2-40B4-BE49-F238E27FC236}">
                <a16:creationId xmlns:a16="http://schemas.microsoft.com/office/drawing/2014/main" id="{C007F56B-135B-406F-85BC-C290BF5440D7}"/>
              </a:ext>
            </a:extLst>
          </p:cNvPr>
          <p:cNvSpPr txBox="1">
            <a:spLocks noGrp="1"/>
          </p:cNvSpPr>
          <p:nvPr>
            <p:ph type="dt" idx="10"/>
          </p:nvPr>
        </p:nvSpPr>
        <p:spPr>
          <a:xfrm>
            <a:off x="1219279" y="12714173"/>
            <a:ext cx="5689971" cy="730335"/>
          </a:xfrm>
          <a:prstGeom prst="rect">
            <a:avLst/>
          </a:prstGeom>
        </p:spPr>
        <p:txBody>
          <a:bodyPr spcFirstLastPara="1" wrap="square" lIns="91425" tIns="45700" rIns="91425" bIns="45700" anchor="t" anchorCtr="0">
            <a:noAutofit/>
          </a:bodyPr>
          <a:lstStyle>
            <a:lvl1pPr marR="0" lvl="0" algn="l" rtl="0">
              <a:spcBef>
                <a:spcPts val="0"/>
              </a:spcBef>
              <a:spcAft>
                <a:spcPts val="0"/>
              </a:spcAft>
              <a:buSzPts val="1400"/>
              <a:buNone/>
              <a:defRPr sz="3226">
                <a:solidFill>
                  <a:schemeClr val="dk1"/>
                </a:solidFill>
                <a:latin typeface="Calibri"/>
                <a:ea typeface="Calibri"/>
                <a:cs typeface="Calibri"/>
                <a:sym typeface="Calibri"/>
              </a:defRPr>
            </a:lvl1pPr>
            <a:lvl2pPr marR="0" lvl="1"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9pPr>
          </a:lstStyle>
          <a:p>
            <a:pPr>
              <a:defRPr/>
            </a:pPr>
            <a:endParaRPr/>
          </a:p>
        </p:txBody>
      </p:sp>
      <p:sp>
        <p:nvSpPr>
          <p:cNvPr id="5" name="Google Shape;87;p27">
            <a:extLst>
              <a:ext uri="{FF2B5EF4-FFF2-40B4-BE49-F238E27FC236}">
                <a16:creationId xmlns:a16="http://schemas.microsoft.com/office/drawing/2014/main" id="{140D27B5-615A-4561-9856-B8BB37B3E4ED}"/>
              </a:ext>
            </a:extLst>
          </p:cNvPr>
          <p:cNvSpPr txBox="1">
            <a:spLocks noGrp="1"/>
          </p:cNvSpPr>
          <p:nvPr>
            <p:ph type="ftr" idx="11"/>
          </p:nvPr>
        </p:nvSpPr>
        <p:spPr>
          <a:xfrm>
            <a:off x="8331743" y="12714173"/>
            <a:ext cx="7722103" cy="730335"/>
          </a:xfrm>
          <a:prstGeom prst="rect">
            <a:avLst/>
          </a:prstGeom>
        </p:spPr>
        <p:txBody>
          <a:bodyPr spcFirstLastPara="1" wrap="square" lIns="91425" tIns="45700" rIns="91425" bIns="45700" anchor="t" anchorCtr="0">
            <a:noAutofit/>
          </a:bodyPr>
          <a:lstStyle>
            <a:lvl1pPr marR="0" lvl="0" algn="l" rtl="0">
              <a:spcBef>
                <a:spcPts val="0"/>
              </a:spcBef>
              <a:spcAft>
                <a:spcPts val="0"/>
              </a:spcAft>
              <a:buSzPts val="1400"/>
              <a:buNone/>
              <a:defRPr sz="3226">
                <a:solidFill>
                  <a:schemeClr val="dk1"/>
                </a:solidFill>
                <a:latin typeface="Calibri"/>
                <a:ea typeface="Calibri"/>
                <a:cs typeface="Calibri"/>
                <a:sym typeface="Calibri"/>
              </a:defRPr>
            </a:lvl1pPr>
            <a:lvl2pPr marR="0" lvl="1"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6" b="0" i="0" u="none" strike="noStrike" cap="none">
                <a:solidFill>
                  <a:schemeClr val="dk1"/>
                </a:solidFill>
                <a:latin typeface="Calibri"/>
                <a:ea typeface="Calibri"/>
                <a:cs typeface="Calibri"/>
                <a:sym typeface="Calibri"/>
              </a:defRPr>
            </a:lvl9pPr>
          </a:lstStyle>
          <a:p>
            <a:pPr>
              <a:defRPr/>
            </a:pPr>
            <a:endParaRPr/>
          </a:p>
        </p:txBody>
      </p:sp>
      <p:sp>
        <p:nvSpPr>
          <p:cNvPr id="6" name="Google Shape;88;p27">
            <a:extLst>
              <a:ext uri="{FF2B5EF4-FFF2-40B4-BE49-F238E27FC236}">
                <a16:creationId xmlns:a16="http://schemas.microsoft.com/office/drawing/2014/main" id="{6715CF90-37FE-4C0F-AC6B-F2D5F1AB5B39}"/>
              </a:ext>
            </a:extLst>
          </p:cNvPr>
          <p:cNvSpPr txBox="1">
            <a:spLocks noGrp="1"/>
          </p:cNvSpPr>
          <p:nvPr>
            <p:ph type="sldNum" idx="12"/>
          </p:nvPr>
        </p:nvSpPr>
        <p:spPr>
          <a:xfrm>
            <a:off x="17476338" y="12714173"/>
            <a:ext cx="5689971" cy="730335"/>
          </a:xfrm>
          <a:prstGeom prst="rect">
            <a:avLst/>
          </a:prstGeom>
        </p:spPr>
        <p:txBody>
          <a:bodyPr spcFirstLastPara="1" wrap="square" lIns="91425" tIns="45700" rIns="91425" bIns="45700" anchor="t" anchorCtr="0">
            <a:noAutofit/>
          </a:bodyPr>
          <a:lstStyle>
            <a:lvl1pPr marL="0" marR="0" lvl="0" indent="0" algn="l" rtl="0">
              <a:spcBef>
                <a:spcPts val="0"/>
              </a:spcBef>
              <a:spcAft>
                <a:spcPts val="0"/>
              </a:spcAft>
              <a:buNone/>
              <a:defRPr sz="3226" smtClean="0">
                <a:solidFill>
                  <a:schemeClr val="dk1"/>
                </a:solidFill>
                <a:latin typeface="Calibri"/>
                <a:ea typeface="Calibri"/>
                <a:cs typeface="Calibri"/>
                <a:sym typeface="Calibri"/>
              </a:defRPr>
            </a:lvl1pPr>
            <a:lvl2pPr marL="0" marR="0" lvl="1" indent="0" algn="l" rtl="0">
              <a:spcBef>
                <a:spcPts val="0"/>
              </a:spcBef>
              <a:buNone/>
              <a:defRPr sz="3226">
                <a:solidFill>
                  <a:schemeClr val="dk1"/>
                </a:solidFill>
                <a:latin typeface="Calibri"/>
                <a:ea typeface="Calibri"/>
                <a:cs typeface="Calibri"/>
                <a:sym typeface="Calibri"/>
              </a:defRPr>
            </a:lvl2pPr>
            <a:lvl3pPr marL="0" marR="0" lvl="2" indent="0" algn="l" rtl="0">
              <a:spcBef>
                <a:spcPts val="0"/>
              </a:spcBef>
              <a:buNone/>
              <a:defRPr sz="3226">
                <a:solidFill>
                  <a:schemeClr val="dk1"/>
                </a:solidFill>
                <a:latin typeface="Calibri"/>
                <a:ea typeface="Calibri"/>
                <a:cs typeface="Calibri"/>
                <a:sym typeface="Calibri"/>
              </a:defRPr>
            </a:lvl3pPr>
            <a:lvl4pPr marL="0" marR="0" lvl="3" indent="0" algn="l" rtl="0">
              <a:spcBef>
                <a:spcPts val="0"/>
              </a:spcBef>
              <a:buNone/>
              <a:defRPr sz="3226">
                <a:solidFill>
                  <a:schemeClr val="dk1"/>
                </a:solidFill>
                <a:latin typeface="Calibri"/>
                <a:ea typeface="Calibri"/>
                <a:cs typeface="Calibri"/>
                <a:sym typeface="Calibri"/>
              </a:defRPr>
            </a:lvl4pPr>
            <a:lvl5pPr marL="0" marR="0" lvl="4" indent="0" algn="l" rtl="0">
              <a:spcBef>
                <a:spcPts val="0"/>
              </a:spcBef>
              <a:buNone/>
              <a:defRPr sz="3226">
                <a:solidFill>
                  <a:schemeClr val="dk1"/>
                </a:solidFill>
                <a:latin typeface="Calibri"/>
                <a:ea typeface="Calibri"/>
                <a:cs typeface="Calibri"/>
                <a:sym typeface="Calibri"/>
              </a:defRPr>
            </a:lvl5pPr>
            <a:lvl6pPr marL="0" marR="0" lvl="5" indent="0" algn="l" rtl="0">
              <a:spcBef>
                <a:spcPts val="0"/>
              </a:spcBef>
              <a:buNone/>
              <a:defRPr sz="3226">
                <a:solidFill>
                  <a:schemeClr val="dk1"/>
                </a:solidFill>
                <a:latin typeface="Calibri"/>
                <a:ea typeface="Calibri"/>
                <a:cs typeface="Calibri"/>
                <a:sym typeface="Calibri"/>
              </a:defRPr>
            </a:lvl6pPr>
            <a:lvl7pPr marL="0" marR="0" lvl="6" indent="0" algn="l" rtl="0">
              <a:spcBef>
                <a:spcPts val="0"/>
              </a:spcBef>
              <a:buNone/>
              <a:defRPr sz="3226">
                <a:solidFill>
                  <a:schemeClr val="dk1"/>
                </a:solidFill>
                <a:latin typeface="Calibri"/>
                <a:ea typeface="Calibri"/>
                <a:cs typeface="Calibri"/>
                <a:sym typeface="Calibri"/>
              </a:defRPr>
            </a:lvl7pPr>
            <a:lvl8pPr marL="0" marR="0" lvl="7" indent="0" algn="l" rtl="0">
              <a:spcBef>
                <a:spcPts val="0"/>
              </a:spcBef>
              <a:buNone/>
              <a:defRPr sz="3226">
                <a:solidFill>
                  <a:schemeClr val="dk1"/>
                </a:solidFill>
                <a:latin typeface="Calibri"/>
                <a:ea typeface="Calibri"/>
                <a:cs typeface="Calibri"/>
                <a:sym typeface="Calibri"/>
              </a:defRPr>
            </a:lvl8pPr>
            <a:lvl9pPr marL="0" marR="0" lvl="8" indent="0" algn="l" rtl="0">
              <a:spcBef>
                <a:spcPts val="0"/>
              </a:spcBef>
              <a:buNone/>
              <a:defRPr sz="3226">
                <a:solidFill>
                  <a:schemeClr val="dk1"/>
                </a:solidFill>
                <a:latin typeface="Calibri"/>
                <a:ea typeface="Calibri"/>
                <a:cs typeface="Calibri"/>
                <a:sym typeface="Calibri"/>
              </a:defRPr>
            </a:lvl9pPr>
          </a:lstStyle>
          <a:p>
            <a:pPr>
              <a:defRPr/>
            </a:pPr>
            <a:fld id="{57AD7894-ADD8-4805-8AEA-DCF945AD56A8}" type="slidenum">
              <a:rPr lang="en-US"/>
              <a:pPr>
                <a:defRPr/>
              </a:pPr>
              <a:t>‹#›</a:t>
            </a:fld>
            <a:endParaRPr lang="en-US"/>
          </a:p>
        </p:txBody>
      </p:sp>
    </p:spTree>
    <p:extLst>
      <p:ext uri="{BB962C8B-B14F-4D97-AF65-F5344CB8AC3E}">
        <p14:creationId xmlns:p14="http://schemas.microsoft.com/office/powerpoint/2010/main" val="3271447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19"/>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19"/>
          <p:cNvSpPr txBox="1">
            <a:spLocks noGrp="1"/>
          </p:cNvSpPr>
          <p:nvPr>
            <p:ph type="body" idx="1"/>
          </p:nvPr>
        </p:nvSpPr>
        <p:spPr>
          <a:xfrm>
            <a:off x="1219280" y="3200772"/>
            <a:ext cx="21947029" cy="9052974"/>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33" name="Google Shape;33;p19"/>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34" name="Google Shape;34;p19"/>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35" name="Google Shape;35;p19"/>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1926293" y="8814822"/>
            <a:ext cx="20727749" cy="272446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9500"/>
              <a:buFont typeface="Calibri"/>
              <a:buNone/>
              <a:defRPr sz="95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20"/>
          <p:cNvSpPr txBox="1">
            <a:spLocks noGrp="1"/>
          </p:cNvSpPr>
          <p:nvPr>
            <p:ph type="body" idx="1"/>
          </p:nvPr>
        </p:nvSpPr>
        <p:spPr>
          <a:xfrm>
            <a:off x="1926293" y="5814100"/>
            <a:ext cx="20727749" cy="3000721"/>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1pPr>
            <a:lvl2pPr marL="914400" marR="0" lvl="1" indent="-228600" algn="l" rtl="0">
              <a:spcBef>
                <a:spcPts val="860"/>
              </a:spcBef>
              <a:spcAft>
                <a:spcPts val="0"/>
              </a:spcAft>
              <a:buClr>
                <a:srgbClr val="888888"/>
              </a:buClr>
              <a:buSzPts val="4300"/>
              <a:buFont typeface="Arial"/>
              <a:buNone/>
              <a:defRPr sz="4300" b="0" i="0" u="none" strike="noStrike" cap="none">
                <a:solidFill>
                  <a:srgbClr val="888888"/>
                </a:solidFill>
                <a:latin typeface="Calibri"/>
                <a:ea typeface="Calibri"/>
                <a:cs typeface="Calibri"/>
                <a:sym typeface="Calibri"/>
              </a:defRPr>
            </a:lvl2pPr>
            <a:lvl3pPr marL="1371600" marR="0" lvl="2" indent="-228600" algn="l" rtl="0">
              <a:spcBef>
                <a:spcPts val="760"/>
              </a:spcBef>
              <a:spcAft>
                <a:spcPts val="0"/>
              </a:spcAft>
              <a:buClr>
                <a:srgbClr val="888888"/>
              </a:buClr>
              <a:buSzPts val="3800"/>
              <a:buFont typeface="Arial"/>
              <a:buNone/>
              <a:defRPr sz="3800" b="0" i="0" u="none" strike="noStrike" cap="none">
                <a:solidFill>
                  <a:srgbClr val="888888"/>
                </a:solidFill>
                <a:latin typeface="Calibri"/>
                <a:ea typeface="Calibri"/>
                <a:cs typeface="Calibri"/>
                <a:sym typeface="Calibri"/>
              </a:defRPr>
            </a:lvl3pPr>
            <a:lvl4pPr marL="1828800" marR="0" lvl="3"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4pPr>
            <a:lvl5pPr marL="2286000" marR="0" lvl="4"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5pPr>
            <a:lvl6pPr marL="2743200" marR="0" lvl="5"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6pPr>
            <a:lvl7pPr marL="3200400" marR="0" lvl="6"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7pPr>
            <a:lvl8pPr marL="3657600" marR="0" lvl="7"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8pPr>
            <a:lvl9pPr marL="4114800" marR="0" lvl="8"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9pPr>
          </a:lstStyle>
          <a:p>
            <a:endParaRPr/>
          </a:p>
        </p:txBody>
      </p:sp>
      <p:sp>
        <p:nvSpPr>
          <p:cNvPr id="39" name="Google Shape;39;p20"/>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0" name="Google Shape;40;p20"/>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1" name="Google Shape;41;p20"/>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21"/>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21"/>
          <p:cNvSpPr txBox="1">
            <a:spLocks noGrp="1"/>
          </p:cNvSpPr>
          <p:nvPr>
            <p:ph type="body" idx="1"/>
          </p:nvPr>
        </p:nvSpPr>
        <p:spPr>
          <a:xfrm>
            <a:off x="3251412" y="6401542"/>
            <a:ext cx="29059493" cy="18109122"/>
          </a:xfrm>
          <a:prstGeom prst="rect">
            <a:avLst/>
          </a:prstGeom>
          <a:noFill/>
          <a:ln>
            <a:noFill/>
          </a:ln>
        </p:spPr>
        <p:txBody>
          <a:bodyPr spcFirstLastPara="1" wrap="square" lIns="91425" tIns="45700" rIns="91425" bIns="45700" anchor="t" anchorCtr="0">
            <a:noAutofit/>
          </a:bodyPr>
          <a:lstStyle>
            <a:lvl1pPr marL="457200" marR="0" lvl="0"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1pPr>
            <a:lvl2pPr marL="914400" marR="0" lvl="1"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3pPr>
            <a:lvl4pPr marL="1828800" marR="0" lvl="3"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4pPr>
            <a:lvl5pPr marL="2286000" marR="0" lvl="4"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5pPr>
            <a:lvl6pPr marL="2743200" marR="0" lvl="5"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6pPr>
            <a:lvl7pPr marL="3200400" marR="0" lvl="6"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7pPr>
            <a:lvl8pPr marL="3657600" marR="0" lvl="7"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8pPr>
            <a:lvl9pPr marL="4114800" marR="0" lvl="8"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9pPr>
          </a:lstStyle>
          <a:p>
            <a:endParaRPr/>
          </a:p>
        </p:txBody>
      </p:sp>
      <p:sp>
        <p:nvSpPr>
          <p:cNvPr id="45" name="Google Shape;45;p21"/>
          <p:cNvSpPr txBox="1">
            <a:spLocks noGrp="1"/>
          </p:cNvSpPr>
          <p:nvPr>
            <p:ph type="body" idx="2"/>
          </p:nvPr>
        </p:nvSpPr>
        <p:spPr>
          <a:xfrm>
            <a:off x="32717331" y="6401542"/>
            <a:ext cx="29063727" cy="18109122"/>
          </a:xfrm>
          <a:prstGeom prst="rect">
            <a:avLst/>
          </a:prstGeom>
          <a:noFill/>
          <a:ln>
            <a:noFill/>
          </a:ln>
        </p:spPr>
        <p:txBody>
          <a:bodyPr spcFirstLastPara="1" wrap="square" lIns="91425" tIns="45700" rIns="91425" bIns="45700" anchor="t" anchorCtr="0">
            <a:noAutofit/>
          </a:bodyPr>
          <a:lstStyle>
            <a:lvl1pPr marL="457200" marR="0" lvl="0"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1pPr>
            <a:lvl2pPr marL="914400" marR="0" lvl="1"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3pPr>
            <a:lvl4pPr marL="1828800" marR="0" lvl="3"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4pPr>
            <a:lvl5pPr marL="2286000" marR="0" lvl="4"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5pPr>
            <a:lvl6pPr marL="2743200" marR="0" lvl="5"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6pPr>
            <a:lvl7pPr marL="3200400" marR="0" lvl="6"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7pPr>
            <a:lvl8pPr marL="3657600" marR="0" lvl="7"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8pPr>
            <a:lvl9pPr marL="4114800" marR="0" lvl="8"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9pPr>
          </a:lstStyle>
          <a:p>
            <a:endParaRPr/>
          </a:p>
        </p:txBody>
      </p:sp>
      <p:sp>
        <p:nvSpPr>
          <p:cNvPr id="46" name="Google Shape;46;p21"/>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7" name="Google Shape;47;p21"/>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8" name="Google Shape;48;p21"/>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22"/>
          <p:cNvSpPr txBox="1">
            <a:spLocks noGrp="1"/>
          </p:cNvSpPr>
          <p:nvPr>
            <p:ph type="body" idx="1"/>
          </p:nvPr>
        </p:nvSpPr>
        <p:spPr>
          <a:xfrm>
            <a:off x="1219280" y="3070582"/>
            <a:ext cx="10774536" cy="127967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1140"/>
              </a:spcBef>
              <a:spcAft>
                <a:spcPts val="0"/>
              </a:spcAft>
              <a:buClr>
                <a:schemeClr val="dk1"/>
              </a:buClr>
              <a:buSzPts val="5700"/>
              <a:buFont typeface="Arial"/>
              <a:buNone/>
              <a:defRPr sz="5700" b="1" i="0" u="none" strike="noStrike" cap="none">
                <a:solidFill>
                  <a:schemeClr val="dk1"/>
                </a:solidFill>
                <a:latin typeface="Calibri"/>
                <a:ea typeface="Calibri"/>
                <a:cs typeface="Calibri"/>
                <a:sym typeface="Calibri"/>
              </a:defRPr>
            </a:lvl1pPr>
            <a:lvl2pPr marL="914400" marR="0" lvl="1" indent="-228600" algn="l" rtl="0">
              <a:spcBef>
                <a:spcPts val="960"/>
              </a:spcBef>
              <a:spcAft>
                <a:spcPts val="0"/>
              </a:spcAft>
              <a:buClr>
                <a:schemeClr val="dk1"/>
              </a:buClr>
              <a:buSzPts val="4800"/>
              <a:buFont typeface="Arial"/>
              <a:buNone/>
              <a:defRPr sz="4800" b="1" i="0" u="none" strike="noStrike" cap="none">
                <a:solidFill>
                  <a:schemeClr val="dk1"/>
                </a:solidFill>
                <a:latin typeface="Calibri"/>
                <a:ea typeface="Calibri"/>
                <a:cs typeface="Calibri"/>
                <a:sym typeface="Calibri"/>
              </a:defRPr>
            </a:lvl2pPr>
            <a:lvl3pPr marL="1371600" marR="0" lvl="2" indent="-228600" algn="l" rtl="0">
              <a:spcBef>
                <a:spcPts val="860"/>
              </a:spcBef>
              <a:spcAft>
                <a:spcPts val="0"/>
              </a:spcAft>
              <a:buClr>
                <a:schemeClr val="dk1"/>
              </a:buClr>
              <a:buSzPts val="4300"/>
              <a:buFont typeface="Arial"/>
              <a:buNone/>
              <a:defRPr sz="4300" b="1" i="0" u="none" strike="noStrike" cap="none">
                <a:solidFill>
                  <a:schemeClr val="dk1"/>
                </a:solidFill>
                <a:latin typeface="Calibri"/>
                <a:ea typeface="Calibri"/>
                <a:cs typeface="Calibri"/>
                <a:sym typeface="Calibri"/>
              </a:defRPr>
            </a:lvl3pPr>
            <a:lvl4pPr marL="1828800" marR="0" lvl="3"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4pPr>
            <a:lvl5pPr marL="2286000" marR="0" lvl="4"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5pPr>
            <a:lvl6pPr marL="2743200" marR="0" lvl="5"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6pPr>
            <a:lvl7pPr marL="3200400" marR="0" lvl="6"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7pPr>
            <a:lvl8pPr marL="3657600" marR="0" lvl="7"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8pPr>
            <a:lvl9pPr marL="4114800" marR="0" lvl="8"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9pPr>
          </a:lstStyle>
          <a:p>
            <a:endParaRPr/>
          </a:p>
        </p:txBody>
      </p:sp>
      <p:sp>
        <p:nvSpPr>
          <p:cNvPr id="52" name="Google Shape;52;p22"/>
          <p:cNvSpPr txBox="1">
            <a:spLocks noGrp="1"/>
          </p:cNvSpPr>
          <p:nvPr>
            <p:ph type="body" idx="2"/>
          </p:nvPr>
        </p:nvSpPr>
        <p:spPr>
          <a:xfrm>
            <a:off x="1219280" y="4350254"/>
            <a:ext cx="10774536" cy="7903491"/>
          </a:xfrm>
          <a:prstGeom prst="rect">
            <a:avLst/>
          </a:prstGeom>
          <a:noFill/>
          <a:ln>
            <a:noFill/>
          </a:ln>
        </p:spPr>
        <p:txBody>
          <a:bodyPr spcFirstLastPara="1" wrap="square" lIns="91425" tIns="45700" rIns="91425" bIns="45700" anchor="t" anchorCtr="0">
            <a:noAutofit/>
          </a:bodyPr>
          <a:lstStyle>
            <a:lvl1pPr marL="457200" marR="0" lvl="0"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3pPr>
            <a:lvl4pPr marL="1828800" marR="0" lvl="3"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4pPr>
            <a:lvl5pPr marL="2286000" marR="0" lvl="4"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5pPr>
            <a:lvl6pPr marL="2743200" marR="0" lvl="5"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6pPr>
            <a:lvl7pPr marL="3200400" marR="0" lvl="6"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7pPr>
            <a:lvl8pPr marL="3657600" marR="0" lvl="7"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8pPr>
            <a:lvl9pPr marL="4114800" marR="0" lvl="8"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9pPr>
          </a:lstStyle>
          <a:p>
            <a:endParaRPr/>
          </a:p>
        </p:txBody>
      </p:sp>
      <p:sp>
        <p:nvSpPr>
          <p:cNvPr id="53" name="Google Shape;53;p22"/>
          <p:cNvSpPr txBox="1">
            <a:spLocks noGrp="1"/>
          </p:cNvSpPr>
          <p:nvPr>
            <p:ph type="body" idx="3"/>
          </p:nvPr>
        </p:nvSpPr>
        <p:spPr>
          <a:xfrm>
            <a:off x="12387541" y="3070582"/>
            <a:ext cx="10778769" cy="127967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1140"/>
              </a:spcBef>
              <a:spcAft>
                <a:spcPts val="0"/>
              </a:spcAft>
              <a:buClr>
                <a:schemeClr val="dk1"/>
              </a:buClr>
              <a:buSzPts val="5700"/>
              <a:buFont typeface="Arial"/>
              <a:buNone/>
              <a:defRPr sz="5700" b="1" i="0" u="none" strike="noStrike" cap="none">
                <a:solidFill>
                  <a:schemeClr val="dk1"/>
                </a:solidFill>
                <a:latin typeface="Calibri"/>
                <a:ea typeface="Calibri"/>
                <a:cs typeface="Calibri"/>
                <a:sym typeface="Calibri"/>
              </a:defRPr>
            </a:lvl1pPr>
            <a:lvl2pPr marL="914400" marR="0" lvl="1" indent="-228600" algn="l" rtl="0">
              <a:spcBef>
                <a:spcPts val="960"/>
              </a:spcBef>
              <a:spcAft>
                <a:spcPts val="0"/>
              </a:spcAft>
              <a:buClr>
                <a:schemeClr val="dk1"/>
              </a:buClr>
              <a:buSzPts val="4800"/>
              <a:buFont typeface="Arial"/>
              <a:buNone/>
              <a:defRPr sz="4800" b="1" i="0" u="none" strike="noStrike" cap="none">
                <a:solidFill>
                  <a:schemeClr val="dk1"/>
                </a:solidFill>
                <a:latin typeface="Calibri"/>
                <a:ea typeface="Calibri"/>
                <a:cs typeface="Calibri"/>
                <a:sym typeface="Calibri"/>
              </a:defRPr>
            </a:lvl2pPr>
            <a:lvl3pPr marL="1371600" marR="0" lvl="2" indent="-228600" algn="l" rtl="0">
              <a:spcBef>
                <a:spcPts val="860"/>
              </a:spcBef>
              <a:spcAft>
                <a:spcPts val="0"/>
              </a:spcAft>
              <a:buClr>
                <a:schemeClr val="dk1"/>
              </a:buClr>
              <a:buSzPts val="4300"/>
              <a:buFont typeface="Arial"/>
              <a:buNone/>
              <a:defRPr sz="4300" b="1" i="0" u="none" strike="noStrike" cap="none">
                <a:solidFill>
                  <a:schemeClr val="dk1"/>
                </a:solidFill>
                <a:latin typeface="Calibri"/>
                <a:ea typeface="Calibri"/>
                <a:cs typeface="Calibri"/>
                <a:sym typeface="Calibri"/>
              </a:defRPr>
            </a:lvl3pPr>
            <a:lvl4pPr marL="1828800" marR="0" lvl="3"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4pPr>
            <a:lvl5pPr marL="2286000" marR="0" lvl="4"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5pPr>
            <a:lvl6pPr marL="2743200" marR="0" lvl="5"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6pPr>
            <a:lvl7pPr marL="3200400" marR="0" lvl="6"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7pPr>
            <a:lvl8pPr marL="3657600" marR="0" lvl="7"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8pPr>
            <a:lvl9pPr marL="4114800" marR="0" lvl="8"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9pPr>
          </a:lstStyle>
          <a:p>
            <a:endParaRPr/>
          </a:p>
        </p:txBody>
      </p:sp>
      <p:sp>
        <p:nvSpPr>
          <p:cNvPr id="54" name="Google Shape;54;p22"/>
          <p:cNvSpPr txBox="1">
            <a:spLocks noGrp="1"/>
          </p:cNvSpPr>
          <p:nvPr>
            <p:ph type="body" idx="4"/>
          </p:nvPr>
        </p:nvSpPr>
        <p:spPr>
          <a:xfrm>
            <a:off x="12387541" y="4350254"/>
            <a:ext cx="10778769" cy="7903491"/>
          </a:xfrm>
          <a:prstGeom prst="rect">
            <a:avLst/>
          </a:prstGeom>
          <a:noFill/>
          <a:ln>
            <a:noFill/>
          </a:ln>
        </p:spPr>
        <p:txBody>
          <a:bodyPr spcFirstLastPara="1" wrap="square" lIns="91425" tIns="45700" rIns="91425" bIns="45700" anchor="t" anchorCtr="0">
            <a:noAutofit/>
          </a:bodyPr>
          <a:lstStyle>
            <a:lvl1pPr marL="457200" marR="0" lvl="0"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3pPr>
            <a:lvl4pPr marL="1828800" marR="0" lvl="3"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4pPr>
            <a:lvl5pPr marL="2286000" marR="0" lvl="4"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5pPr>
            <a:lvl6pPr marL="2743200" marR="0" lvl="5"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6pPr>
            <a:lvl7pPr marL="3200400" marR="0" lvl="6"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7pPr>
            <a:lvl8pPr marL="3657600" marR="0" lvl="7"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8pPr>
            <a:lvl9pPr marL="4114800" marR="0" lvl="8"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9pPr>
          </a:lstStyle>
          <a:p>
            <a:endParaRPr/>
          </a:p>
        </p:txBody>
      </p:sp>
      <p:sp>
        <p:nvSpPr>
          <p:cNvPr id="55" name="Google Shape;55;p22"/>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6" name="Google Shape;56;p22"/>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7" name="Google Shape;57;p22"/>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23"/>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1" name="Google Shape;61;p23"/>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2" name="Google Shape;62;p23"/>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24"/>
          <p:cNvSpPr txBox="1">
            <a:spLocks noGrp="1"/>
          </p:cNvSpPr>
          <p:nvPr>
            <p:ph type="title"/>
          </p:nvPr>
        </p:nvSpPr>
        <p:spPr>
          <a:xfrm>
            <a:off x="1219281" y="546163"/>
            <a:ext cx="8022690" cy="232436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4800"/>
              <a:buFont typeface="Calibri"/>
              <a:buNone/>
              <a:defRPr sz="4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24"/>
          <p:cNvSpPr txBox="1">
            <a:spLocks noGrp="1"/>
          </p:cNvSpPr>
          <p:nvPr>
            <p:ph type="body" idx="1"/>
          </p:nvPr>
        </p:nvSpPr>
        <p:spPr>
          <a:xfrm>
            <a:off x="9534088" y="546164"/>
            <a:ext cx="13632221" cy="11707581"/>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66" name="Google Shape;66;p24"/>
          <p:cNvSpPr txBox="1">
            <a:spLocks noGrp="1"/>
          </p:cNvSpPr>
          <p:nvPr>
            <p:ph type="body" idx="2"/>
          </p:nvPr>
        </p:nvSpPr>
        <p:spPr>
          <a:xfrm>
            <a:off x="1219281" y="2870533"/>
            <a:ext cx="8022690" cy="93832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60"/>
              </a:spcBef>
              <a:spcAft>
                <a:spcPts val="0"/>
              </a:spcAft>
              <a:buClr>
                <a:schemeClr val="dk1"/>
              </a:buClr>
              <a:buSzPts val="3300"/>
              <a:buFont typeface="Arial"/>
              <a:buNone/>
              <a:defRPr sz="3300" b="0" i="0" u="none" strike="noStrike" cap="none">
                <a:solidFill>
                  <a:schemeClr val="dk1"/>
                </a:solidFill>
                <a:latin typeface="Calibri"/>
                <a:ea typeface="Calibri"/>
                <a:cs typeface="Calibri"/>
                <a:sym typeface="Calibri"/>
              </a:defRPr>
            </a:lvl1pPr>
            <a:lvl2pPr marL="914400" marR="0" lvl="1" indent="-228600" algn="l" rtl="0">
              <a:spcBef>
                <a:spcPts val="58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4pPr>
            <a:lvl5pPr marL="2286000" marR="0" lvl="4"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5pPr>
            <a:lvl6pPr marL="2743200" marR="0" lvl="5"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6pPr>
            <a:lvl7pPr marL="3200400" marR="0" lvl="6"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7pPr>
            <a:lvl8pPr marL="3657600" marR="0" lvl="7"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8pPr>
            <a:lvl9pPr marL="4114800" marR="0" lvl="8"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9pPr>
          </a:lstStyle>
          <a:p>
            <a:endParaRPr/>
          </a:p>
        </p:txBody>
      </p:sp>
      <p:sp>
        <p:nvSpPr>
          <p:cNvPr id="67" name="Google Shape;67;p24"/>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8" name="Google Shape;68;p24"/>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9" name="Google Shape;69;p24"/>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18" Type="http://schemas.openxmlformats.org/officeDocument/2006/relationships/image" Target="../media/image5.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4.png"/><Relationship Id="rId2" Type="http://schemas.openxmlformats.org/officeDocument/2006/relationships/slideLayout" Target="../slideLayouts/slideLayout26.xml"/><Relationship Id="rId16"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000" t="-11000" r="19000" b="-9000"/>
          </a:stretch>
        </a:blipFill>
        <a:effectLst/>
      </p:bgPr>
    </p:bg>
    <p:spTree>
      <p:nvGrpSpPr>
        <p:cNvPr id="1" name="Shape 9"/>
        <p:cNvGrpSpPr/>
        <p:nvPr/>
      </p:nvGrpSpPr>
      <p:grpSpPr>
        <a:xfrm>
          <a:off x="0" y="0"/>
          <a:ext cx="0" cy="0"/>
          <a:chOff x="0" y="0"/>
          <a:chExt cx="0" cy="0"/>
        </a:xfrm>
      </p:grpSpPr>
      <p:pic>
        <p:nvPicPr>
          <p:cNvPr id="10" name="Google Shape;10;p15"/>
          <p:cNvPicPr preferRelativeResize="0"/>
          <p:nvPr/>
        </p:nvPicPr>
        <p:blipFill rotWithShape="1">
          <a:blip r:embed="rId15">
            <a:alphaModFix/>
            <a:extLst>
              <a:ext uri="{BEBA8EAE-BF5A-486C-A8C5-ECC9F3942E4B}">
                <a14:imgProps xmlns:a14="http://schemas.microsoft.com/office/drawing/2010/main">
                  <a14:imgLayer r:embed="rId16">
                    <a14:imgEffect>
                      <a14:colorTemperature colorTemp="4700"/>
                    </a14:imgEffect>
                  </a14:imgLayer>
                </a14:imgProps>
              </a:ext>
            </a:extLst>
          </a:blip>
          <a:srcRect l="7943" b="-4419"/>
          <a:stretch/>
        </p:blipFill>
        <p:spPr>
          <a:xfrm>
            <a:off x="1909482" y="46608"/>
            <a:ext cx="22449942" cy="1492065"/>
          </a:xfrm>
          <a:prstGeom prst="rect">
            <a:avLst/>
          </a:prstGeom>
          <a:noFill/>
          <a:ln>
            <a:noFill/>
          </a:ln>
        </p:spPr>
      </p:pic>
      <p:sp>
        <p:nvSpPr>
          <p:cNvPr id="11" name="Google Shape;11;p15"/>
          <p:cNvSpPr txBox="1"/>
          <p:nvPr/>
        </p:nvSpPr>
        <p:spPr>
          <a:xfrm>
            <a:off x="7306616" y="403441"/>
            <a:ext cx="1707897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i="0" u="none" strike="noStrike" cap="none">
                <a:solidFill>
                  <a:schemeClr val="lt1"/>
                </a:solidFill>
                <a:latin typeface="Questrial"/>
                <a:ea typeface="Questrial"/>
                <a:cs typeface="Questrial"/>
                <a:sym typeface="Questrial"/>
              </a:rPr>
              <a:t>CARBOHYDRATE</a:t>
            </a:r>
            <a:endParaRPr sz="5400" b="1" i="0" u="none" strike="noStrike" cap="none" dirty="0">
              <a:solidFill>
                <a:schemeClr val="lt1"/>
              </a:solidFill>
              <a:latin typeface="Tahoma"/>
              <a:ea typeface="Tahoma"/>
              <a:cs typeface="Tahoma"/>
              <a:sym typeface="Tahoma"/>
            </a:endParaRPr>
          </a:p>
        </p:txBody>
      </p:sp>
      <p:sp>
        <p:nvSpPr>
          <p:cNvPr id="12" name="Google Shape;12;p15"/>
          <p:cNvSpPr txBox="1"/>
          <p:nvPr/>
        </p:nvSpPr>
        <p:spPr>
          <a:xfrm>
            <a:off x="3407067" y="338386"/>
            <a:ext cx="1791352"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lt1"/>
                </a:solidFill>
                <a:latin typeface="Questrial"/>
                <a:ea typeface="Questrial"/>
                <a:cs typeface="Questrial"/>
                <a:sym typeface="Questrial"/>
              </a:rPr>
              <a:t>Chương 2</a:t>
            </a:r>
            <a:endParaRPr sz="3600" b="1"/>
          </a:p>
        </p:txBody>
      </p:sp>
      <p:sp>
        <p:nvSpPr>
          <p:cNvPr id="13" name="Google Shape;13;p15"/>
          <p:cNvSpPr txBox="1"/>
          <p:nvPr/>
        </p:nvSpPr>
        <p:spPr>
          <a:xfrm>
            <a:off x="2132321" y="121456"/>
            <a:ext cx="873957" cy="1480365"/>
          </a:xfrm>
          <a:prstGeom prst="rect">
            <a:avLst/>
          </a:prstGeom>
          <a:noFill/>
          <a:ln>
            <a:noFill/>
          </a:ln>
        </p:spPr>
        <p:txBody>
          <a:bodyPr spcFirstLastPara="1" wrap="square" lIns="91425" tIns="45700" rIns="91425" bIns="45700" anchor="t" anchorCtr="0">
            <a:spAutoFit/>
          </a:bodyPr>
          <a:lstStyle/>
          <a:p>
            <a:pPr marL="0" marR="0" lvl="0" indent="0" algn="ctr" rtl="0">
              <a:lnSpc>
                <a:spcPct val="160714"/>
              </a:lnSpc>
              <a:spcBef>
                <a:spcPts val="0"/>
              </a:spcBef>
              <a:spcAft>
                <a:spcPts val="0"/>
              </a:spcAft>
              <a:buNone/>
            </a:pPr>
            <a:r>
              <a:rPr lang="en-US" sz="2800" b="1" i="0" u="none" strike="noStrike" cap="none" dirty="0">
                <a:solidFill>
                  <a:schemeClr val="lt1"/>
                </a:solidFill>
                <a:latin typeface="Questrial"/>
                <a:ea typeface="Questrial"/>
                <a:cs typeface="Questrial"/>
                <a:sym typeface="Questrial"/>
              </a:rPr>
              <a:t>LỚP</a:t>
            </a:r>
            <a:endParaRPr b="1" dirty="0"/>
          </a:p>
          <a:p>
            <a:pPr marL="0" marR="0" lvl="0" indent="0" algn="ctr" rtl="0">
              <a:lnSpc>
                <a:spcPct val="93750"/>
              </a:lnSpc>
              <a:spcBef>
                <a:spcPts val="0"/>
              </a:spcBef>
              <a:spcAft>
                <a:spcPts val="0"/>
              </a:spcAft>
              <a:buNone/>
            </a:pPr>
            <a:r>
              <a:rPr lang="en-US" sz="4800" b="1" i="0" u="none" strike="noStrike" cap="none" dirty="0">
                <a:solidFill>
                  <a:schemeClr val="lt1"/>
                </a:solidFill>
                <a:latin typeface="Questrial"/>
                <a:ea typeface="Questrial"/>
                <a:cs typeface="Questrial"/>
                <a:sym typeface="Questrial"/>
              </a:rPr>
              <a:t>12</a:t>
            </a:r>
            <a:endParaRPr sz="4800" b="1" i="0" u="none" strike="noStrike" cap="none" dirty="0">
              <a:solidFill>
                <a:schemeClr val="lt1"/>
              </a:solidFill>
              <a:latin typeface="Questrial"/>
              <a:ea typeface="Questrial"/>
              <a:cs typeface="Questrial"/>
              <a:sym typeface="Questrial"/>
            </a:endParaRPr>
          </a:p>
        </p:txBody>
      </p:sp>
      <p:sp>
        <p:nvSpPr>
          <p:cNvPr id="14" name="Google Shape;14;p15"/>
          <p:cNvSpPr txBox="1"/>
          <p:nvPr/>
        </p:nvSpPr>
        <p:spPr>
          <a:xfrm>
            <a:off x="5296129" y="403441"/>
            <a:ext cx="2010487"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lt1"/>
                </a:solidFill>
                <a:latin typeface="Questrial"/>
                <a:ea typeface="Questrial"/>
                <a:cs typeface="Questrial"/>
                <a:sym typeface="Questrial"/>
              </a:rPr>
              <a:t>BÀI 4</a:t>
            </a:r>
            <a:endParaRPr sz="3600" b="1" i="0" u="none" strike="noStrike" cap="none">
              <a:solidFill>
                <a:schemeClr val="lt1"/>
              </a:solidFill>
              <a:latin typeface="Questrial"/>
              <a:ea typeface="Questrial"/>
              <a:cs typeface="Questrial"/>
              <a:sym typeface="Questrial"/>
            </a:endParaRPr>
          </a:p>
        </p:txBody>
      </p:sp>
      <p:pic>
        <p:nvPicPr>
          <p:cNvPr id="15" name="Google Shape;15;p15"/>
          <p:cNvPicPr preferRelativeResize="0"/>
          <p:nvPr/>
        </p:nvPicPr>
        <p:blipFill rotWithShape="1">
          <a:blip r:embed="rId17">
            <a:alphaModFix/>
          </a:blip>
          <a:srcRect/>
          <a:stretch/>
        </p:blipFill>
        <p:spPr>
          <a:xfrm>
            <a:off x="33363147" y="0"/>
            <a:ext cx="24387047" cy="13717882"/>
          </a:xfrm>
          <a:prstGeom prst="rect">
            <a:avLst/>
          </a:prstGeom>
          <a:noFill/>
          <a:ln>
            <a:noFill/>
          </a:ln>
        </p:spPr>
      </p:pic>
      <p:pic>
        <p:nvPicPr>
          <p:cNvPr id="1026" name="Picture 2" descr="Nhà">
            <a:extLst>
              <a:ext uri="{FF2B5EF4-FFF2-40B4-BE49-F238E27FC236}">
                <a16:creationId xmlns:a16="http://schemas.microsoft.com/office/drawing/2014/main" id="{258E3CC1-FC5B-F1EC-77BA-8C025B5E8141}"/>
              </a:ext>
            </a:extLst>
          </p:cNvPr>
          <p:cNvPicPr>
            <a:picLocks noChangeAspect="1" noChangeArrowheads="1"/>
          </p:cNvPicPr>
          <p:nvPr userDrawn="1"/>
        </p:nvPicPr>
        <p:blipFill>
          <a:blip r:embed="rId18">
            <a:alphaModFix amt="35000"/>
            <a:extLst>
              <a:ext uri="{28A0092B-C50C-407E-A947-70E740481C1C}">
                <a14:useLocalDpi xmlns:a14="http://schemas.microsoft.com/office/drawing/2010/main" val="0"/>
              </a:ext>
            </a:extLst>
          </a:blip>
          <a:srcRect/>
          <a:stretch>
            <a:fillRect/>
          </a:stretch>
        </p:blipFill>
        <p:spPr bwMode="auto">
          <a:xfrm>
            <a:off x="372017" y="13066326"/>
            <a:ext cx="3520608" cy="6257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10;&#10;Description automatically generated">
            <a:extLst>
              <a:ext uri="{FF2B5EF4-FFF2-40B4-BE49-F238E27FC236}">
                <a16:creationId xmlns:a16="http://schemas.microsoft.com/office/drawing/2014/main" id="{B652FE73-5F5E-7C96-7C0C-C56EB06F3E8A}"/>
              </a:ext>
            </a:extLst>
          </p:cNvPr>
          <p:cNvPicPr>
            <a:picLocks noChangeAspect="1"/>
          </p:cNvPicPr>
          <p:nvPr userDrawn="1"/>
        </p:nvPicPr>
        <p:blipFill>
          <a:blip r:embed="rId19"/>
          <a:stretch>
            <a:fillRect/>
          </a:stretch>
        </p:blipFill>
        <p:spPr>
          <a:xfrm>
            <a:off x="709717" y="25513"/>
            <a:ext cx="1173602" cy="1492066"/>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345" userDrawn="1">
          <p15:clr>
            <a:srgbClr val="F26B43"/>
          </p15:clr>
        </p15:guide>
        <p15:guide id="2" pos="76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57427EB-7B97-4B2F-8E80-5C888F95FA89}"/>
              </a:ext>
            </a:extLst>
          </p:cNvPr>
          <p:cNvSpPr>
            <a:spLocks noGrp="1"/>
          </p:cNvSpPr>
          <p:nvPr>
            <p:ph type="title"/>
          </p:nvPr>
        </p:nvSpPr>
        <p:spPr bwMode="auto">
          <a:xfrm>
            <a:off x="1219280" y="549339"/>
            <a:ext cx="21947029" cy="228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B1E2528-4320-412D-8C89-3C96971C2D31}"/>
              </a:ext>
            </a:extLst>
          </p:cNvPr>
          <p:cNvSpPr>
            <a:spLocks noGrp="1"/>
          </p:cNvSpPr>
          <p:nvPr>
            <p:ph type="body" idx="1"/>
          </p:nvPr>
        </p:nvSpPr>
        <p:spPr bwMode="auto">
          <a:xfrm>
            <a:off x="1219280" y="3200772"/>
            <a:ext cx="21947029" cy="905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A0CA655-6456-4074-B721-0FC78A4B1820}"/>
              </a:ext>
            </a:extLst>
          </p:cNvPr>
          <p:cNvSpPr>
            <a:spLocks noGrp="1"/>
          </p:cNvSpPr>
          <p:nvPr>
            <p:ph type="dt" sz="half" idx="2"/>
          </p:nvPr>
        </p:nvSpPr>
        <p:spPr>
          <a:xfrm>
            <a:off x="1219279" y="12714173"/>
            <a:ext cx="5689971" cy="730335"/>
          </a:xfrm>
          <a:prstGeom prst="rect">
            <a:avLst/>
          </a:prstGeom>
        </p:spPr>
        <p:txBody>
          <a:bodyPr vert="horz" lIns="91440" tIns="45720" rIns="91440" bIns="45720" rtlCol="0" anchor="ctr"/>
          <a:lstStyle>
            <a:lvl1pPr algn="l" fontAlgn="auto">
              <a:spcBef>
                <a:spcPts val="0"/>
              </a:spcBef>
              <a:spcAft>
                <a:spcPts val="0"/>
              </a:spcAft>
              <a:defRPr sz="2400">
                <a:solidFill>
                  <a:schemeClr val="tx1">
                    <a:tint val="75000"/>
                  </a:schemeClr>
                </a:solidFill>
                <a:latin typeface="+mn-lt"/>
                <a:cs typeface="+mn-cs"/>
              </a:defRPr>
            </a:lvl1pPr>
          </a:lstStyle>
          <a:p>
            <a:pPr>
              <a:defRPr/>
            </a:pPr>
            <a:fld id="{26440508-E6C7-4A20-B56E-D29B29B65F73}" type="datetimeFigureOut">
              <a:rPr lang="en-US"/>
              <a:pPr>
                <a:defRPr/>
              </a:pPr>
              <a:t>3/23/2024</a:t>
            </a:fld>
            <a:endParaRPr lang="en-US"/>
          </a:p>
        </p:txBody>
      </p:sp>
      <p:sp>
        <p:nvSpPr>
          <p:cNvPr id="5" name="Footer Placeholder 4">
            <a:extLst>
              <a:ext uri="{FF2B5EF4-FFF2-40B4-BE49-F238E27FC236}">
                <a16:creationId xmlns:a16="http://schemas.microsoft.com/office/drawing/2014/main" id="{BDB7A573-7D2B-4BAB-8529-02FFF30B5B90}"/>
              </a:ext>
            </a:extLst>
          </p:cNvPr>
          <p:cNvSpPr>
            <a:spLocks noGrp="1"/>
          </p:cNvSpPr>
          <p:nvPr>
            <p:ph type="ftr" sz="quarter" idx="3"/>
          </p:nvPr>
        </p:nvSpPr>
        <p:spPr>
          <a:xfrm>
            <a:off x="8331743" y="12714173"/>
            <a:ext cx="7722103" cy="730335"/>
          </a:xfrm>
          <a:prstGeom prst="rect">
            <a:avLst/>
          </a:prstGeom>
        </p:spPr>
        <p:txBody>
          <a:bodyPr vert="horz" lIns="91440" tIns="45720" rIns="91440" bIns="45720" rtlCol="0" anchor="ctr"/>
          <a:lstStyle>
            <a:lvl1pPr algn="ctr" fontAlgn="auto">
              <a:spcBef>
                <a:spcPts val="0"/>
              </a:spcBef>
              <a:spcAft>
                <a:spcPts val="0"/>
              </a:spcAft>
              <a:defRPr sz="24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1D38AAB9-C249-4CFD-8D25-DB828AAA9131}"/>
              </a:ext>
            </a:extLst>
          </p:cNvPr>
          <p:cNvSpPr>
            <a:spLocks noGrp="1"/>
          </p:cNvSpPr>
          <p:nvPr>
            <p:ph type="sldNum" sz="quarter" idx="4"/>
          </p:nvPr>
        </p:nvSpPr>
        <p:spPr>
          <a:xfrm>
            <a:off x="17476338" y="12714173"/>
            <a:ext cx="5689971" cy="730335"/>
          </a:xfrm>
          <a:prstGeom prst="rect">
            <a:avLst/>
          </a:prstGeom>
        </p:spPr>
        <p:txBody>
          <a:bodyPr vert="horz" wrap="square" lIns="91440" tIns="45720" rIns="91440" bIns="45720" numCol="1" anchor="ctr" anchorCtr="0" compatLnSpc="1">
            <a:prstTxWarp prst="textNoShape">
              <a:avLst/>
            </a:prstTxWarp>
          </a:bodyPr>
          <a:lstStyle>
            <a:lvl1pPr algn="r">
              <a:defRPr sz="2400">
                <a:solidFill>
                  <a:srgbClr val="898989"/>
                </a:solidFill>
                <a:latin typeface="Calibri" panose="020F0502020204030204" pitchFamily="34" charset="0"/>
              </a:defRPr>
            </a:lvl1pPr>
          </a:lstStyle>
          <a:p>
            <a:fld id="{B78F4D63-9936-4438-B794-061241766FA0}" type="slidenum">
              <a:rPr lang="en-US" altLang="en-US"/>
              <a:pPr/>
              <a:t>‹#›</a:t>
            </a:fld>
            <a:endParaRPr lang="en-US" altLang="en-US"/>
          </a:p>
        </p:txBody>
      </p:sp>
    </p:spTree>
    <p:extLst>
      <p:ext uri="{BB962C8B-B14F-4D97-AF65-F5344CB8AC3E}">
        <p14:creationId xmlns:p14="http://schemas.microsoft.com/office/powerpoint/2010/main" val="125807863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8801" kern="1200">
          <a:solidFill>
            <a:schemeClr val="tx1"/>
          </a:solidFill>
          <a:latin typeface="+mj-lt"/>
          <a:ea typeface="+mj-ea"/>
          <a:cs typeface="+mj-cs"/>
        </a:defRPr>
      </a:lvl1pPr>
      <a:lvl2pPr algn="ctr" rtl="0" eaLnBrk="0" fontAlgn="base" hangingPunct="0">
        <a:spcBef>
          <a:spcPct val="0"/>
        </a:spcBef>
        <a:spcAft>
          <a:spcPct val="0"/>
        </a:spcAft>
        <a:defRPr sz="8801">
          <a:solidFill>
            <a:schemeClr val="tx1"/>
          </a:solidFill>
          <a:latin typeface="Calibri" pitchFamily="34" charset="0"/>
        </a:defRPr>
      </a:lvl2pPr>
      <a:lvl3pPr algn="ctr" rtl="0" eaLnBrk="0" fontAlgn="base" hangingPunct="0">
        <a:spcBef>
          <a:spcPct val="0"/>
        </a:spcBef>
        <a:spcAft>
          <a:spcPct val="0"/>
        </a:spcAft>
        <a:defRPr sz="8801">
          <a:solidFill>
            <a:schemeClr val="tx1"/>
          </a:solidFill>
          <a:latin typeface="Calibri" pitchFamily="34" charset="0"/>
        </a:defRPr>
      </a:lvl3pPr>
      <a:lvl4pPr algn="ctr" rtl="0" eaLnBrk="0" fontAlgn="base" hangingPunct="0">
        <a:spcBef>
          <a:spcPct val="0"/>
        </a:spcBef>
        <a:spcAft>
          <a:spcPct val="0"/>
        </a:spcAft>
        <a:defRPr sz="8801">
          <a:solidFill>
            <a:schemeClr val="tx1"/>
          </a:solidFill>
          <a:latin typeface="Calibri" pitchFamily="34" charset="0"/>
        </a:defRPr>
      </a:lvl4pPr>
      <a:lvl5pPr algn="ctr" rtl="0" eaLnBrk="0" fontAlgn="base" hangingPunct="0">
        <a:spcBef>
          <a:spcPct val="0"/>
        </a:spcBef>
        <a:spcAft>
          <a:spcPct val="0"/>
        </a:spcAft>
        <a:defRPr sz="8801">
          <a:solidFill>
            <a:schemeClr val="tx1"/>
          </a:solidFill>
          <a:latin typeface="Calibri" pitchFamily="34" charset="0"/>
        </a:defRPr>
      </a:lvl5pPr>
      <a:lvl6pPr marL="914491" algn="ctr" rtl="0" fontAlgn="base">
        <a:spcBef>
          <a:spcPct val="0"/>
        </a:spcBef>
        <a:spcAft>
          <a:spcPct val="0"/>
        </a:spcAft>
        <a:defRPr sz="8801">
          <a:solidFill>
            <a:schemeClr val="tx1"/>
          </a:solidFill>
          <a:latin typeface="Calibri" pitchFamily="34" charset="0"/>
        </a:defRPr>
      </a:lvl6pPr>
      <a:lvl7pPr marL="1828983" algn="ctr" rtl="0" fontAlgn="base">
        <a:spcBef>
          <a:spcPct val="0"/>
        </a:spcBef>
        <a:spcAft>
          <a:spcPct val="0"/>
        </a:spcAft>
        <a:defRPr sz="8801">
          <a:solidFill>
            <a:schemeClr val="tx1"/>
          </a:solidFill>
          <a:latin typeface="Calibri" pitchFamily="34" charset="0"/>
        </a:defRPr>
      </a:lvl7pPr>
      <a:lvl8pPr marL="2743474" algn="ctr" rtl="0" fontAlgn="base">
        <a:spcBef>
          <a:spcPct val="0"/>
        </a:spcBef>
        <a:spcAft>
          <a:spcPct val="0"/>
        </a:spcAft>
        <a:defRPr sz="8801">
          <a:solidFill>
            <a:schemeClr val="tx1"/>
          </a:solidFill>
          <a:latin typeface="Calibri" pitchFamily="34" charset="0"/>
        </a:defRPr>
      </a:lvl8pPr>
      <a:lvl9pPr marL="3657966" algn="ctr" rtl="0" fontAlgn="base">
        <a:spcBef>
          <a:spcPct val="0"/>
        </a:spcBef>
        <a:spcAft>
          <a:spcPct val="0"/>
        </a:spcAft>
        <a:defRPr sz="8801">
          <a:solidFill>
            <a:schemeClr val="tx1"/>
          </a:solidFill>
          <a:latin typeface="Calibri" pitchFamily="34" charset="0"/>
        </a:defRPr>
      </a:lvl9pPr>
    </p:titleStyle>
    <p:bodyStyle>
      <a:lvl1pPr marL="685869" indent="-685869" algn="l" rtl="0" eaLnBrk="0" fontAlgn="base" hangingPunct="0">
        <a:spcBef>
          <a:spcPct val="20000"/>
        </a:spcBef>
        <a:spcAft>
          <a:spcPct val="0"/>
        </a:spcAft>
        <a:buFont typeface="Arial" panose="020B0604020202020204" pitchFamily="34" charset="0"/>
        <a:buChar char="•"/>
        <a:defRPr sz="6401" kern="1200">
          <a:solidFill>
            <a:schemeClr val="tx1"/>
          </a:solidFill>
          <a:latin typeface="+mn-lt"/>
          <a:ea typeface="+mn-ea"/>
          <a:cs typeface="+mn-cs"/>
        </a:defRPr>
      </a:lvl1pPr>
      <a:lvl2pPr marL="1486049" indent="-571557" algn="l" rtl="0" eaLnBrk="0" fontAlgn="base" hangingPunct="0">
        <a:spcBef>
          <a:spcPct val="20000"/>
        </a:spcBef>
        <a:spcAft>
          <a:spcPct val="0"/>
        </a:spcAft>
        <a:buFont typeface="Arial" panose="020B0604020202020204" pitchFamily="34" charset="0"/>
        <a:buChar char="–"/>
        <a:defRPr sz="5601" kern="1200">
          <a:solidFill>
            <a:schemeClr val="tx1"/>
          </a:solidFill>
          <a:latin typeface="+mn-lt"/>
          <a:ea typeface="+mn-ea"/>
          <a:cs typeface="+mn-cs"/>
        </a:defRPr>
      </a:lvl2pPr>
      <a:lvl3pPr marL="2286229" indent="-457246" algn="l" rtl="0" eaLnBrk="0" fontAlgn="base" hangingPunct="0">
        <a:spcBef>
          <a:spcPct val="20000"/>
        </a:spcBef>
        <a:spcAft>
          <a:spcPct val="0"/>
        </a:spcAft>
        <a:buFont typeface="Arial" panose="020B0604020202020204" pitchFamily="34" charset="0"/>
        <a:buChar char="•"/>
        <a:defRPr sz="4800" kern="1200">
          <a:solidFill>
            <a:schemeClr val="tx1"/>
          </a:solidFill>
          <a:latin typeface="+mn-lt"/>
          <a:ea typeface="+mn-ea"/>
          <a:cs typeface="+mn-cs"/>
        </a:defRPr>
      </a:lvl3pPr>
      <a:lvl4pPr marL="3200720" indent="-457246"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4pPr>
      <a:lvl5pPr marL="4115211" indent="-457246"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5pPr>
      <a:lvl6pPr marL="5029703" indent="-457246" algn="l" defTabSz="1828983"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944194" indent="-457246" algn="l" defTabSz="1828983"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858686" indent="-457246" algn="l" defTabSz="1828983"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773177" indent="-457246" algn="l" defTabSz="1828983" rtl="0" eaLnBrk="1" latinLnBrk="0" hangingPunct="1">
        <a:spcBef>
          <a:spcPct val="20000"/>
        </a:spcBef>
        <a:buFont typeface="Arial" pitchFamily="34" charset="0"/>
        <a:buChar char="•"/>
        <a:defRPr sz="4000" kern="1200">
          <a:solidFill>
            <a:schemeClr val="tx1"/>
          </a:solidFill>
          <a:latin typeface="+mn-lt"/>
          <a:ea typeface="+mn-ea"/>
          <a:cs typeface="+mn-cs"/>
        </a:defRPr>
      </a:lvl9pPr>
    </p:bodyStyle>
    <p:otherStyle>
      <a:defPPr>
        <a:defRPr lang="en-US"/>
      </a:defPPr>
      <a:lvl1pPr marL="0" algn="l" defTabSz="1828983" rtl="0" eaLnBrk="1" latinLnBrk="0" hangingPunct="1">
        <a:defRPr sz="3600" kern="1200">
          <a:solidFill>
            <a:schemeClr val="tx1"/>
          </a:solidFill>
          <a:latin typeface="+mn-lt"/>
          <a:ea typeface="+mn-ea"/>
          <a:cs typeface="+mn-cs"/>
        </a:defRPr>
      </a:lvl1pPr>
      <a:lvl2pPr marL="914491" algn="l" defTabSz="1828983" rtl="0" eaLnBrk="1" latinLnBrk="0" hangingPunct="1">
        <a:defRPr sz="3600" kern="1200">
          <a:solidFill>
            <a:schemeClr val="tx1"/>
          </a:solidFill>
          <a:latin typeface="+mn-lt"/>
          <a:ea typeface="+mn-ea"/>
          <a:cs typeface="+mn-cs"/>
        </a:defRPr>
      </a:lvl2pPr>
      <a:lvl3pPr marL="1828983" algn="l" defTabSz="1828983" rtl="0" eaLnBrk="1" latinLnBrk="0" hangingPunct="1">
        <a:defRPr sz="3600" kern="1200">
          <a:solidFill>
            <a:schemeClr val="tx1"/>
          </a:solidFill>
          <a:latin typeface="+mn-lt"/>
          <a:ea typeface="+mn-ea"/>
          <a:cs typeface="+mn-cs"/>
        </a:defRPr>
      </a:lvl3pPr>
      <a:lvl4pPr marL="2743474" algn="l" defTabSz="1828983" rtl="0" eaLnBrk="1" latinLnBrk="0" hangingPunct="1">
        <a:defRPr sz="3600" kern="1200">
          <a:solidFill>
            <a:schemeClr val="tx1"/>
          </a:solidFill>
          <a:latin typeface="+mn-lt"/>
          <a:ea typeface="+mn-ea"/>
          <a:cs typeface="+mn-cs"/>
        </a:defRPr>
      </a:lvl4pPr>
      <a:lvl5pPr marL="3657966" algn="l" defTabSz="1828983" rtl="0" eaLnBrk="1" latinLnBrk="0" hangingPunct="1">
        <a:defRPr sz="3600" kern="1200">
          <a:solidFill>
            <a:schemeClr val="tx1"/>
          </a:solidFill>
          <a:latin typeface="+mn-lt"/>
          <a:ea typeface="+mn-ea"/>
          <a:cs typeface="+mn-cs"/>
        </a:defRPr>
      </a:lvl5pPr>
      <a:lvl6pPr marL="4572457" algn="l" defTabSz="1828983" rtl="0" eaLnBrk="1" latinLnBrk="0" hangingPunct="1">
        <a:defRPr sz="3600" kern="1200">
          <a:solidFill>
            <a:schemeClr val="tx1"/>
          </a:solidFill>
          <a:latin typeface="+mn-lt"/>
          <a:ea typeface="+mn-ea"/>
          <a:cs typeface="+mn-cs"/>
        </a:defRPr>
      </a:lvl6pPr>
      <a:lvl7pPr marL="5486949" algn="l" defTabSz="1828983" rtl="0" eaLnBrk="1" latinLnBrk="0" hangingPunct="1">
        <a:defRPr sz="3600" kern="1200">
          <a:solidFill>
            <a:schemeClr val="tx1"/>
          </a:solidFill>
          <a:latin typeface="+mn-lt"/>
          <a:ea typeface="+mn-ea"/>
          <a:cs typeface="+mn-cs"/>
        </a:defRPr>
      </a:lvl7pPr>
      <a:lvl8pPr marL="6401440" algn="l" defTabSz="1828983" rtl="0" eaLnBrk="1" latinLnBrk="0" hangingPunct="1">
        <a:defRPr sz="3600" kern="1200">
          <a:solidFill>
            <a:schemeClr val="tx1"/>
          </a:solidFill>
          <a:latin typeface="+mn-lt"/>
          <a:ea typeface="+mn-ea"/>
          <a:cs typeface="+mn-cs"/>
        </a:defRPr>
      </a:lvl8pPr>
      <a:lvl9pPr marL="7315932" algn="l" defTabSz="1828983"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2050" name="Google Shape;10;p15">
            <a:extLst>
              <a:ext uri="{FF2B5EF4-FFF2-40B4-BE49-F238E27FC236}">
                <a16:creationId xmlns:a16="http://schemas.microsoft.com/office/drawing/2014/main" id="{92A90214-C1B8-41DF-8AC9-A6550FF81637}"/>
              </a:ext>
            </a:extLst>
          </p:cNvPr>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l="7944" b="-4419"/>
          <a:stretch>
            <a:fillRect/>
          </a:stretch>
        </p:blipFill>
        <p:spPr bwMode="auto">
          <a:xfrm>
            <a:off x="1909359" y="47632"/>
            <a:ext cx="22450827" cy="1492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Google Shape;11;p15">
            <a:extLst>
              <a:ext uri="{FF2B5EF4-FFF2-40B4-BE49-F238E27FC236}">
                <a16:creationId xmlns:a16="http://schemas.microsoft.com/office/drawing/2014/main" id="{2FC16B87-C6B5-4CC0-B75A-E52DCE06B743}"/>
              </a:ext>
            </a:extLst>
          </p:cNvPr>
          <p:cNvSpPr txBox="1"/>
          <p:nvPr/>
        </p:nvSpPr>
        <p:spPr>
          <a:xfrm>
            <a:off x="7307210" y="403273"/>
            <a:ext cx="17078379" cy="692469"/>
          </a:xfrm>
          <a:prstGeom prst="rect">
            <a:avLst/>
          </a:prstGeom>
          <a:noFill/>
          <a:ln>
            <a:noFill/>
          </a:ln>
        </p:spPr>
        <p:txBody>
          <a:bodyPr spcFirstLastPara="1" lIns="68572" tIns="34276" rIns="68572" bIns="34276">
            <a:spAutoFit/>
          </a:bodyPr>
          <a:lstStyle/>
          <a:p>
            <a:pPr algn="ctr">
              <a:spcBef>
                <a:spcPts val="0"/>
              </a:spcBef>
              <a:spcAft>
                <a:spcPts val="0"/>
              </a:spcAft>
              <a:defRPr/>
            </a:pPr>
            <a:r>
              <a:rPr lang="en-US" sz="4050" b="1">
                <a:solidFill>
                  <a:schemeClr val="lt1"/>
                </a:solidFill>
                <a:latin typeface="Questrial"/>
                <a:ea typeface="Questrial"/>
                <a:cs typeface="Questrial"/>
                <a:sym typeface="Questrial"/>
              </a:rPr>
              <a:t>CARBOHYDRATE</a:t>
            </a:r>
            <a:endParaRPr sz="4050" b="1" dirty="0">
              <a:solidFill>
                <a:schemeClr val="lt1"/>
              </a:solidFill>
              <a:latin typeface="Tahoma"/>
              <a:ea typeface="Tahoma"/>
              <a:cs typeface="Tahoma"/>
              <a:sym typeface="Tahoma"/>
            </a:endParaRPr>
          </a:p>
        </p:txBody>
      </p:sp>
      <p:sp>
        <p:nvSpPr>
          <p:cNvPr id="12" name="Google Shape;12;p15">
            <a:extLst>
              <a:ext uri="{FF2B5EF4-FFF2-40B4-BE49-F238E27FC236}">
                <a16:creationId xmlns:a16="http://schemas.microsoft.com/office/drawing/2014/main" id="{C11658DF-E16C-4C16-94C3-7A56FDFB8CF0}"/>
              </a:ext>
            </a:extLst>
          </p:cNvPr>
          <p:cNvSpPr txBox="1"/>
          <p:nvPr/>
        </p:nvSpPr>
        <p:spPr>
          <a:xfrm>
            <a:off x="3408057" y="339765"/>
            <a:ext cx="1790815" cy="484720"/>
          </a:xfrm>
          <a:prstGeom prst="rect">
            <a:avLst/>
          </a:prstGeom>
          <a:noFill/>
          <a:ln>
            <a:noFill/>
          </a:ln>
        </p:spPr>
        <p:txBody>
          <a:bodyPr spcFirstLastPara="1" lIns="68572" tIns="34276" rIns="68572" bIns="34276">
            <a:spAutoFit/>
          </a:bodyPr>
          <a:lstStyle/>
          <a:p>
            <a:pPr algn="ctr">
              <a:spcBef>
                <a:spcPts val="0"/>
              </a:spcBef>
              <a:spcAft>
                <a:spcPts val="0"/>
              </a:spcAft>
              <a:defRPr/>
            </a:pPr>
            <a:r>
              <a:rPr lang="en-US" sz="2700" b="1">
                <a:solidFill>
                  <a:schemeClr val="lt1"/>
                </a:solidFill>
                <a:latin typeface="Questrial"/>
                <a:ea typeface="Questrial"/>
                <a:cs typeface="Questrial"/>
                <a:sym typeface="Questrial"/>
              </a:rPr>
              <a:t>Chương 2</a:t>
            </a:r>
            <a:endParaRPr sz="2700" b="1"/>
          </a:p>
        </p:txBody>
      </p:sp>
      <p:sp>
        <p:nvSpPr>
          <p:cNvPr id="13" name="Google Shape;13;p15">
            <a:extLst>
              <a:ext uri="{FF2B5EF4-FFF2-40B4-BE49-F238E27FC236}">
                <a16:creationId xmlns:a16="http://schemas.microsoft.com/office/drawing/2014/main" id="{8BF115AD-33A0-4279-B418-CD2BEF834C0D}"/>
              </a:ext>
            </a:extLst>
          </p:cNvPr>
          <p:cNvSpPr txBox="1"/>
          <p:nvPr/>
        </p:nvSpPr>
        <p:spPr>
          <a:xfrm>
            <a:off x="2133741" y="120665"/>
            <a:ext cx="872123" cy="969789"/>
          </a:xfrm>
          <a:prstGeom prst="rect">
            <a:avLst/>
          </a:prstGeom>
          <a:noFill/>
          <a:ln>
            <a:noFill/>
          </a:ln>
        </p:spPr>
        <p:txBody>
          <a:bodyPr lIns="68572" tIns="34276" rIns="68572" bIns="3427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61000"/>
              </a:lnSpc>
            </a:pPr>
            <a:r>
              <a:rPr lang="en-US" altLang="en-US" sz="2000" b="1">
                <a:solidFill>
                  <a:srgbClr val="FFFFFF"/>
                </a:solidFill>
                <a:latin typeface="Questrial" charset="0"/>
                <a:cs typeface="Questrial" charset="0"/>
                <a:sym typeface="Questrial" charset="0"/>
              </a:rPr>
              <a:t>LỚP</a:t>
            </a:r>
            <a:endParaRPr lang="en-US" altLang="en-US" sz="2800" b="1"/>
          </a:p>
          <a:p>
            <a:pPr algn="ctr">
              <a:lnSpc>
                <a:spcPct val="94000"/>
              </a:lnSpc>
            </a:pPr>
            <a:r>
              <a:rPr lang="en-US" altLang="en-US" sz="2800" b="1">
                <a:solidFill>
                  <a:srgbClr val="FFFFFF"/>
                </a:solidFill>
                <a:latin typeface="Questrial" charset="0"/>
                <a:cs typeface="Questrial" charset="0"/>
                <a:sym typeface="Questrial" charset="0"/>
              </a:rPr>
              <a:t>12</a:t>
            </a:r>
          </a:p>
        </p:txBody>
      </p:sp>
      <p:sp>
        <p:nvSpPr>
          <p:cNvPr id="14" name="Google Shape;14;p15">
            <a:extLst>
              <a:ext uri="{FF2B5EF4-FFF2-40B4-BE49-F238E27FC236}">
                <a16:creationId xmlns:a16="http://schemas.microsoft.com/office/drawing/2014/main" id="{E8D0269C-B804-4749-A531-5285BCDAE510}"/>
              </a:ext>
            </a:extLst>
          </p:cNvPr>
          <p:cNvSpPr txBox="1"/>
          <p:nvPr/>
        </p:nvSpPr>
        <p:spPr>
          <a:xfrm>
            <a:off x="5296246" y="403274"/>
            <a:ext cx="2010963" cy="484720"/>
          </a:xfrm>
          <a:prstGeom prst="rect">
            <a:avLst/>
          </a:prstGeom>
          <a:noFill/>
          <a:ln>
            <a:noFill/>
          </a:ln>
        </p:spPr>
        <p:txBody>
          <a:bodyPr spcFirstLastPara="1" lIns="68572" tIns="34276" rIns="68572" bIns="34276">
            <a:spAutoFit/>
          </a:bodyPr>
          <a:lstStyle/>
          <a:p>
            <a:pPr algn="ctr">
              <a:spcBef>
                <a:spcPts val="0"/>
              </a:spcBef>
              <a:spcAft>
                <a:spcPts val="0"/>
              </a:spcAft>
              <a:defRPr/>
            </a:pPr>
            <a:r>
              <a:rPr lang="en-US" sz="2700" b="1">
                <a:solidFill>
                  <a:schemeClr val="lt1"/>
                </a:solidFill>
                <a:latin typeface="Questrial"/>
                <a:ea typeface="Questrial"/>
                <a:cs typeface="Questrial"/>
                <a:sym typeface="Questrial"/>
              </a:rPr>
              <a:t>BÀI 4</a:t>
            </a:r>
            <a:endParaRPr sz="2700" b="1">
              <a:solidFill>
                <a:schemeClr val="lt1"/>
              </a:solidFill>
              <a:latin typeface="Questrial"/>
              <a:ea typeface="Questrial"/>
              <a:cs typeface="Questrial"/>
              <a:sym typeface="Questrial"/>
            </a:endParaRPr>
          </a:p>
        </p:txBody>
      </p:sp>
      <p:pic>
        <p:nvPicPr>
          <p:cNvPr id="2055" name="Google Shape;15;p15">
            <a:extLst>
              <a:ext uri="{FF2B5EF4-FFF2-40B4-BE49-F238E27FC236}">
                <a16:creationId xmlns:a16="http://schemas.microsoft.com/office/drawing/2014/main" id="{2D4A3E20-DB2E-4C73-9EDB-FF2B38FB1BDF}"/>
              </a:ext>
            </a:extLst>
          </p:cNvPr>
          <p:cNvPicPr preferRelativeResize="0">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365074" y="0"/>
            <a:ext cx="24385588" cy="137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2" descr="Nhà">
            <a:extLst>
              <a:ext uri="{FF2B5EF4-FFF2-40B4-BE49-F238E27FC236}">
                <a16:creationId xmlns:a16="http://schemas.microsoft.com/office/drawing/2014/main" id="{21CA02A4-1627-4A90-9601-3AF72CB9BF4C}"/>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72559" y="13066640"/>
            <a:ext cx="3518130" cy="625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3" descr="Logo&#10;&#10;Description automatically generated">
            <a:extLst>
              <a:ext uri="{FF2B5EF4-FFF2-40B4-BE49-F238E27FC236}">
                <a16:creationId xmlns:a16="http://schemas.microsoft.com/office/drawing/2014/main" id="{55C5ABA2-7D60-4718-A17C-502488B27238}"/>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711246" y="25404"/>
            <a:ext cx="1172711" cy="1492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3097625"/>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13.emf"/><Relationship Id="rId2" Type="http://schemas.openxmlformats.org/officeDocument/2006/relationships/slideLayout" Target="../slideLayouts/slideLayout19.xml"/><Relationship Id="rId1" Type="http://schemas.openxmlformats.org/officeDocument/2006/relationships/audio" Target="../media/audio1.wav"/><Relationship Id="rId6" Type="http://schemas.openxmlformats.org/officeDocument/2006/relationships/image" Target="../media/image9.png"/><Relationship Id="rId11" Type="http://schemas.openxmlformats.org/officeDocument/2006/relationships/customXml" Target="../ink/ink1.xml"/><Relationship Id="rId5" Type="http://schemas.openxmlformats.org/officeDocument/2006/relationships/image" Target="../media/image8.png"/><Relationship Id="rId10" Type="http://schemas.openxmlformats.org/officeDocument/2006/relationships/image" Target="../media/image13.gif"/><Relationship Id="rId4" Type="http://schemas.openxmlformats.org/officeDocument/2006/relationships/image" Target="../media/image7.png"/><Relationship Id="rId9" Type="http://schemas.openxmlformats.org/officeDocument/2006/relationships/image" Target="../media/image12.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image" Target="../media/image20.w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notesSlide" Target="../notesSlides/notesSlide11.xml"/><Relationship Id="rId7"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13.bin"/><Relationship Id="rId5" Type="http://schemas.openxmlformats.org/officeDocument/2006/relationships/image" Target="../media/image20.wmf"/><Relationship Id="rId4" Type="http://schemas.openxmlformats.org/officeDocument/2006/relationships/oleObject" Target="../embeddings/oleObject12.bin"/><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16.bin"/><Relationship Id="rId5" Type="http://schemas.openxmlformats.org/officeDocument/2006/relationships/image" Target="../media/image20.wmf"/><Relationship Id="rId4" Type="http://schemas.openxmlformats.org/officeDocument/2006/relationships/oleObject" Target="../embeddings/oleObject15.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15.xml"/><Relationship Id="rId7" Type="http://schemas.openxmlformats.org/officeDocument/2006/relationships/image" Target="../media/image29.png"/><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18.bin"/><Relationship Id="rId5" Type="http://schemas.openxmlformats.org/officeDocument/2006/relationships/image" Target="../media/image20.wmf"/><Relationship Id="rId4" Type="http://schemas.openxmlformats.org/officeDocument/2006/relationships/oleObject" Target="../embeddings/oleObject17.bin"/><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0.PNG"/></Relationships>
</file>

<file path=ppt/slides/_rels/slide17.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0.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21.xml"/><Relationship Id="rId7"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0.bin"/><Relationship Id="rId5" Type="http://schemas.openxmlformats.org/officeDocument/2006/relationships/image" Target="../media/image20.wmf"/><Relationship Id="rId4" Type="http://schemas.openxmlformats.org/officeDocument/2006/relationships/oleObject" Target="../embeddings/oleObject19.bin"/><Relationship Id="rId9" Type="http://schemas.openxmlformats.org/officeDocument/2006/relationships/image" Target="../media/image33.wmf"/></Relationships>
</file>

<file path=ppt/slides/_rels/slide22.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sv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svg"/><Relationship Id="rId5" Type="http://schemas.openxmlformats.org/officeDocument/2006/relationships/image" Target="../media/image37.png"/><Relationship Id="rId10" Type="http://schemas.microsoft.com/office/2007/relationships/hdphoto" Target="../media/hdphoto2.wdp"/><Relationship Id="rId4" Type="http://schemas.openxmlformats.org/officeDocument/2006/relationships/image" Target="../media/image36.png"/><Relationship Id="rId9"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14.xml"/><Relationship Id="rId1" Type="http://schemas.openxmlformats.org/officeDocument/2006/relationships/vmlDrawing" Target="../drawings/vmlDrawing9.vml"/><Relationship Id="rId5" Type="http://schemas.openxmlformats.org/officeDocument/2006/relationships/image" Target="../media/image42.wmf"/><Relationship Id="rId4" Type="http://schemas.openxmlformats.org/officeDocument/2006/relationships/oleObject" Target="../embeddings/oleObject22.bin"/></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notesSlide" Target="../notesSlides/notesSlide6.xml"/><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0.wmf"/><Relationship Id="rId10" Type="http://schemas.openxmlformats.org/officeDocument/2006/relationships/image" Target="../media/image22.emf"/><Relationship Id="rId4" Type="http://schemas.openxmlformats.org/officeDocument/2006/relationships/oleObject" Target="../embeddings/oleObject1.bin"/><Relationship Id="rId9"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notesSlide" Target="../notesSlides/notesSlide7.xml"/><Relationship Id="rId7"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20.w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9.xml"/><Relationship Id="rId7"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image" Target="../media/image20.wmf"/><Relationship Id="rId4" Type="http://schemas.openxmlformats.org/officeDocument/2006/relationships/oleObject" Target="../embeddings/oleObject8.bin"/><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89" name="j021781.wav">
            <a:hlinkClick r:id="" action="ppaction://media"/>
            <a:extLst>
              <a:ext uri="{FF2B5EF4-FFF2-40B4-BE49-F238E27FC236}">
                <a16:creationId xmlns:a16="http://schemas.microsoft.com/office/drawing/2014/main" id="{90B89F6E-FE35-44FE-8F93-F166A0206EE0}"/>
              </a:ext>
            </a:extLst>
          </p:cNvPr>
          <p:cNvPicPr>
            <a:picLocks noRot="1" noChangeAspect="1" noChangeArrowheads="1"/>
          </p:cNvPicPr>
          <p:nvPr>
            <a:wavAudioFile r:embed="rId1" name="j0214098.wav"/>
          </p:nvPr>
        </p:nvPicPr>
        <p:blipFill>
          <a:blip r:embed="rId4">
            <a:extLst>
              <a:ext uri="{28A0092B-C50C-407E-A947-70E740481C1C}">
                <a14:useLocalDpi xmlns:a14="http://schemas.microsoft.com/office/drawing/2010/main" val="0"/>
              </a:ext>
            </a:extLst>
          </a:blip>
          <a:srcRect/>
          <a:stretch>
            <a:fillRect/>
          </a:stretch>
        </p:blipFill>
        <p:spPr bwMode="auto">
          <a:xfrm>
            <a:off x="3079489" y="13107917"/>
            <a:ext cx="609671" cy="609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5" name="Group 178">
            <a:extLst>
              <a:ext uri="{FF2B5EF4-FFF2-40B4-BE49-F238E27FC236}">
                <a16:creationId xmlns:a16="http://schemas.microsoft.com/office/drawing/2014/main" id="{973D7C8D-15E6-44ED-9850-FFBD9C1F80E2}"/>
              </a:ext>
            </a:extLst>
          </p:cNvPr>
          <p:cNvGrpSpPr>
            <a:grpSpLocks/>
          </p:cNvGrpSpPr>
          <p:nvPr/>
        </p:nvGrpSpPr>
        <p:grpSpPr bwMode="auto">
          <a:xfrm>
            <a:off x="3047736" y="0"/>
            <a:ext cx="18290117" cy="13717588"/>
            <a:chOff x="288" y="480"/>
            <a:chExt cx="5088" cy="3312"/>
          </a:xfrm>
        </p:grpSpPr>
        <p:pic>
          <p:nvPicPr>
            <p:cNvPr id="3101" name="Picture 179" descr="bg1">
              <a:extLst>
                <a:ext uri="{FF2B5EF4-FFF2-40B4-BE49-F238E27FC236}">
                  <a16:creationId xmlns:a16="http://schemas.microsoft.com/office/drawing/2014/main" id="{35F676E9-D214-4FBC-913A-1FA9C3854C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3113" t="5725" r="1764" b="19624"/>
            <a:stretch>
              <a:fillRect/>
            </a:stretch>
          </p:blipFill>
          <p:spPr bwMode="auto">
            <a:xfrm>
              <a:off x="288" y="480"/>
              <a:ext cx="5088" cy="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2" name="Picture 180" descr="baloon">
              <a:extLst>
                <a:ext uri="{FF2B5EF4-FFF2-40B4-BE49-F238E27FC236}">
                  <a16:creationId xmlns:a16="http://schemas.microsoft.com/office/drawing/2014/main" id="{FA686F2B-0551-489D-A8A6-F9E86F1CC6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6" y="987"/>
              <a:ext cx="648" cy="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3" name="Picture 181">
              <a:extLst>
                <a:ext uri="{FF2B5EF4-FFF2-40B4-BE49-F238E27FC236}">
                  <a16:creationId xmlns:a16="http://schemas.microsoft.com/office/drawing/2014/main" id="{C60EA719-AC4B-4266-8960-2B6D0A3405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 y="2592"/>
              <a:ext cx="586" cy="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7" name="Picture 183" descr="SPARKLES">
            <a:extLst>
              <a:ext uri="{FF2B5EF4-FFF2-40B4-BE49-F238E27FC236}">
                <a16:creationId xmlns:a16="http://schemas.microsoft.com/office/drawing/2014/main" id="{85763BBE-3939-4FAE-ADC1-612E3DFEE0B2}"/>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553342" y="9145059"/>
            <a:ext cx="1225692" cy="154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84" descr="SPARKLES">
            <a:extLst>
              <a:ext uri="{FF2B5EF4-FFF2-40B4-BE49-F238E27FC236}">
                <a16:creationId xmlns:a16="http://schemas.microsoft.com/office/drawing/2014/main" id="{E5935EB2-95B6-410D-AE97-CD8C3120A3D4}"/>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3612185" y="1124081"/>
            <a:ext cx="1225692" cy="154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85" descr="SPARKLES">
            <a:extLst>
              <a:ext uri="{FF2B5EF4-FFF2-40B4-BE49-F238E27FC236}">
                <a16:creationId xmlns:a16="http://schemas.microsoft.com/office/drawing/2014/main" id="{0252BE3A-B745-4F60-9C9D-0FFCDB629A1D}"/>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905809" y="1124081"/>
            <a:ext cx="1225692" cy="154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87" descr="floral">
            <a:extLst>
              <a:ext uri="{FF2B5EF4-FFF2-40B4-BE49-F238E27FC236}">
                <a16:creationId xmlns:a16="http://schemas.microsoft.com/office/drawing/2014/main" id="{850B5787-7C10-4FCC-A030-A714A960A013}"/>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8794385" y="10573974"/>
            <a:ext cx="1644840" cy="169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88" descr="floral">
            <a:extLst>
              <a:ext uri="{FF2B5EF4-FFF2-40B4-BE49-F238E27FC236}">
                <a16:creationId xmlns:a16="http://schemas.microsoft.com/office/drawing/2014/main" id="{09AF9DA4-5D23-4AE0-A7F3-DE7390BD37E9}"/>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8794385" y="9202215"/>
            <a:ext cx="1644840" cy="169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89" descr="floral">
            <a:extLst>
              <a:ext uri="{FF2B5EF4-FFF2-40B4-BE49-F238E27FC236}">
                <a16:creationId xmlns:a16="http://schemas.microsoft.com/office/drawing/2014/main" id="{3C613A6A-1419-4927-A954-BD7A9F690709}"/>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7727462" y="9811886"/>
            <a:ext cx="1644840" cy="169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92" descr="floral">
            <a:extLst>
              <a:ext uri="{FF2B5EF4-FFF2-40B4-BE49-F238E27FC236}">
                <a16:creationId xmlns:a16="http://schemas.microsoft.com/office/drawing/2014/main" id="{BF95465B-E066-41E0-91E4-9870A66897BC}"/>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924380" y="10573974"/>
            <a:ext cx="1644840" cy="169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93" descr="floral">
            <a:extLst>
              <a:ext uri="{FF2B5EF4-FFF2-40B4-BE49-F238E27FC236}">
                <a16:creationId xmlns:a16="http://schemas.microsoft.com/office/drawing/2014/main" id="{DD46B13F-79A2-4B7E-8FF5-894C53918C6D}"/>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924380" y="9202215"/>
            <a:ext cx="1644840" cy="169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94" descr="floral">
            <a:extLst>
              <a:ext uri="{FF2B5EF4-FFF2-40B4-BE49-F238E27FC236}">
                <a16:creationId xmlns:a16="http://schemas.microsoft.com/office/drawing/2014/main" id="{B25B1F39-9061-4128-BB80-E8623314A21D}"/>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857457" y="9811886"/>
            <a:ext cx="1644840" cy="169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0" name="Picture 200" descr="3d bird">
            <a:extLst>
              <a:ext uri="{FF2B5EF4-FFF2-40B4-BE49-F238E27FC236}">
                <a16:creationId xmlns:a16="http://schemas.microsoft.com/office/drawing/2014/main" id="{EE960476-8172-477E-9C4A-2482551D24E2}"/>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5665079" y="1747418"/>
            <a:ext cx="1524176" cy="704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2" name="Picture 202" descr="3d bird">
            <a:extLst>
              <a:ext uri="{FF2B5EF4-FFF2-40B4-BE49-F238E27FC236}">
                <a16:creationId xmlns:a16="http://schemas.microsoft.com/office/drawing/2014/main" id="{0F125373-CC98-4202-AA6C-CC1F8569CA83}"/>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7325777" y="3358945"/>
            <a:ext cx="1524176" cy="704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1" name="Picture 211" descr="3d bird">
            <a:extLst>
              <a:ext uri="{FF2B5EF4-FFF2-40B4-BE49-F238E27FC236}">
                <a16:creationId xmlns:a16="http://schemas.microsoft.com/office/drawing/2014/main" id="{DCA88990-7FEF-46A2-A079-8154A6FD8AE6}"/>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7325777" y="5532961"/>
            <a:ext cx="1524176" cy="704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2" name="Picture 212" descr="3d bird">
            <a:extLst>
              <a:ext uri="{FF2B5EF4-FFF2-40B4-BE49-F238E27FC236}">
                <a16:creationId xmlns:a16="http://schemas.microsoft.com/office/drawing/2014/main" id="{34F79F3F-0028-4D4F-B543-1B9E8040AC8F}"/>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7325777" y="1139122"/>
            <a:ext cx="1524176" cy="704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3" name="Picture 213" descr="3d bird">
            <a:extLst>
              <a:ext uri="{FF2B5EF4-FFF2-40B4-BE49-F238E27FC236}">
                <a16:creationId xmlns:a16="http://schemas.microsoft.com/office/drawing/2014/main" id="{6C672320-62F4-4309-BE3A-395F199ED6AA}"/>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5600295" y="4552810"/>
            <a:ext cx="1524176" cy="704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4" name="Picture 214" descr="3d bird">
            <a:extLst>
              <a:ext uri="{FF2B5EF4-FFF2-40B4-BE49-F238E27FC236}">
                <a16:creationId xmlns:a16="http://schemas.microsoft.com/office/drawing/2014/main" id="{D62DDA78-0665-4F95-81A3-60F0666E61A8}"/>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4506913" y="2966758"/>
            <a:ext cx="1524176" cy="704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5" name="Picture 215" descr="3d bird">
            <a:extLst>
              <a:ext uri="{FF2B5EF4-FFF2-40B4-BE49-F238E27FC236}">
                <a16:creationId xmlns:a16="http://schemas.microsoft.com/office/drawing/2014/main" id="{FE8D60ED-9CEA-41A0-8991-1F8DB5017900}"/>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3633052" y="1362327"/>
            <a:ext cx="1524176" cy="704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11">
            <p14:nvContentPartPr>
              <p14:cNvPr id="1026" name="Ink 30">
                <a:extLst>
                  <a:ext uri="{FF2B5EF4-FFF2-40B4-BE49-F238E27FC236}">
                    <a16:creationId xmlns:a16="http://schemas.microsoft.com/office/drawing/2014/main" id="{1E40D2C0-47B5-40FA-A5DF-F46EBA90F1D0}"/>
                  </a:ext>
                </a:extLst>
              </p14:cNvPr>
              <p14:cNvContentPartPr>
                <a14:cpLocks xmlns:a14="http://schemas.microsoft.com/office/drawing/2010/main" noRot="1" noChangeAspect="1" noEditPoints="1" noChangeArrowheads="1" noChangeShapeType="1"/>
              </p14:cNvContentPartPr>
              <p14:nvPr/>
            </p14:nvContentPartPr>
            <p14:xfrm>
              <a:off x="6334243" y="11450377"/>
              <a:ext cx="4985327" cy="590618"/>
            </p14:xfrm>
          </p:contentPart>
        </mc:Choice>
        <mc:Fallback xmlns="">
          <p:pic>
            <p:nvPicPr>
              <p:cNvPr id="1026" name="Ink 30">
                <a:extLst>
                  <a:ext uri="{FF2B5EF4-FFF2-40B4-BE49-F238E27FC236}">
                    <a16:creationId xmlns:a16="http://schemas.microsoft.com/office/drawing/2014/main" id="{1E40D2C0-47B5-40FA-A5DF-F46EBA90F1D0}"/>
                  </a:ext>
                </a:extLst>
              </p:cNvPr>
              <p:cNvPicPr>
                <a:picLocks noRot="1" noChangeAspect="1" noEditPoints="1" noChangeArrowheads="1" noChangeShapeType="1"/>
              </p:cNvPicPr>
              <p:nvPr/>
            </p:nvPicPr>
            <p:blipFill>
              <a:blip r:embed="rId12"/>
              <a:stretch>
                <a:fillRect/>
              </a:stretch>
            </p:blipFill>
            <p:spPr>
              <a:xfrm>
                <a:off x="6324882" y="11441008"/>
                <a:ext cx="5004049" cy="609356"/>
              </a:xfrm>
              <a:prstGeom prst="rect">
                <a:avLst/>
              </a:prstGeom>
            </p:spPr>
          </p:pic>
        </mc:Fallback>
      </mc:AlternateContent>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endCondLst>
                                    <p:cond evt="onNext" delay="0">
                                      <p:tgtEl>
                                        <p:sldTgt/>
                                      </p:tgtEl>
                                    </p:cond>
                                  </p:endCondLst>
                                  <p:childTnLst>
                                    <p:animMotion origin="layout" path="M -4.96192E-6 2.49971E-6 C -0.00644 0.00069 -0.01282 0.00347 -0.01926 0.00231 C -0.03105 0.00023 -0.01354 -0.01181 -0.0274 2.49971E-6 C -0.02519 0.00069 -0.02083 -0.0007 -0.02083 0.00231 C -0.02083 0.01111 -0.03053 0.00509 -0.03209 0.0044 C -0.03749 0.00787 -0.04251 0.01064 -0.04823 0.01296 C -0.0498 0.01226 -0.05136 0.01064 -0.05312 0.01088 C -0.05553 0.01134 -0.05728 0.01597 -0.05956 0.01504 C -0.06217 0.01412 -0.0623 0.00879 -0.06438 0.00648 C -0.06614 0.0044 -0.06874 0.0037 -0.07082 0.00231 C -0.07102 0.00162 -0.0731 -0.01273 -0.07571 -0.01273 C -0.0774 -0.01273 -0.07688 -0.00857 -0.0774 -0.00648 C -0.08365 -0.0125 -0.08801 -0.01412 -0.09511 -0.01713 C -0.10435 -0.01412 -0.11333 -0.01088 -0.12258 -0.00857 C -0.12102 -0.00787 -0.11633 -0.00787 -0.1177 -0.00648 C -0.12954 0.00416 -0.12466 -0.00625 -0.13208 -0.00857 C -0.13736 -0.01019 -0.14289 -0.00996 -0.14829 -0.01065 C -0.1507 -0.01181 -0.15663 -0.01366 -0.15799 -0.01713 C -0.15988 -0.02245 -0.16027 -0.02847 -0.16131 -0.03426 C -0.16183 -0.0375 -0.16353 -0.04004 -0.16444 -0.04305 C -0.16509 -0.04583 -0.16476 -0.0493 -0.16613 -0.05162 C -0.16704 -0.05301 -0.17759 -0.0618 -0.18058 -0.06435 C -0.18214 -0.06574 -0.1854 -0.06874 -0.1854 -0.06863 C -0.18384 -0.06944 -0.18214 -0.0699 -0.18058 -0.07083 C -0.17882 -0.07198 -0.1757 -0.07523 -0.1757 -0.07511 " pathEditMode="relative" rAng="0" ptsTypes="AAAAAAAAAAAAAAAAAAAAAAAAA">
                                      <p:cBhvr>
                                        <p:cTn id="6" dur="5000" fill="hold"/>
                                        <p:tgtEl>
                                          <p:spTgt spid="30933"/>
                                        </p:tgtEl>
                                        <p:attrNameLst>
                                          <p:attrName>ppt_x</p:attrName>
                                          <p:attrName>ppt_y</p:attrName>
                                        </p:attrNameLst>
                                      </p:cBhvr>
                                      <p:rCtr x="-9270" y="-3009"/>
                                    </p:animMotion>
                                  </p:childTnLst>
                                </p:cTn>
                              </p:par>
                              <p:par>
                                <p:cTn id="7" presetID="0" presetClass="path" presetSubtype="0" repeatCount="indefinite" accel="50000" decel="50000" fill="hold" nodeType="withEffect">
                                  <p:stCondLst>
                                    <p:cond delay="0"/>
                                  </p:stCondLst>
                                  <p:endCondLst>
                                    <p:cond evt="onNext" delay="0">
                                      <p:tgtEl>
                                        <p:sldTgt/>
                                      </p:tgtEl>
                                    </p:cond>
                                  </p:endCondLst>
                                  <p:childTnLst>
                                    <p:animMotion origin="layout" path="M -4.05898E-6 2.72075E-6 C -0.00644 0.00069 -0.01282 0.00347 -0.01927 0.00231 C -0.03105 0.00023 -0.01354 -0.01181 -0.0274 2.72075E-6 C -0.02519 0.00069 -0.02083 -0.0007 -0.02083 0.00231 C -0.02083 0.01111 -0.03053 0.00509 -0.03209 0.00439 C -0.03749 0.00787 -0.04251 0.01064 -0.04823 0.01296 C -0.0498 0.01226 -0.05136 0.01064 -0.05312 0.01088 C -0.05553 0.01134 -0.05728 0.01597 -0.05956 0.01504 C -0.06217 0.01412 -0.0623 0.00879 -0.06438 0.00648 C -0.06614 0.00439 -0.06874 0.0037 -0.07082 0.00231 C -0.07102 0.00162 -0.0731 -0.01273 -0.07571 -0.01273 C -0.0774 -0.01273 -0.07688 -0.00857 -0.0774 -0.00648 C -0.08365 -0.0125 -0.08801 -0.01412 -0.09511 -0.01713 C -0.10435 -0.01412 -0.11333 -0.01088 -0.12258 -0.00857 C -0.12102 -0.00787 -0.11633 -0.00787 -0.1177 -0.00648 C -0.12954 0.00416 -0.12466 -0.00625 -0.13208 -0.00857 C -0.13736 -0.01019 -0.14289 -0.00996 -0.14829 -0.01065 C -0.1507 -0.01181 -0.15663 -0.01366 -0.15799 -0.01713 C -0.15988 -0.02245 -0.16027 -0.02847 -0.16131 -0.03426 C -0.16183 -0.0375 -0.16353 -0.04004 -0.16444 -0.04305 C -0.16509 -0.04583 -0.16476 -0.0493 -0.16613 -0.05162 C -0.16704 -0.05301 -0.17759 -0.0618 -0.18058 -0.06435 C -0.18215 -0.06574 -0.1854 -0.06874 -0.1854 -0.06863 C -0.18384 -0.06944 -0.18215 -0.0699 -0.18058 -0.07083 C -0.17883 -0.07199 -0.1757 -0.07523 -0.1757 -0.07511 " pathEditMode="relative" rAng="0" ptsTypes="AAAAAAAAAAAAAAAAAAAAAAAAA">
                                      <p:cBhvr>
                                        <p:cTn id="8" dur="5000" fill="hold"/>
                                        <p:tgtEl>
                                          <p:spTgt spid="30920"/>
                                        </p:tgtEl>
                                        <p:attrNameLst>
                                          <p:attrName>ppt_x</p:attrName>
                                          <p:attrName>ppt_y</p:attrName>
                                        </p:attrNameLst>
                                      </p:cBhvr>
                                      <p:rCtr x="-9270" y="-3009"/>
                                    </p:animMotion>
                                  </p:childTnLst>
                                </p:cTn>
                              </p:par>
                              <p:par>
                                <p:cTn id="9" presetID="0" presetClass="path" presetSubtype="0" repeatCount="indefinite" accel="50000" decel="50000" fill="hold" nodeType="withEffect">
                                  <p:stCondLst>
                                    <p:cond delay="0"/>
                                  </p:stCondLst>
                                  <p:endCondLst>
                                    <p:cond evt="onNext" delay="0">
                                      <p:tgtEl>
                                        <p:sldTgt/>
                                      </p:tgtEl>
                                    </p:cond>
                                  </p:endCondLst>
                                  <p:childTnLst>
                                    <p:animMotion origin="layout" path="M 1.41592E-6 -0.00011 C -0.00645 0.0007 -0.01283 0.00348 -0.01927 0.00232 C -0.03105 0.00024 -0.01354 -0.0118 -0.02741 -0.00011 C -0.0252 0.0007 -0.02083 -0.00069 -0.02083 0.00232 C -0.02083 0.01111 -0.03053 0.0051 -0.0321 0.0044 C -0.0375 0.00787 -0.04251 0.01065 -0.04824 0.01297 C -0.0498 0.01227 -0.05137 0.01065 -0.05312 0.01088 C -0.05553 0.01134 -0.05729 0.01597 -0.05957 0.01505 C -0.06217 0.01412 -0.0623 0.0088 -0.06439 0.00648 C -0.06614 0.0044 -0.06875 0.00371 -0.07083 0.00232 C -0.07103 0.00162 -0.07311 -0.01273 -0.07571 -0.01273 C -0.07741 -0.01273 -0.07688 -0.00856 -0.07741 -0.00648 C -0.08365 -0.01249 -0.08802 -0.01412 -0.09511 -0.01712 C -0.10436 -0.01412 -0.11334 -0.01087 -0.12258 -0.00856 C -0.12102 -0.00787 -0.11633 -0.00787 -0.1177 -0.00648 C -0.12955 0.00417 -0.12467 -0.00625 -0.13209 -0.00856 C -0.13736 -0.01018 -0.1429 -0.00995 -0.1483 -0.01064 C -0.15071 -0.0118 -0.15663 -0.01365 -0.158 -0.01712 C -0.15989 -0.02245 -0.16028 -0.02847 -0.16132 -0.03425 C -0.16184 -0.03749 -0.16353 -0.04004 -0.16444 -0.04305 C -0.16509 -0.04582 -0.16477 -0.0493 -0.16614 -0.05161 C -0.16705 -0.053 -0.17759 -0.06179 -0.18059 -0.06434 C -0.18215 -0.06573 -0.18541 -0.06874 -0.18541 -0.06862 C -0.18384 -0.06943 -0.18215 -0.0699 -0.18059 -0.07082 C -0.17883 -0.07198 -0.17571 -0.07522 -0.17571 -0.0751 " pathEditMode="relative" rAng="0" ptsTypes="AAAAAAAAAAAAAAAAAAAAAAAAA">
                                      <p:cBhvr>
                                        <p:cTn id="10" dur="5000" fill="hold"/>
                                        <p:tgtEl>
                                          <p:spTgt spid="30932"/>
                                        </p:tgtEl>
                                        <p:attrNameLst>
                                          <p:attrName>ppt_x</p:attrName>
                                          <p:attrName>ppt_y</p:attrName>
                                        </p:attrNameLst>
                                      </p:cBhvr>
                                      <p:rCtr x="-9270" y="-2997"/>
                                    </p:animMotion>
                                  </p:childTnLst>
                                </p:cTn>
                              </p:par>
                              <p:par>
                                <p:cTn id="11" presetID="0" presetClass="path" presetSubtype="0" repeatCount="indefinite" accel="50000" decel="50000" fill="hold" nodeType="withEffect">
                                  <p:stCondLst>
                                    <p:cond delay="0"/>
                                  </p:stCondLst>
                                  <p:endCondLst>
                                    <p:cond evt="onNext" delay="0">
                                      <p:tgtEl>
                                        <p:sldTgt/>
                                      </p:tgtEl>
                                    </p:cond>
                                  </p:endCondLst>
                                  <p:childTnLst>
                                    <p:animMotion origin="layout" path="M 1.41592E-6 -5.35818E-7 C -0.00645 0.00069 -0.01283 0.00347 -0.01927 0.00232 C -0.03105 0.00023 -0.01354 -0.0118 -0.02741 -5.35818E-7 C -0.0252 0.00069 -0.02083 -0.00069 -0.02083 0.00232 C -0.02083 0.01111 -0.03053 0.00509 -0.0321 0.0044 C -0.0375 0.00787 -0.04251 0.01065 -0.04824 0.01296 C -0.0498 0.01227 -0.05137 0.01065 -0.05312 0.01088 C -0.05553 0.01134 -0.05729 0.01597 -0.05957 0.01505 C -0.06217 0.01412 -0.0623 0.0088 -0.06439 0.00648 C -0.06614 0.0044 -0.06875 0.0037 -0.07083 0.00232 C -0.07103 0.00162 -0.07311 -0.01273 -0.07571 -0.01273 C -0.07741 -0.01273 -0.07688 -0.00856 -0.07741 -0.00648 C -0.08365 -0.0125 -0.08802 -0.01412 -0.09511 -0.01713 C -0.10436 -0.01412 -0.11334 -0.01088 -0.12258 -0.00856 C -0.12102 -0.00787 -0.11633 -0.00787 -0.1177 -0.00648 C -0.12955 0.00417 -0.12467 -0.00625 -0.13209 -0.00856 C -0.13736 -0.01018 -0.1429 -0.00995 -0.1483 -0.01065 C -0.15071 -0.0118 -0.15663 -0.01366 -0.158 -0.01713 C -0.15989 -0.02245 -0.16028 -0.02847 -0.16132 -0.03425 C -0.16184 -0.0375 -0.16353 -0.04004 -0.16444 -0.04305 C -0.16509 -0.04583 -0.16477 -0.0493 -0.16614 -0.05161 C -0.16705 -0.053 -0.17759 -0.0618 -0.18059 -0.06434 C -0.18215 -0.06573 -0.18541 -0.06874 -0.18541 -0.06863 C -0.18384 -0.06944 -0.18215 -0.0699 -0.18059 -0.07082 C -0.17883 -0.07198 -0.17571 -0.07522 -0.17571 -0.07511 " pathEditMode="relative" rAng="0" ptsTypes="AAAAAAAAAAAAAAAAAAAAAAAAA">
                                      <p:cBhvr>
                                        <p:cTn id="12" dur="5000" fill="hold"/>
                                        <p:tgtEl>
                                          <p:spTgt spid="30922"/>
                                        </p:tgtEl>
                                        <p:attrNameLst>
                                          <p:attrName>ppt_x</p:attrName>
                                          <p:attrName>ppt_y</p:attrName>
                                        </p:attrNameLst>
                                      </p:cBhvr>
                                      <p:rCtr x="-9270" y="-3009"/>
                                    </p:animMotion>
                                  </p:childTnLst>
                                </p:cTn>
                              </p:par>
                              <p:par>
                                <p:cTn id="13" presetID="0" presetClass="path" presetSubtype="0" repeatCount="indefinite" accel="50000" decel="50000" fill="hold" nodeType="withEffect">
                                  <p:stCondLst>
                                    <p:cond delay="0"/>
                                  </p:stCondLst>
                                  <p:endCondLst>
                                    <p:cond evt="onNext" delay="0">
                                      <p:tgtEl>
                                        <p:sldTgt/>
                                      </p:tgtEl>
                                    </p:cond>
                                  </p:endCondLst>
                                  <p:childTnLst>
                                    <p:animMotion origin="layout" path="M 1.41592E-6 -1.273E-6 C -0.00645 0.0007 -0.01283 0.00347 -0.01927 0.00232 C -0.03105 0.00023 -0.01354 -0.0118 -0.02741 -1.273E-6 C -0.0252 0.0007 -0.02083 -0.00069 -0.02083 0.00232 C -0.02083 0.01111 -0.03053 0.00509 -0.0321 0.0044 C -0.0375 0.00787 -0.04251 0.01065 -0.04824 0.01296 C -0.0498 0.01227 -0.05137 0.01065 -0.05312 0.01088 C -0.05553 0.01134 -0.05729 0.01597 -0.05957 0.01505 C -0.06217 0.01412 -0.0623 0.0088 -0.06439 0.00648 C -0.06614 0.0044 -0.06875 0.0037 -0.07083 0.00232 C -0.07103 0.00162 -0.07311 -0.01273 -0.07571 -0.01273 C -0.07741 -0.01273 -0.07688 -0.00856 -0.07741 -0.00648 C -0.08365 -0.0125 -0.08802 -0.01412 -0.09511 -0.01713 C -0.10436 -0.01412 -0.11334 -0.01088 -0.12258 -0.00856 C -0.12102 -0.00787 -0.11633 -0.00787 -0.1177 -0.00648 C -0.12955 0.00417 -0.12467 -0.00625 -0.13209 -0.00856 C -0.13736 -0.01018 -0.1429 -0.00995 -0.1483 -0.01065 C -0.15071 -0.0118 -0.15663 -0.01365 -0.158 -0.01713 C -0.15989 -0.02245 -0.16028 -0.02847 -0.16132 -0.03425 C -0.16184 -0.03749 -0.16353 -0.04004 -0.16444 -0.04305 C -0.16509 -0.04583 -0.16477 -0.0493 -0.16614 -0.05161 C -0.16705 -0.053 -0.17759 -0.0618 -0.18059 -0.06434 C -0.18215 -0.06573 -0.18541 -0.06874 -0.18541 -0.06863 C -0.18384 -0.06944 -0.18215 -0.0699 -0.18059 -0.07082 C -0.17883 -0.07198 -0.17571 -0.07522 -0.17571 -0.07511 " pathEditMode="relative" rAng="0" ptsTypes="AAAAAAAAAAAAAAAAAAAAAAAAA">
                                      <p:cBhvr>
                                        <p:cTn id="14" dur="5000" fill="hold"/>
                                        <p:tgtEl>
                                          <p:spTgt spid="30931"/>
                                        </p:tgtEl>
                                        <p:attrNameLst>
                                          <p:attrName>ppt_x</p:attrName>
                                          <p:attrName>ppt_y</p:attrName>
                                        </p:attrNameLst>
                                      </p:cBhvr>
                                      <p:rCtr x="-9270" y="-3009"/>
                                    </p:animMotion>
                                  </p:childTnLst>
                                </p:cTn>
                              </p:par>
                              <p:par>
                                <p:cTn id="15" presetID="0" presetClass="path" presetSubtype="0" repeatCount="indefinite" accel="50000" decel="50000" fill="hold" nodeType="withEffect">
                                  <p:stCondLst>
                                    <p:cond delay="0"/>
                                  </p:stCondLst>
                                  <p:endCondLst>
                                    <p:cond evt="onNext" delay="0">
                                      <p:tgtEl>
                                        <p:sldTgt/>
                                      </p:tgtEl>
                                    </p:cond>
                                  </p:endCondLst>
                                  <p:childTnLst>
                                    <p:animMotion origin="layout" path="M -1.11126E-6 4.11874E-6 C -0.00553 0.00046 -0.01113 0.0037 -0.01647 0.00231 C -0.02656 0.00023 -0.01165 -0.01297 -0.02343 4.11874E-6 C -0.02155 0.00046 -0.0179 -0.00093 -0.0179 0.00231 C -0.0179 0.01203 -0.02623 0.00555 -0.02741 0.00462 C -0.03209 0.00856 -0.03645 0.01157 -0.04134 0.01411 C -0.0427 0.01319 -0.04394 0.01157 -0.0455 0.01157 C -0.04759 0.01226 -0.04895 0.01759 -0.05084 0.0162 C -0.05312 0.01527 -0.05332 0.00949 -0.05501 0.00694 C -0.05657 0.00462 -0.05885 0.00393 -0.06061 0.00231 C -0.06074 0.00185 -0.06249 -0.01389 -0.06477 -0.01389 C -0.06614 -0.01389 -0.06581 -0.00973 -0.06614 -0.00718 C -0.07154 -0.01389 -0.07519 -0.01551 -0.08124 -0.01898 C -0.08925 -0.01551 -0.09687 -0.01204 -0.10468 -0.00973 C -0.10344 -0.0088 -0.09947 -0.0088 -0.10051 -0.00718 C -0.11073 0.00462 -0.10657 -0.00695 -0.11282 -0.00973 C -0.11737 -0.01111 -0.12206 -0.01111 -0.12675 -0.01181 C -0.12883 -0.01297 -0.13384 -0.01528 -0.13508 -0.01898 C -0.13664 -0.02477 -0.13697 -0.03125 -0.13788 -0.03773 C -0.13821 -0.0412 -0.13977 -0.04421 -0.14042 -0.04722 C -0.14114 -0.05046 -0.14081 -0.05416 -0.14198 -0.05694 C -0.1427 -0.05833 -0.15175 -0.06805 -0.15435 -0.07083 C -0.15559 -0.07222 -0.15832 -0.07546 -0.15832 -0.075 C -0.15715 -0.07638 -0.15559 -0.07685 -0.15435 -0.07777 C -0.15279 -0.07916 -0.15018 -0.0824 -0.15018 -0.08217 " pathEditMode="relative" rAng="0" ptsTypes="AAAAAAAAAAAAAAAAAAAAAAAAA">
                                      <p:cBhvr>
                                        <p:cTn id="16" dur="5000" fill="hold"/>
                                        <p:tgtEl>
                                          <p:spTgt spid="30934"/>
                                        </p:tgtEl>
                                        <p:attrNameLst>
                                          <p:attrName>ppt_x</p:attrName>
                                          <p:attrName>ppt_y</p:attrName>
                                        </p:attrNameLst>
                                      </p:cBhvr>
                                      <p:rCtr x="-7916" y="-3298"/>
                                    </p:animMotion>
                                  </p:childTnLst>
                                </p:cTn>
                              </p:par>
                              <p:par>
                                <p:cTn id="17" presetID="0" presetClass="path" presetSubtype="0" repeatCount="indefinite" accel="50000" decel="50000" fill="hold" nodeType="withEffect">
                                  <p:stCondLst>
                                    <p:cond delay="0"/>
                                  </p:stCondLst>
                                  <p:endCondLst>
                                    <p:cond evt="onNext" delay="0">
                                      <p:tgtEl>
                                        <p:sldTgt/>
                                      </p:tgtEl>
                                    </p:cond>
                                  </p:endCondLst>
                                  <p:childTnLst>
                                    <p:animMotion origin="layout" path="M 3.84936E-6 4.46592E-6 C -0.00645 0.00069 -0.01283 0.00347 -0.01927 0.00231 C -0.03106 0.00023 -0.01354 -0.01181 -0.02741 4.46592E-6 C -0.0252 0.00069 -0.02084 -0.0007 -0.02084 0.00231 C -0.02084 0.01111 -0.03054 0.00509 -0.0321 0.00439 C -0.0375 0.00786 -0.04251 0.01064 -0.04824 0.01296 C -0.04981 0.01226 -0.05137 0.01064 -0.05313 0.01087 C -0.05553 0.01134 -0.05729 0.01597 -0.05957 0.01504 C -0.06217 0.01411 -0.0623 0.00879 -0.06439 0.00648 C -0.06615 0.00439 -0.06875 0.0037 -0.07083 0.00231 C -0.07103 0.00162 -0.07311 -0.01273 -0.07572 -0.01273 C -0.07741 -0.01273 -0.07689 -0.00857 -0.07741 -0.00649 C -0.08366 -0.0125 -0.08802 -0.01412 -0.09511 -0.01713 C -0.10436 -0.01412 -0.11334 -0.01088 -0.12259 -0.00857 C -0.12102 -0.00787 -0.11634 -0.00787 -0.1177 -0.00649 C -0.12955 0.00416 -0.12467 -0.00625 -0.13209 -0.00857 C -0.13736 -0.01019 -0.1429 -0.00996 -0.1483 -0.01065 C -0.15071 -0.01181 -0.15663 -0.01366 -0.158 -0.01713 C -0.15989 -0.02246 -0.16028 -0.02847 -0.16132 -0.03426 C -0.16184 -0.0375 -0.16353 -0.04005 -0.16445 -0.04306 C -0.1651 -0.04583 -0.16477 -0.0493 -0.16614 -0.05162 C -0.16705 -0.05301 -0.1776 -0.0618 -0.18059 -0.06435 C -0.18215 -0.06574 -0.18541 -0.06875 -0.18541 -0.06863 C -0.18385 -0.06944 -0.18215 -0.0699 -0.18059 -0.07083 C -0.17883 -0.07199 -0.17571 -0.07523 -0.17571 -0.07511 " pathEditMode="relative" rAng="0" ptsTypes="AAAAAAAAAAAAAAAAAAAAAAAAA">
                                      <p:cBhvr>
                                        <p:cTn id="18" dur="5000" fill="hold"/>
                                        <p:tgtEl>
                                          <p:spTgt spid="30935"/>
                                        </p:tgtEl>
                                        <p:attrNameLst>
                                          <p:attrName>ppt_x</p:attrName>
                                          <p:attrName>ppt_y</p:attrName>
                                        </p:attrNameLst>
                                      </p:cBhvr>
                                      <p:rCtr x="-9270" y="-3009"/>
                                    </p:animMotion>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3088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grpSp>
        <p:nvGrpSpPr>
          <p:cNvPr id="185" name="Google Shape;185;p1"/>
          <p:cNvGrpSpPr/>
          <p:nvPr/>
        </p:nvGrpSpPr>
        <p:grpSpPr>
          <a:xfrm>
            <a:off x="946538" y="1644995"/>
            <a:ext cx="20008034" cy="1014859"/>
            <a:chOff x="7459669" y="7086600"/>
            <a:chExt cx="20011655" cy="1015043"/>
          </a:xfrm>
        </p:grpSpPr>
        <p:sp>
          <p:nvSpPr>
            <p:cNvPr id="186" name="Google Shape;186;p1">
              <a:hlinkClick r:id="" action="ppaction://noaction"/>
            </p:cNvPr>
            <p:cNvSpPr/>
            <p:nvPr/>
          </p:nvSpPr>
          <p:spPr>
            <a:xfrm>
              <a:off x="9092456" y="7178187"/>
              <a:ext cx="18378868" cy="9234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35F82"/>
                </a:buClr>
                <a:buSzPts val="4800"/>
                <a:buFont typeface="Tahoma"/>
                <a:buNone/>
                <a:tabLst/>
                <a:defRPr/>
              </a:pPr>
              <a:r>
                <a:rPr kumimoji="0" lang="en-US" sz="5400" b="1" i="0" u="none" strike="noStrike" kern="0" cap="none" spc="0" normalizeH="0" baseline="0" noProof="0">
                  <a:ln>
                    <a:noFill/>
                  </a:ln>
                  <a:solidFill>
                    <a:srgbClr val="FF0000"/>
                  </a:solidFill>
                  <a:effectLst/>
                  <a:uLnTx/>
                  <a:uFillTx/>
                  <a:latin typeface="Times New Roman" panose="02020603050405020304" pitchFamily="18" charset="0"/>
                  <a:ea typeface="Tahoma"/>
                  <a:cs typeface="Times New Roman" panose="02020603050405020304" pitchFamily="18" charset="0"/>
                  <a:sym typeface="Tahoma"/>
                </a:rPr>
                <a:t>TÍNH CHẤT HÓA HỌC CỦA </a:t>
              </a:r>
              <a:r>
                <a:rPr lang="en-US" sz="5400" b="1">
                  <a:solidFill>
                    <a:srgbClr val="FF0000"/>
                  </a:solidFill>
                  <a:latin typeface="Times New Roman" panose="02020603050405020304" pitchFamily="18" charset="0"/>
                  <a:ea typeface="Tahoma"/>
                  <a:cs typeface="Times New Roman" panose="02020603050405020304" pitchFamily="18" charset="0"/>
                  <a:sym typeface="Tahoma"/>
                </a:rPr>
                <a:t>SACCHAROSE</a:t>
              </a:r>
              <a:endParaRPr kumimoji="0" sz="5400" b="1" i="0" u="none" strike="noStrike" kern="0" cap="none" spc="0" normalizeH="0" baseline="0" noProof="0">
                <a:ln>
                  <a:noFill/>
                </a:ln>
                <a:solidFill>
                  <a:srgbClr val="FF0000"/>
                </a:solidFill>
                <a:effectLst/>
                <a:uLnTx/>
                <a:uFillTx/>
                <a:latin typeface="Times New Roman" panose="02020603050405020304" pitchFamily="18" charset="0"/>
                <a:ea typeface="Tahoma"/>
                <a:cs typeface="Times New Roman" panose="02020603050405020304" pitchFamily="18" charset="0"/>
                <a:sym typeface="Tahoma"/>
              </a:endParaRPr>
            </a:p>
          </p:txBody>
        </p:sp>
        <p:grpSp>
          <p:nvGrpSpPr>
            <p:cNvPr id="187" name="Google Shape;187;p1"/>
            <p:cNvGrpSpPr/>
            <p:nvPr/>
          </p:nvGrpSpPr>
          <p:grpSpPr>
            <a:xfrm>
              <a:off x="7459669" y="7086600"/>
              <a:ext cx="1392615" cy="1004609"/>
              <a:chOff x="7459669" y="7543800"/>
              <a:chExt cx="1381118" cy="1004609"/>
            </a:xfrm>
          </p:grpSpPr>
          <p:sp>
            <p:nvSpPr>
              <p:cNvPr id="188" name="Google Shape;188;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5400" b="0" i="0" u="none" strike="noStrike" kern="0" cap="none" spc="0" normalizeH="0" baseline="0" noProof="0">
                  <a:ln>
                    <a:noFill/>
                  </a:ln>
                  <a:solidFill>
                    <a:srgbClr val="FFFFFF"/>
                  </a:solidFill>
                  <a:effectLst/>
                  <a:uLnTx/>
                  <a:uFillTx/>
                  <a:latin typeface="Times New Roman" panose="02020603050405020304" pitchFamily="18" charset="0"/>
                  <a:ea typeface="Calibri"/>
                  <a:cs typeface="Times New Roman" panose="02020603050405020304" pitchFamily="18" charset="0"/>
                  <a:sym typeface="Calibri"/>
                </a:endParaRPr>
              </a:p>
            </p:txBody>
          </p:sp>
          <p:grpSp>
            <p:nvGrpSpPr>
              <p:cNvPr id="189" name="Google Shape;189;p1"/>
              <p:cNvGrpSpPr/>
              <p:nvPr/>
            </p:nvGrpSpPr>
            <p:grpSpPr>
              <a:xfrm>
                <a:off x="7469187" y="7624952"/>
                <a:ext cx="1371600" cy="923457"/>
                <a:chOff x="7469187" y="7624952"/>
                <a:chExt cx="1371600" cy="923457"/>
              </a:xfrm>
            </p:grpSpPr>
            <p:sp>
              <p:nvSpPr>
                <p:cNvPr id="190" name="Google Shape;190;p1"/>
                <p:cNvSpPr/>
                <p:nvPr/>
              </p:nvSpPr>
              <p:spPr>
                <a:xfrm rot="5400000">
                  <a:off x="7789227" y="7365086"/>
                  <a:ext cx="731520" cy="1371600"/>
                </a:xfrm>
                <a:prstGeom prst="round2SameRect">
                  <a:avLst>
                    <a:gd name="adj1" fmla="val 16667"/>
                    <a:gd name="adj2" fmla="val 0"/>
                  </a:avLst>
                </a:prstGeom>
                <a:solidFill>
                  <a:srgbClr val="FF0000"/>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5400" b="0" i="0" u="none" strike="noStrike" kern="0" cap="none" spc="0" normalizeH="0" baseline="0" noProof="0">
                    <a:ln>
                      <a:noFill/>
                    </a:ln>
                    <a:solidFill>
                      <a:srgbClr val="FFFFFF"/>
                    </a:solidFill>
                    <a:effectLst/>
                    <a:uLnTx/>
                    <a:uFillTx/>
                    <a:latin typeface="Times New Roman" panose="02020603050405020304" pitchFamily="18" charset="0"/>
                    <a:ea typeface="Calibri"/>
                    <a:cs typeface="Times New Roman" panose="02020603050405020304" pitchFamily="18" charset="0"/>
                    <a:sym typeface="Calibri"/>
                  </a:endParaRPr>
                </a:p>
              </p:txBody>
            </p:sp>
            <p:sp>
              <p:nvSpPr>
                <p:cNvPr id="191" name="Google Shape;191;p1"/>
                <p:cNvSpPr txBox="1"/>
                <p:nvPr/>
              </p:nvSpPr>
              <p:spPr>
                <a:xfrm>
                  <a:off x="7595747" y="7624952"/>
                  <a:ext cx="958156" cy="92345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1" i="0" u="none" strike="noStrike" kern="0" cap="none" spc="0" normalizeH="0" baseline="0" noProof="0">
                      <a:ln>
                        <a:noFill/>
                      </a:ln>
                      <a:solidFill>
                        <a:srgbClr val="FFFFFF"/>
                      </a:solidFill>
                      <a:effectLst/>
                      <a:uLnTx/>
                      <a:uFillTx/>
                      <a:latin typeface="Times New Roman" panose="02020603050405020304" pitchFamily="18" charset="0"/>
                      <a:ea typeface="Tahoma"/>
                      <a:cs typeface="Times New Roman" panose="02020603050405020304" pitchFamily="18" charset="0"/>
                      <a:sym typeface="Tahoma"/>
                    </a:rPr>
                    <a:t>II</a:t>
                  </a:r>
                  <a:endParaRPr kumimoji="0" sz="5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grpSp>
      <p:sp>
        <p:nvSpPr>
          <p:cNvPr id="209" name="Google Shape;209;p1"/>
          <p:cNvSpPr/>
          <p:nvPr/>
        </p:nvSpPr>
        <p:spPr>
          <a:xfrm rot="16200000">
            <a:off x="1127608" y="10947026"/>
            <a:ext cx="143662" cy="165558"/>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Rectangle 1">
            <a:extLst>
              <a:ext uri="{FF2B5EF4-FFF2-40B4-BE49-F238E27FC236}">
                <a16:creationId xmlns:a16="http://schemas.microsoft.com/office/drawing/2014/main" id="{7BCAC9A0-1B1E-45B4-8F12-E64D39650C37}"/>
              </a:ext>
            </a:extLst>
          </p:cNvPr>
          <p:cNvSpPr/>
          <p:nvPr/>
        </p:nvSpPr>
        <p:spPr>
          <a:xfrm>
            <a:off x="3176853" y="5721841"/>
            <a:ext cx="20951797" cy="1550829"/>
          </a:xfrm>
          <a:prstGeom prst="rect">
            <a:avLst/>
          </a:prstGeom>
          <a:no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1. Tiến hành, quan sát hiện t</a:t>
            </a:r>
            <a:r>
              <a:rPr kumimoji="0" lang="vi-VN"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ư</a:t>
            </a:r>
            <a:r>
              <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ợng thí nghiệm theo h</a:t>
            </a:r>
            <a:r>
              <a:rPr kumimoji="0" lang="vi-VN"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ư</a:t>
            </a:r>
            <a:r>
              <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ớng dẫn trong SGK</a:t>
            </a:r>
            <a:endParaRPr kumimoji="0" lang="en-GB" sz="5500" b="0" i="0" u="none" strike="noStrike" kern="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50" name="Rectangle 49">
            <a:extLst>
              <a:ext uri="{FF2B5EF4-FFF2-40B4-BE49-F238E27FC236}">
                <a16:creationId xmlns:a16="http://schemas.microsoft.com/office/drawing/2014/main" id="{8EEB7CFB-988F-4789-BBA0-523EBBA83498}"/>
              </a:ext>
            </a:extLst>
          </p:cNvPr>
          <p:cNvSpPr/>
          <p:nvPr/>
        </p:nvSpPr>
        <p:spPr>
          <a:xfrm>
            <a:off x="3334060" y="7045345"/>
            <a:ext cx="20637384" cy="1333113"/>
          </a:xfrm>
          <a:prstGeom prst="rect">
            <a:avLst/>
          </a:prstGeom>
          <a:no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GB" sz="5500">
                <a:solidFill>
                  <a:srgbClr val="000000"/>
                </a:solidFill>
                <a:latin typeface="Times New Roman" panose="02020603050405020304" pitchFamily="18" charset="0"/>
                <a:cs typeface="Times New Roman" panose="02020603050405020304" pitchFamily="18" charset="0"/>
              </a:rPr>
              <a:t>2.</a:t>
            </a:r>
            <a:r>
              <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Hoàn thành phiếu học tập số 5</a:t>
            </a:r>
            <a:endParaRPr kumimoji="0" lang="nl-NL" sz="55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500" b="0" i="0" u="none" strike="noStrike" kern="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graphicFrame>
        <p:nvGraphicFramePr>
          <p:cNvPr id="3" name="Object 2">
            <a:extLst>
              <a:ext uri="{FF2B5EF4-FFF2-40B4-BE49-F238E27FC236}">
                <a16:creationId xmlns:a16="http://schemas.microsoft.com/office/drawing/2014/main" id="{6CAA3054-B714-412A-8356-DE560CADE52F}"/>
              </a:ext>
            </a:extLst>
          </p:cNvPr>
          <p:cNvGraphicFramePr>
            <a:graphicFrameLocks noChangeAspect="1"/>
          </p:cNvGraphicFramePr>
          <p:nvPr/>
        </p:nvGraphicFramePr>
        <p:xfrm>
          <a:off x="3930650" y="2016125"/>
          <a:ext cx="114300" cy="177800"/>
        </p:xfrm>
        <a:graphic>
          <a:graphicData uri="http://schemas.openxmlformats.org/presentationml/2006/ole">
            <mc:AlternateContent xmlns:mc="http://schemas.openxmlformats.org/markup-compatibility/2006">
              <mc:Choice xmlns:v="urn:schemas-microsoft-com:vml" Requires="v">
                <p:oleObj spid="_x0000_s4212" name="Equation" r:id="rId4" imgW="114120" imgH="177480" progId="Equation.DSMT4">
                  <p:embed/>
                </p:oleObj>
              </mc:Choice>
              <mc:Fallback>
                <p:oleObj name="Equation" r:id="rId4" imgW="114120" imgH="177480" progId="Equation.DSMT4">
                  <p:embed/>
                  <p:pic>
                    <p:nvPicPr>
                      <p:cNvPr id="3" name="Object 2">
                        <a:extLst>
                          <a:ext uri="{FF2B5EF4-FFF2-40B4-BE49-F238E27FC236}">
                            <a16:creationId xmlns:a16="http://schemas.microsoft.com/office/drawing/2014/main" id="{6CAA3054-B714-412A-8356-DE560CADE52F}"/>
                          </a:ext>
                        </a:extLst>
                      </p:cNvPr>
                      <p:cNvPicPr/>
                      <p:nvPr/>
                    </p:nvPicPr>
                    <p:blipFill>
                      <a:blip r:embed="rId5"/>
                      <a:stretch>
                        <a:fillRect/>
                      </a:stretch>
                    </p:blipFill>
                    <p:spPr>
                      <a:xfrm>
                        <a:off x="3930650" y="2016125"/>
                        <a:ext cx="114300" cy="1778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C2F8F3EB-8628-4189-B681-60D3B93C3067}"/>
              </a:ext>
            </a:extLst>
          </p:cNvPr>
          <p:cNvGraphicFramePr>
            <a:graphicFrameLocks noChangeAspect="1"/>
          </p:cNvGraphicFramePr>
          <p:nvPr/>
        </p:nvGraphicFramePr>
        <p:xfrm>
          <a:off x="3930650" y="2016125"/>
          <a:ext cx="114300" cy="177800"/>
        </p:xfrm>
        <a:graphic>
          <a:graphicData uri="http://schemas.openxmlformats.org/presentationml/2006/ole">
            <mc:AlternateContent xmlns:mc="http://schemas.openxmlformats.org/markup-compatibility/2006">
              <mc:Choice xmlns:v="urn:schemas-microsoft-com:vml" Requires="v">
                <p:oleObj spid="_x0000_s4213" name="Equation" r:id="rId6" imgW="114120" imgH="177480" progId="Equation.DSMT4">
                  <p:embed/>
                </p:oleObj>
              </mc:Choice>
              <mc:Fallback>
                <p:oleObj name="Equation" r:id="rId6" imgW="114120" imgH="177480" progId="Equation.DSMT4">
                  <p:embed/>
                  <p:pic>
                    <p:nvPicPr>
                      <p:cNvPr id="4" name="Object 3">
                        <a:extLst>
                          <a:ext uri="{FF2B5EF4-FFF2-40B4-BE49-F238E27FC236}">
                            <a16:creationId xmlns:a16="http://schemas.microsoft.com/office/drawing/2014/main" id="{C2F8F3EB-8628-4189-B681-60D3B93C3067}"/>
                          </a:ext>
                        </a:extLst>
                      </p:cNvPr>
                      <p:cNvPicPr/>
                      <p:nvPr/>
                    </p:nvPicPr>
                    <p:blipFill>
                      <a:blip r:embed="rId5"/>
                      <a:stretch>
                        <a:fillRect/>
                      </a:stretch>
                    </p:blipFill>
                    <p:spPr>
                      <a:xfrm>
                        <a:off x="3930650" y="2016125"/>
                        <a:ext cx="114300" cy="17780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19C09761-0BA5-4EAB-A572-345BC649ED51}"/>
              </a:ext>
            </a:extLst>
          </p:cNvPr>
          <p:cNvSpPr txBox="1"/>
          <p:nvPr/>
        </p:nvSpPr>
        <p:spPr>
          <a:xfrm>
            <a:off x="2579030" y="4044426"/>
            <a:ext cx="21214355" cy="1015663"/>
          </a:xfrm>
          <a:prstGeom prst="rect">
            <a:avLst/>
          </a:prstGeom>
          <a:noFill/>
        </p:spPr>
        <p:txBody>
          <a:bodyPr wrap="square" rtlCol="0">
            <a:spAutoFit/>
          </a:bodyPr>
          <a:lstStyle/>
          <a:p>
            <a:r>
              <a:rPr lang="en-GB" sz="6000" b="1">
                <a:solidFill>
                  <a:srgbClr val="0000FF"/>
                </a:solidFill>
                <a:latin typeface="Times New Roman" panose="02020603050405020304" pitchFamily="18" charset="0"/>
                <a:cs typeface="Times New Roman" panose="02020603050405020304" pitchFamily="18" charset="0"/>
              </a:rPr>
              <a:t>HOẠT ĐỘNG NHÓM THỰC HIỆN YÊU CẦU SAU:</a:t>
            </a:r>
          </a:p>
        </p:txBody>
      </p:sp>
    </p:spTree>
    <p:extLst>
      <p:ext uri="{BB962C8B-B14F-4D97-AF65-F5344CB8AC3E}">
        <p14:creationId xmlns:p14="http://schemas.microsoft.com/office/powerpoint/2010/main" val="221604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209" name="Google Shape;209;p1"/>
          <p:cNvSpPr/>
          <p:nvPr/>
        </p:nvSpPr>
        <p:spPr>
          <a:xfrm rot="16200000">
            <a:off x="1127608" y="10947026"/>
            <a:ext cx="143662" cy="165558"/>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8" name="TextBox 47">
            <a:extLst>
              <a:ext uri="{FF2B5EF4-FFF2-40B4-BE49-F238E27FC236}">
                <a16:creationId xmlns:a16="http://schemas.microsoft.com/office/drawing/2014/main" id="{5CCBF8C9-BF03-4172-9195-91C6396026FE}"/>
              </a:ext>
            </a:extLst>
          </p:cNvPr>
          <p:cNvSpPr txBox="1"/>
          <p:nvPr/>
        </p:nvSpPr>
        <p:spPr>
          <a:xfrm>
            <a:off x="284914" y="5752715"/>
            <a:ext cx="2573134"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0" b="1" i="0"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Arial"/>
              </a:rPr>
              <a:t>Kết luận:</a:t>
            </a:r>
          </a:p>
        </p:txBody>
      </p:sp>
      <p:graphicFrame>
        <p:nvGraphicFramePr>
          <p:cNvPr id="3" name="Object 2">
            <a:extLst>
              <a:ext uri="{FF2B5EF4-FFF2-40B4-BE49-F238E27FC236}">
                <a16:creationId xmlns:a16="http://schemas.microsoft.com/office/drawing/2014/main" id="{6CAA3054-B714-412A-8356-DE560CADE52F}"/>
              </a:ext>
            </a:extLst>
          </p:cNvPr>
          <p:cNvGraphicFramePr>
            <a:graphicFrameLocks noChangeAspect="1"/>
          </p:cNvGraphicFramePr>
          <p:nvPr/>
        </p:nvGraphicFramePr>
        <p:xfrm>
          <a:off x="3930650" y="2016125"/>
          <a:ext cx="114300" cy="177800"/>
        </p:xfrm>
        <a:graphic>
          <a:graphicData uri="http://schemas.openxmlformats.org/presentationml/2006/ole">
            <mc:AlternateContent xmlns:mc="http://schemas.openxmlformats.org/markup-compatibility/2006">
              <mc:Choice xmlns:v="urn:schemas-microsoft-com:vml" Requires="v">
                <p:oleObj spid="_x0000_s5290" name="Equation" r:id="rId4" imgW="114120" imgH="177480" progId="Equation.DSMT4">
                  <p:embed/>
                </p:oleObj>
              </mc:Choice>
              <mc:Fallback>
                <p:oleObj name="Equation" r:id="rId4" imgW="114120" imgH="177480" progId="Equation.DSMT4">
                  <p:embed/>
                  <p:pic>
                    <p:nvPicPr>
                      <p:cNvPr id="3" name="Object 2">
                        <a:extLst>
                          <a:ext uri="{FF2B5EF4-FFF2-40B4-BE49-F238E27FC236}">
                            <a16:creationId xmlns:a16="http://schemas.microsoft.com/office/drawing/2014/main" id="{6CAA3054-B714-412A-8356-DE560CADE52F}"/>
                          </a:ext>
                        </a:extLst>
                      </p:cNvPr>
                      <p:cNvPicPr/>
                      <p:nvPr/>
                    </p:nvPicPr>
                    <p:blipFill>
                      <a:blip r:embed="rId5"/>
                      <a:stretch>
                        <a:fillRect/>
                      </a:stretch>
                    </p:blipFill>
                    <p:spPr>
                      <a:xfrm>
                        <a:off x="3930650" y="2016125"/>
                        <a:ext cx="114300" cy="1778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C2F8F3EB-8628-4189-B681-60D3B93C3067}"/>
              </a:ext>
            </a:extLst>
          </p:cNvPr>
          <p:cNvGraphicFramePr>
            <a:graphicFrameLocks noChangeAspect="1"/>
          </p:cNvGraphicFramePr>
          <p:nvPr/>
        </p:nvGraphicFramePr>
        <p:xfrm>
          <a:off x="3930650" y="2016125"/>
          <a:ext cx="114300" cy="177800"/>
        </p:xfrm>
        <a:graphic>
          <a:graphicData uri="http://schemas.openxmlformats.org/presentationml/2006/ole">
            <mc:AlternateContent xmlns:mc="http://schemas.openxmlformats.org/markup-compatibility/2006">
              <mc:Choice xmlns:v="urn:schemas-microsoft-com:vml" Requires="v">
                <p:oleObj spid="_x0000_s5291" name="Equation" r:id="rId6" imgW="114120" imgH="177480" progId="Equation.DSMT4">
                  <p:embed/>
                </p:oleObj>
              </mc:Choice>
              <mc:Fallback>
                <p:oleObj name="Equation" r:id="rId6" imgW="114120" imgH="177480" progId="Equation.DSMT4">
                  <p:embed/>
                  <p:pic>
                    <p:nvPicPr>
                      <p:cNvPr id="4" name="Object 3">
                        <a:extLst>
                          <a:ext uri="{FF2B5EF4-FFF2-40B4-BE49-F238E27FC236}">
                            <a16:creationId xmlns:a16="http://schemas.microsoft.com/office/drawing/2014/main" id="{C2F8F3EB-8628-4189-B681-60D3B93C3067}"/>
                          </a:ext>
                        </a:extLst>
                      </p:cNvPr>
                      <p:cNvPicPr/>
                      <p:nvPr/>
                    </p:nvPicPr>
                    <p:blipFill>
                      <a:blip r:embed="rId5"/>
                      <a:stretch>
                        <a:fillRect/>
                      </a:stretch>
                    </p:blipFill>
                    <p:spPr>
                      <a:xfrm>
                        <a:off x="3930650" y="2016125"/>
                        <a:ext cx="114300" cy="177800"/>
                      </a:xfrm>
                      <a:prstGeom prst="rect">
                        <a:avLst/>
                      </a:prstGeom>
                    </p:spPr>
                  </p:pic>
                </p:oleObj>
              </mc:Fallback>
            </mc:AlternateContent>
          </a:graphicData>
        </a:graphic>
      </p:graphicFrame>
      <p:sp>
        <p:nvSpPr>
          <p:cNvPr id="23" name="Rectangle 22">
            <a:extLst>
              <a:ext uri="{FF2B5EF4-FFF2-40B4-BE49-F238E27FC236}">
                <a16:creationId xmlns:a16="http://schemas.microsoft.com/office/drawing/2014/main" id="{024F90F0-4BA1-4085-8A40-91DC0ED381F1}"/>
              </a:ext>
            </a:extLst>
          </p:cNvPr>
          <p:cNvSpPr/>
          <p:nvPr/>
        </p:nvSpPr>
        <p:spPr>
          <a:xfrm>
            <a:off x="3334060" y="7400268"/>
            <a:ext cx="20637384" cy="2267830"/>
          </a:xfrm>
          <a:prstGeom prst="rect">
            <a:avLst/>
          </a:prstGeom>
          <a:no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55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a:t>
            </a:r>
            <a:r>
              <a:rPr kumimoji="0" lang="en-GB" sz="550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a:t>
            </a:r>
            <a:r>
              <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GB" sz="5500" b="0" i="0" u="none" strike="noStrike" kern="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Khi có mặt chất xúc tác là acid hoặc </a:t>
            </a:r>
            <a:r>
              <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enzyme, </a:t>
            </a:r>
            <a:r>
              <a:rPr kumimoji="0" lang="en-GB" sz="5500" b="0" i="0" u="none" strike="noStrike" kern="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sym typeface="Arial"/>
              </a:rPr>
              <a:t>saccharose bị thủy phân </a:t>
            </a:r>
            <a:r>
              <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tạo thành glucose và fructose. Do </a:t>
            </a:r>
            <a:r>
              <a:rPr kumimoji="0" lang="en-GB" sz="5500" b="0" i="0" u="none" strike="noStrike" kern="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sym typeface="Arial"/>
              </a:rPr>
              <a:t>saccharose là 1 disaccharide</a:t>
            </a:r>
            <a:r>
              <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55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55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500" b="0" i="0" u="none" strike="noStrike" kern="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grpSp>
        <p:nvGrpSpPr>
          <p:cNvPr id="11" name="Google Shape;185;p1">
            <a:extLst>
              <a:ext uri="{FF2B5EF4-FFF2-40B4-BE49-F238E27FC236}">
                <a16:creationId xmlns:a16="http://schemas.microsoft.com/office/drawing/2014/main" id="{3146F15C-FF09-4310-8525-2311F4F7B977}"/>
              </a:ext>
            </a:extLst>
          </p:cNvPr>
          <p:cNvGrpSpPr/>
          <p:nvPr/>
        </p:nvGrpSpPr>
        <p:grpSpPr>
          <a:xfrm>
            <a:off x="946538" y="1644995"/>
            <a:ext cx="20008034" cy="1014859"/>
            <a:chOff x="7459669" y="7086600"/>
            <a:chExt cx="20011655" cy="1015043"/>
          </a:xfrm>
        </p:grpSpPr>
        <p:sp>
          <p:nvSpPr>
            <p:cNvPr id="12" name="Google Shape;186;p1">
              <a:hlinkClick r:id="" action="ppaction://noaction"/>
              <a:extLst>
                <a:ext uri="{FF2B5EF4-FFF2-40B4-BE49-F238E27FC236}">
                  <a16:creationId xmlns:a16="http://schemas.microsoft.com/office/drawing/2014/main" id="{F195B764-548F-468C-A40C-D6285D862F33}"/>
                </a:ext>
              </a:extLst>
            </p:cNvPr>
            <p:cNvSpPr/>
            <p:nvPr/>
          </p:nvSpPr>
          <p:spPr>
            <a:xfrm>
              <a:off x="9092456" y="7178187"/>
              <a:ext cx="18378868" cy="9234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35F82"/>
                </a:buClr>
                <a:buSzPts val="4800"/>
                <a:buFont typeface="Tahoma"/>
                <a:buNone/>
                <a:tabLst/>
                <a:defRPr/>
              </a:pPr>
              <a:r>
                <a:rPr kumimoji="0" lang="en-US" sz="5400" b="1" i="0" u="none" strike="noStrike" kern="0" cap="none" spc="0" normalizeH="0" baseline="0" noProof="0">
                  <a:ln>
                    <a:noFill/>
                  </a:ln>
                  <a:solidFill>
                    <a:srgbClr val="FF0000"/>
                  </a:solidFill>
                  <a:effectLst/>
                  <a:uLnTx/>
                  <a:uFillTx/>
                  <a:latin typeface="Times New Roman" panose="02020603050405020304" pitchFamily="18" charset="0"/>
                  <a:ea typeface="Tahoma"/>
                  <a:cs typeface="Times New Roman" panose="02020603050405020304" pitchFamily="18" charset="0"/>
                  <a:sym typeface="Tahoma"/>
                </a:rPr>
                <a:t>TÍNH CHẤT HÓA HỌC CỦA </a:t>
              </a:r>
              <a:r>
                <a:rPr lang="en-US" sz="5400" b="1">
                  <a:solidFill>
                    <a:srgbClr val="FF0000"/>
                  </a:solidFill>
                  <a:latin typeface="Times New Roman" panose="02020603050405020304" pitchFamily="18" charset="0"/>
                  <a:ea typeface="Tahoma"/>
                  <a:cs typeface="Times New Roman" panose="02020603050405020304" pitchFamily="18" charset="0"/>
                  <a:sym typeface="Tahoma"/>
                </a:rPr>
                <a:t>SACCHAROSE</a:t>
              </a:r>
              <a:endParaRPr kumimoji="0" sz="5400" b="1" i="0" u="none" strike="noStrike" kern="0" cap="none" spc="0" normalizeH="0" baseline="0" noProof="0">
                <a:ln>
                  <a:noFill/>
                </a:ln>
                <a:solidFill>
                  <a:srgbClr val="FF0000"/>
                </a:solidFill>
                <a:effectLst/>
                <a:uLnTx/>
                <a:uFillTx/>
                <a:latin typeface="Times New Roman" panose="02020603050405020304" pitchFamily="18" charset="0"/>
                <a:ea typeface="Tahoma"/>
                <a:cs typeface="Times New Roman" panose="02020603050405020304" pitchFamily="18" charset="0"/>
                <a:sym typeface="Tahoma"/>
              </a:endParaRPr>
            </a:p>
          </p:txBody>
        </p:sp>
        <p:grpSp>
          <p:nvGrpSpPr>
            <p:cNvPr id="13" name="Google Shape;187;p1">
              <a:extLst>
                <a:ext uri="{FF2B5EF4-FFF2-40B4-BE49-F238E27FC236}">
                  <a16:creationId xmlns:a16="http://schemas.microsoft.com/office/drawing/2014/main" id="{DC578C17-B329-4BCE-B128-AFC9B0521914}"/>
                </a:ext>
              </a:extLst>
            </p:cNvPr>
            <p:cNvGrpSpPr/>
            <p:nvPr/>
          </p:nvGrpSpPr>
          <p:grpSpPr>
            <a:xfrm>
              <a:off x="7459669" y="7086600"/>
              <a:ext cx="1392615" cy="1004609"/>
              <a:chOff x="7459669" y="7543800"/>
              <a:chExt cx="1381118" cy="1004609"/>
            </a:xfrm>
          </p:grpSpPr>
          <p:sp>
            <p:nvSpPr>
              <p:cNvPr id="14" name="Google Shape;188;p1">
                <a:extLst>
                  <a:ext uri="{FF2B5EF4-FFF2-40B4-BE49-F238E27FC236}">
                    <a16:creationId xmlns:a16="http://schemas.microsoft.com/office/drawing/2014/main" id="{128C4914-D792-407E-8AD0-7D2D4343C7F9}"/>
                  </a:ext>
                </a:extLst>
              </p:cNvPr>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5400" b="0" i="0" u="none" strike="noStrike" kern="0" cap="none" spc="0" normalizeH="0" baseline="0" noProof="0">
                  <a:ln>
                    <a:noFill/>
                  </a:ln>
                  <a:solidFill>
                    <a:srgbClr val="FFFFFF"/>
                  </a:solidFill>
                  <a:effectLst/>
                  <a:uLnTx/>
                  <a:uFillTx/>
                  <a:latin typeface="Times New Roman" panose="02020603050405020304" pitchFamily="18" charset="0"/>
                  <a:ea typeface="Calibri"/>
                  <a:cs typeface="Times New Roman" panose="02020603050405020304" pitchFamily="18" charset="0"/>
                  <a:sym typeface="Calibri"/>
                </a:endParaRPr>
              </a:p>
            </p:txBody>
          </p:sp>
          <p:grpSp>
            <p:nvGrpSpPr>
              <p:cNvPr id="15" name="Google Shape;189;p1">
                <a:extLst>
                  <a:ext uri="{FF2B5EF4-FFF2-40B4-BE49-F238E27FC236}">
                    <a16:creationId xmlns:a16="http://schemas.microsoft.com/office/drawing/2014/main" id="{EBA835CE-BA1C-48CE-B625-632A7B9C6F63}"/>
                  </a:ext>
                </a:extLst>
              </p:cNvPr>
              <p:cNvGrpSpPr/>
              <p:nvPr/>
            </p:nvGrpSpPr>
            <p:grpSpPr>
              <a:xfrm>
                <a:off x="7469187" y="7624952"/>
                <a:ext cx="1371600" cy="923457"/>
                <a:chOff x="7469187" y="7624952"/>
                <a:chExt cx="1371600" cy="923457"/>
              </a:xfrm>
            </p:grpSpPr>
            <p:sp>
              <p:nvSpPr>
                <p:cNvPr id="16" name="Google Shape;190;p1">
                  <a:extLst>
                    <a:ext uri="{FF2B5EF4-FFF2-40B4-BE49-F238E27FC236}">
                      <a16:creationId xmlns:a16="http://schemas.microsoft.com/office/drawing/2014/main" id="{56C32840-3D5C-49C1-AB54-FA1DEAB1181B}"/>
                    </a:ext>
                  </a:extLst>
                </p:cNvPr>
                <p:cNvSpPr/>
                <p:nvPr/>
              </p:nvSpPr>
              <p:spPr>
                <a:xfrm rot="5400000">
                  <a:off x="7789227" y="7365086"/>
                  <a:ext cx="731520" cy="1371600"/>
                </a:xfrm>
                <a:prstGeom prst="round2SameRect">
                  <a:avLst>
                    <a:gd name="adj1" fmla="val 16667"/>
                    <a:gd name="adj2" fmla="val 0"/>
                  </a:avLst>
                </a:prstGeom>
                <a:solidFill>
                  <a:srgbClr val="FF0000"/>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5400" b="0" i="0" u="none" strike="noStrike" kern="0" cap="none" spc="0" normalizeH="0" baseline="0" noProof="0">
                    <a:ln>
                      <a:noFill/>
                    </a:ln>
                    <a:solidFill>
                      <a:srgbClr val="FFFFFF"/>
                    </a:solidFill>
                    <a:effectLst/>
                    <a:uLnTx/>
                    <a:uFillTx/>
                    <a:latin typeface="Times New Roman" panose="02020603050405020304" pitchFamily="18" charset="0"/>
                    <a:ea typeface="Calibri"/>
                    <a:cs typeface="Times New Roman" panose="02020603050405020304" pitchFamily="18" charset="0"/>
                    <a:sym typeface="Calibri"/>
                  </a:endParaRPr>
                </a:p>
              </p:txBody>
            </p:sp>
            <p:sp>
              <p:nvSpPr>
                <p:cNvPr id="17" name="Google Shape;191;p1">
                  <a:extLst>
                    <a:ext uri="{FF2B5EF4-FFF2-40B4-BE49-F238E27FC236}">
                      <a16:creationId xmlns:a16="http://schemas.microsoft.com/office/drawing/2014/main" id="{12A08380-0ECD-42A5-BF6C-BDC9663D534D}"/>
                    </a:ext>
                  </a:extLst>
                </p:cNvPr>
                <p:cNvSpPr txBox="1"/>
                <p:nvPr/>
              </p:nvSpPr>
              <p:spPr>
                <a:xfrm>
                  <a:off x="7595747" y="7624952"/>
                  <a:ext cx="958156" cy="92345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1" i="0" u="none" strike="noStrike" kern="0" cap="none" spc="0" normalizeH="0" baseline="0" noProof="0">
                      <a:ln>
                        <a:noFill/>
                      </a:ln>
                      <a:solidFill>
                        <a:srgbClr val="FFFFFF"/>
                      </a:solidFill>
                      <a:effectLst/>
                      <a:uLnTx/>
                      <a:uFillTx/>
                      <a:latin typeface="Times New Roman" panose="02020603050405020304" pitchFamily="18" charset="0"/>
                      <a:ea typeface="Tahoma"/>
                      <a:cs typeface="Times New Roman" panose="02020603050405020304" pitchFamily="18" charset="0"/>
                      <a:sym typeface="Tahoma"/>
                    </a:rPr>
                    <a:t>II</a:t>
                  </a:r>
                  <a:endParaRPr kumimoji="0" sz="5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grpSp>
      <p:sp>
        <p:nvSpPr>
          <p:cNvPr id="18" name="Rectangle 17">
            <a:extLst>
              <a:ext uri="{FF2B5EF4-FFF2-40B4-BE49-F238E27FC236}">
                <a16:creationId xmlns:a16="http://schemas.microsoft.com/office/drawing/2014/main" id="{0E308F0A-B225-4892-8990-B55E68F0ED8F}"/>
              </a:ext>
            </a:extLst>
          </p:cNvPr>
          <p:cNvSpPr/>
          <p:nvPr/>
        </p:nvSpPr>
        <p:spPr>
          <a:xfrm>
            <a:off x="3040912" y="2925797"/>
            <a:ext cx="20951797" cy="3538798"/>
          </a:xfrm>
          <a:prstGeom prst="rect">
            <a:avLst/>
          </a:prstGeom>
          <a:noFill/>
        </p:spPr>
        <p:style>
          <a:lnRef idx="0">
            <a:schemeClr val="accent4"/>
          </a:lnRef>
          <a:fillRef idx="3">
            <a:schemeClr val="accent4"/>
          </a:fillRef>
          <a:effectRef idx="3">
            <a:schemeClr val="accent4"/>
          </a:effectRef>
          <a:fontRef idx="minor">
            <a:schemeClr val="lt1"/>
          </a:fontRef>
        </p:style>
        <p:txBody>
          <a:bodyPr rtlCol="0" anchor="ctr"/>
          <a:lstStyle/>
          <a:p>
            <a:pPr algn="just"/>
            <a:r>
              <a:rPr lang="en-GB" sz="5500">
                <a:solidFill>
                  <a:schemeClr val="tx1"/>
                </a:solidFill>
                <a:latin typeface="Times New Roman" panose="02020603050405020304" pitchFamily="18" charset="0"/>
                <a:cs typeface="Times New Roman" panose="02020603050405020304" pitchFamily="18" charset="0"/>
              </a:rPr>
              <a:t> </a:t>
            </a:r>
            <a:r>
              <a:rPr lang="en-GB" sz="5500" b="1">
                <a:solidFill>
                  <a:schemeClr val="tx1"/>
                </a:solidFill>
                <a:latin typeface="Times New Roman" panose="02020603050405020304" pitchFamily="18" charset="0"/>
                <a:cs typeface="Times New Roman" panose="02020603050405020304" pitchFamily="18" charset="0"/>
              </a:rPr>
              <a:t>1</a:t>
            </a:r>
            <a:r>
              <a:rPr lang="en-GB" sz="5500">
                <a:solidFill>
                  <a:schemeClr val="tx1"/>
                </a:solidFill>
                <a:latin typeface="Times New Roman" panose="02020603050405020304" pitchFamily="18" charset="0"/>
                <a:cs typeface="Times New Roman" panose="02020603050405020304" pitchFamily="18" charset="0"/>
              </a:rPr>
              <a:t>. </a:t>
            </a:r>
            <a:r>
              <a:rPr lang="en-GB" sz="5500">
                <a:solidFill>
                  <a:srgbClr val="0000FF"/>
                </a:solidFill>
                <a:latin typeface="Times New Roman" panose="02020603050405020304" pitchFamily="18" charset="0"/>
                <a:cs typeface="Times New Roman" panose="02020603050405020304" pitchFamily="18" charset="0"/>
              </a:rPr>
              <a:t>Dung dịch saccharose </a:t>
            </a:r>
            <a:r>
              <a:rPr lang="en-GB" sz="5500">
                <a:solidFill>
                  <a:schemeClr val="tx1"/>
                </a:solidFill>
                <a:latin typeface="Times New Roman" panose="02020603050405020304" pitchFamily="18" charset="0"/>
                <a:cs typeface="Times New Roman" panose="02020603050405020304" pitchFamily="18" charset="0"/>
              </a:rPr>
              <a:t>tác dụng với copper(II) hydroxide trong môi tr</a:t>
            </a:r>
            <a:r>
              <a:rPr lang="vi-VN" sz="5500">
                <a:solidFill>
                  <a:schemeClr val="tx1"/>
                </a:solidFill>
                <a:latin typeface="Times New Roman" panose="02020603050405020304" pitchFamily="18" charset="0"/>
                <a:cs typeface="Times New Roman" panose="02020603050405020304" pitchFamily="18" charset="0"/>
              </a:rPr>
              <a:t>ư</a:t>
            </a:r>
            <a:r>
              <a:rPr lang="en-GB" sz="5500">
                <a:solidFill>
                  <a:schemeClr val="tx1"/>
                </a:solidFill>
                <a:latin typeface="Times New Roman" panose="02020603050405020304" pitchFamily="18" charset="0"/>
                <a:cs typeface="Times New Roman" panose="02020603050405020304" pitchFamily="18" charset="0"/>
              </a:rPr>
              <a:t>ờng kiềm ở điều kiện th</a:t>
            </a:r>
            <a:r>
              <a:rPr lang="vi-VN" sz="5500">
                <a:solidFill>
                  <a:schemeClr val="tx1"/>
                </a:solidFill>
                <a:latin typeface="Times New Roman" panose="02020603050405020304" pitchFamily="18" charset="0"/>
                <a:cs typeface="Times New Roman" panose="02020603050405020304" pitchFamily="18" charset="0"/>
              </a:rPr>
              <a:t>ư</a:t>
            </a:r>
            <a:r>
              <a:rPr lang="en-GB" sz="5500">
                <a:solidFill>
                  <a:schemeClr val="tx1"/>
                </a:solidFill>
                <a:latin typeface="Times New Roman" panose="02020603050405020304" pitchFamily="18" charset="0"/>
                <a:cs typeface="Times New Roman" panose="02020603050405020304" pitchFamily="18" charset="0"/>
              </a:rPr>
              <a:t>ờng tạo thành </a:t>
            </a:r>
            <a:r>
              <a:rPr lang="en-GB" sz="5500">
                <a:solidFill>
                  <a:srgbClr val="0000FF"/>
                </a:solidFill>
                <a:latin typeface="Times New Roman" panose="02020603050405020304" pitchFamily="18" charset="0"/>
                <a:cs typeface="Times New Roman" panose="02020603050405020304" pitchFamily="18" charset="0"/>
              </a:rPr>
              <a:t>phức chất có màu xanh lam</a:t>
            </a:r>
            <a:r>
              <a:rPr lang="en-GB" sz="5500">
                <a:solidFill>
                  <a:schemeClr val="tx1"/>
                </a:solidFill>
                <a:latin typeface="Times New Roman" panose="02020603050405020304" pitchFamily="18" charset="0"/>
                <a:cs typeface="Times New Roman" panose="02020603050405020304" pitchFamily="18" charset="0"/>
              </a:rPr>
              <a:t>. Đây là </a:t>
            </a:r>
            <a:r>
              <a:rPr lang="en-GB" sz="5500">
                <a:solidFill>
                  <a:srgbClr val="0000FF"/>
                </a:solidFill>
                <a:latin typeface="Times New Roman" panose="02020603050405020304" pitchFamily="18" charset="0"/>
                <a:cs typeface="Times New Roman" panose="02020603050405020304" pitchFamily="18" charset="0"/>
              </a:rPr>
              <a:t>tính chất của nhóm chức polyalcolhol.</a:t>
            </a:r>
          </a:p>
          <a:p>
            <a:pPr algn="just"/>
            <a:endParaRPr lang="en-GB">
              <a:solidFill>
                <a:srgbClr val="0000FF"/>
              </a:solidFill>
              <a:latin typeface="Times New Roman" panose="02020603050405020304" pitchFamily="18" charset="0"/>
              <a:cs typeface="Times New Roman" panose="02020603050405020304" pitchFamily="18" charset="0"/>
            </a:endParaRPr>
          </a:p>
          <a:p>
            <a:pPr algn="ctr"/>
            <a:r>
              <a:rPr lang="en-GB" sz="5500">
                <a:solidFill>
                  <a:schemeClr val="tx1"/>
                </a:solidFill>
                <a:latin typeface="Times New Roman" panose="02020603050405020304" pitchFamily="18" charset="0"/>
                <a:cs typeface="Times New Roman" panose="02020603050405020304" pitchFamily="18" charset="0"/>
              </a:rPr>
              <a:t>2C</a:t>
            </a:r>
            <a:r>
              <a:rPr lang="en-GB" sz="5500" baseline="-25000">
                <a:solidFill>
                  <a:schemeClr val="tx1"/>
                </a:solidFill>
                <a:latin typeface="Times New Roman" panose="02020603050405020304" pitchFamily="18" charset="0"/>
                <a:cs typeface="Times New Roman" panose="02020603050405020304" pitchFamily="18" charset="0"/>
              </a:rPr>
              <a:t>12</a:t>
            </a:r>
            <a:r>
              <a:rPr lang="en-GB" sz="5500">
                <a:solidFill>
                  <a:schemeClr val="tx1"/>
                </a:solidFill>
                <a:latin typeface="Times New Roman" panose="02020603050405020304" pitchFamily="18" charset="0"/>
                <a:cs typeface="Times New Roman" panose="02020603050405020304" pitchFamily="18" charset="0"/>
              </a:rPr>
              <a:t>H</a:t>
            </a:r>
            <a:r>
              <a:rPr lang="en-GB" sz="5500" baseline="-25000">
                <a:solidFill>
                  <a:schemeClr val="tx1"/>
                </a:solidFill>
                <a:latin typeface="Times New Roman" panose="02020603050405020304" pitchFamily="18" charset="0"/>
                <a:cs typeface="Times New Roman" panose="02020603050405020304" pitchFamily="18" charset="0"/>
              </a:rPr>
              <a:t>22</a:t>
            </a:r>
            <a:r>
              <a:rPr lang="en-GB" sz="5500">
                <a:solidFill>
                  <a:schemeClr val="tx1"/>
                </a:solidFill>
                <a:latin typeface="Times New Roman" panose="02020603050405020304" pitchFamily="18" charset="0"/>
                <a:cs typeface="Times New Roman" panose="02020603050405020304" pitchFamily="18" charset="0"/>
              </a:rPr>
              <a:t>O</a:t>
            </a:r>
            <a:r>
              <a:rPr lang="en-GB" sz="5500" baseline="-25000">
                <a:solidFill>
                  <a:schemeClr val="tx1"/>
                </a:solidFill>
                <a:latin typeface="Times New Roman" panose="02020603050405020304" pitchFamily="18" charset="0"/>
                <a:cs typeface="Times New Roman" panose="02020603050405020304" pitchFamily="18" charset="0"/>
              </a:rPr>
              <a:t>11</a:t>
            </a:r>
            <a:r>
              <a:rPr lang="en-GB" sz="5500">
                <a:solidFill>
                  <a:schemeClr val="tx1"/>
                </a:solidFill>
                <a:latin typeface="Times New Roman" panose="02020603050405020304" pitchFamily="18" charset="0"/>
                <a:cs typeface="Times New Roman" panose="02020603050405020304" pitchFamily="18" charset="0"/>
              </a:rPr>
              <a:t> + Cu(OH)</a:t>
            </a:r>
            <a:r>
              <a:rPr lang="en-GB" sz="5500" baseline="-25000">
                <a:solidFill>
                  <a:schemeClr val="tx1"/>
                </a:solidFill>
                <a:latin typeface="Times New Roman" panose="02020603050405020304" pitchFamily="18" charset="0"/>
                <a:cs typeface="Times New Roman" panose="02020603050405020304" pitchFamily="18" charset="0"/>
              </a:rPr>
              <a:t>2</a:t>
            </a:r>
            <a:r>
              <a:rPr lang="en-GB" sz="5500">
                <a:solidFill>
                  <a:schemeClr val="tx1"/>
                </a:solidFill>
                <a:latin typeface="Times New Roman" panose="02020603050405020304" pitchFamily="18" charset="0"/>
                <a:cs typeface="Times New Roman" panose="02020603050405020304" pitchFamily="18" charset="0"/>
              </a:rPr>
              <a:t>         </a:t>
            </a:r>
            <a:r>
              <a:rPr lang="en-GB" sz="5500" b="1">
                <a:solidFill>
                  <a:srgbClr val="0000FF"/>
                </a:solidFill>
                <a:latin typeface="Times New Roman" panose="02020603050405020304" pitchFamily="18" charset="0"/>
                <a:cs typeface="Times New Roman" panose="02020603050405020304" pitchFamily="18" charset="0"/>
              </a:rPr>
              <a:t>Cu(C</a:t>
            </a:r>
            <a:r>
              <a:rPr lang="en-GB" sz="5500" b="1" baseline="-25000">
                <a:solidFill>
                  <a:srgbClr val="0000FF"/>
                </a:solidFill>
                <a:latin typeface="Times New Roman" panose="02020603050405020304" pitchFamily="18" charset="0"/>
                <a:cs typeface="Times New Roman" panose="02020603050405020304" pitchFamily="18" charset="0"/>
              </a:rPr>
              <a:t>12</a:t>
            </a:r>
            <a:r>
              <a:rPr lang="en-GB" sz="5500" b="1">
                <a:solidFill>
                  <a:srgbClr val="0000FF"/>
                </a:solidFill>
                <a:latin typeface="Times New Roman" panose="02020603050405020304" pitchFamily="18" charset="0"/>
                <a:cs typeface="Times New Roman" panose="02020603050405020304" pitchFamily="18" charset="0"/>
              </a:rPr>
              <a:t>H</a:t>
            </a:r>
            <a:r>
              <a:rPr lang="en-GB" sz="5500" b="1" baseline="-25000">
                <a:solidFill>
                  <a:srgbClr val="0000FF"/>
                </a:solidFill>
                <a:latin typeface="Times New Roman" panose="02020603050405020304" pitchFamily="18" charset="0"/>
                <a:cs typeface="Times New Roman" panose="02020603050405020304" pitchFamily="18" charset="0"/>
              </a:rPr>
              <a:t>21</a:t>
            </a:r>
            <a:r>
              <a:rPr lang="en-GB" sz="5500" b="1">
                <a:solidFill>
                  <a:srgbClr val="0000FF"/>
                </a:solidFill>
                <a:latin typeface="Times New Roman" panose="02020603050405020304" pitchFamily="18" charset="0"/>
                <a:cs typeface="Times New Roman" panose="02020603050405020304" pitchFamily="18" charset="0"/>
              </a:rPr>
              <a:t>O</a:t>
            </a:r>
            <a:r>
              <a:rPr lang="en-GB" sz="5500" b="1" baseline="-25000">
                <a:solidFill>
                  <a:srgbClr val="0000FF"/>
                </a:solidFill>
                <a:latin typeface="Times New Roman" panose="02020603050405020304" pitchFamily="18" charset="0"/>
                <a:cs typeface="Times New Roman" panose="02020603050405020304" pitchFamily="18" charset="0"/>
              </a:rPr>
              <a:t>11</a:t>
            </a:r>
            <a:r>
              <a:rPr lang="en-GB" sz="5500" b="1">
                <a:solidFill>
                  <a:srgbClr val="0000FF"/>
                </a:solidFill>
                <a:latin typeface="Times New Roman" panose="02020603050405020304" pitchFamily="18" charset="0"/>
                <a:cs typeface="Times New Roman" panose="02020603050405020304" pitchFamily="18" charset="0"/>
              </a:rPr>
              <a:t>)</a:t>
            </a:r>
            <a:r>
              <a:rPr lang="en-GB" sz="5500" b="1" baseline="-25000">
                <a:solidFill>
                  <a:srgbClr val="0000FF"/>
                </a:solidFill>
                <a:latin typeface="Times New Roman" panose="02020603050405020304" pitchFamily="18" charset="0"/>
                <a:cs typeface="Times New Roman" panose="02020603050405020304" pitchFamily="18" charset="0"/>
              </a:rPr>
              <a:t>2</a:t>
            </a:r>
            <a:r>
              <a:rPr lang="en-GB" sz="5500" b="1">
                <a:solidFill>
                  <a:srgbClr val="0000FF"/>
                </a:solidFill>
                <a:latin typeface="Times New Roman" panose="02020603050405020304" pitchFamily="18" charset="0"/>
                <a:cs typeface="Times New Roman" panose="02020603050405020304" pitchFamily="18" charset="0"/>
              </a:rPr>
              <a:t> </a:t>
            </a:r>
            <a:r>
              <a:rPr lang="en-GB" sz="5500">
                <a:solidFill>
                  <a:schemeClr val="tx1"/>
                </a:solidFill>
                <a:latin typeface="Times New Roman" panose="02020603050405020304" pitchFamily="18" charset="0"/>
                <a:cs typeface="Times New Roman" panose="02020603050405020304" pitchFamily="18" charset="0"/>
              </a:rPr>
              <a:t>+ 2H</a:t>
            </a:r>
            <a:r>
              <a:rPr lang="en-GB" sz="5500" baseline="-25000">
                <a:solidFill>
                  <a:schemeClr val="tx1"/>
                </a:solidFill>
                <a:latin typeface="Times New Roman" panose="02020603050405020304" pitchFamily="18" charset="0"/>
                <a:cs typeface="Times New Roman" panose="02020603050405020304" pitchFamily="18" charset="0"/>
              </a:rPr>
              <a:t>2</a:t>
            </a:r>
            <a:r>
              <a:rPr lang="en-GB" sz="5500">
                <a:solidFill>
                  <a:schemeClr val="tx1"/>
                </a:solidFill>
                <a:latin typeface="Times New Roman" panose="02020603050405020304" pitchFamily="18" charset="0"/>
                <a:cs typeface="Times New Roman" panose="02020603050405020304" pitchFamily="18" charset="0"/>
              </a:rPr>
              <a:t>O</a:t>
            </a:r>
            <a:endParaRPr lang="en-GB" sz="550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9" name="Object 18">
            <a:extLst>
              <a:ext uri="{FF2B5EF4-FFF2-40B4-BE49-F238E27FC236}">
                <a16:creationId xmlns:a16="http://schemas.microsoft.com/office/drawing/2014/main" id="{90CB2ECA-53C0-4FCA-AF29-3D71D99D3802}"/>
              </a:ext>
            </a:extLst>
          </p:cNvPr>
          <p:cNvGraphicFramePr>
            <a:graphicFrameLocks noChangeAspect="1"/>
          </p:cNvGraphicFramePr>
          <p:nvPr>
            <p:extLst>
              <p:ext uri="{D42A27DB-BD31-4B8C-83A1-F6EECF244321}">
                <p14:modId xmlns:p14="http://schemas.microsoft.com/office/powerpoint/2010/main" val="690567461"/>
              </p:ext>
            </p:extLst>
          </p:nvPr>
        </p:nvGraphicFramePr>
        <p:xfrm>
          <a:off x="12907521" y="5674653"/>
          <a:ext cx="1120775" cy="708025"/>
        </p:xfrm>
        <a:graphic>
          <a:graphicData uri="http://schemas.openxmlformats.org/presentationml/2006/ole">
            <mc:AlternateContent xmlns:mc="http://schemas.openxmlformats.org/markup-compatibility/2006">
              <mc:Choice xmlns:v="urn:schemas-microsoft-com:vml" Requires="v">
                <p:oleObj spid="_x0000_s5292" name="Equation" r:id="rId7" imgW="1121095" imgH="707532" progId="Equation.DSMT4">
                  <p:embed/>
                </p:oleObj>
              </mc:Choice>
              <mc:Fallback>
                <p:oleObj name="Equation" r:id="rId7" imgW="1121095" imgH="707532" progId="Equation.DSMT4">
                  <p:embed/>
                  <p:pic>
                    <p:nvPicPr>
                      <p:cNvPr id="11" name="Object 10">
                        <a:extLst>
                          <a:ext uri="{FF2B5EF4-FFF2-40B4-BE49-F238E27FC236}">
                            <a16:creationId xmlns:a16="http://schemas.microsoft.com/office/drawing/2014/main" id="{5D3B2116-BD6A-43B1-81BF-00E02390831E}"/>
                          </a:ext>
                        </a:extLst>
                      </p:cNvPr>
                      <p:cNvPicPr/>
                      <p:nvPr/>
                    </p:nvPicPr>
                    <p:blipFill>
                      <a:blip r:embed="rId8"/>
                      <a:stretch>
                        <a:fillRect/>
                      </a:stretch>
                    </p:blipFill>
                    <p:spPr>
                      <a:xfrm>
                        <a:off x="12907521" y="5674653"/>
                        <a:ext cx="1120775" cy="708025"/>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A46EF29A-46A8-4B77-94E2-2337194AA2AD}"/>
              </a:ext>
            </a:extLst>
          </p:cNvPr>
          <p:cNvPicPr>
            <a:picLocks noChangeAspect="1"/>
          </p:cNvPicPr>
          <p:nvPr/>
        </p:nvPicPr>
        <p:blipFill>
          <a:blip r:embed="rId9"/>
          <a:stretch>
            <a:fillRect/>
          </a:stretch>
        </p:blipFill>
        <p:spPr>
          <a:xfrm>
            <a:off x="5501923" y="9939556"/>
            <a:ext cx="13381742" cy="2009399"/>
          </a:xfrm>
          <a:prstGeom prst="rect">
            <a:avLst/>
          </a:prstGeom>
        </p:spPr>
      </p:pic>
    </p:spTree>
    <p:extLst>
      <p:ext uri="{BB962C8B-B14F-4D97-AF65-F5344CB8AC3E}">
        <p14:creationId xmlns:p14="http://schemas.microsoft.com/office/powerpoint/2010/main" val="211580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grpSp>
        <p:nvGrpSpPr>
          <p:cNvPr id="185" name="Google Shape;185;p1"/>
          <p:cNvGrpSpPr/>
          <p:nvPr/>
        </p:nvGrpSpPr>
        <p:grpSpPr>
          <a:xfrm>
            <a:off x="946538" y="1793852"/>
            <a:ext cx="20008034" cy="922567"/>
            <a:chOff x="7459669" y="7086600"/>
            <a:chExt cx="20011655" cy="922734"/>
          </a:xfrm>
        </p:grpSpPr>
        <p:sp>
          <p:nvSpPr>
            <p:cNvPr id="186" name="Google Shape;186;p1">
              <a:hlinkClick r:id="" action="ppaction://noaction"/>
            </p:cNvPr>
            <p:cNvSpPr/>
            <p:nvPr/>
          </p:nvSpPr>
          <p:spPr>
            <a:xfrm>
              <a:off x="9092456" y="7178187"/>
              <a:ext cx="18378868" cy="83114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35F82"/>
                </a:buClr>
                <a:buSzPts val="4800"/>
                <a:buFont typeface="Tahoma"/>
                <a:buNone/>
                <a:tabLst/>
                <a:defRPr/>
              </a:pPr>
              <a:r>
                <a:rPr kumimoji="0" lang="en-US" sz="4800" b="1" i="0" u="none" strike="noStrike" kern="0" cap="none" spc="0" normalizeH="0" baseline="0" noProof="0">
                  <a:ln>
                    <a:noFill/>
                  </a:ln>
                  <a:solidFill>
                    <a:srgbClr val="FF0000"/>
                  </a:solidFill>
                  <a:effectLst/>
                  <a:uLnTx/>
                  <a:uFillTx/>
                  <a:latin typeface="Times New Roman" panose="02020603050405020304" pitchFamily="18" charset="0"/>
                  <a:ea typeface="Tahoma"/>
                  <a:cs typeface="Times New Roman" panose="02020603050405020304" pitchFamily="18" charset="0"/>
                  <a:sym typeface="Tahoma"/>
                </a:rPr>
                <a:t>TÍNH CHẤT HÓA HỌC CỦA TINH BỘT</a:t>
              </a:r>
              <a:endParaRPr kumimoji="0" sz="4800" b="1" i="0" u="none" strike="noStrike" kern="0" cap="none" spc="0" normalizeH="0" baseline="0" noProof="0">
                <a:ln>
                  <a:noFill/>
                </a:ln>
                <a:solidFill>
                  <a:srgbClr val="FF0000"/>
                </a:solidFill>
                <a:effectLst/>
                <a:uLnTx/>
                <a:uFillTx/>
                <a:latin typeface="Times New Roman" panose="02020603050405020304" pitchFamily="18" charset="0"/>
                <a:ea typeface="Tahoma"/>
                <a:cs typeface="Times New Roman" panose="02020603050405020304" pitchFamily="18" charset="0"/>
                <a:sym typeface="Tahoma"/>
              </a:endParaRPr>
            </a:p>
          </p:txBody>
        </p:sp>
        <p:grpSp>
          <p:nvGrpSpPr>
            <p:cNvPr id="187" name="Google Shape;187;p1"/>
            <p:cNvGrpSpPr/>
            <p:nvPr/>
          </p:nvGrpSpPr>
          <p:grpSpPr>
            <a:xfrm>
              <a:off x="7459669" y="7086600"/>
              <a:ext cx="1392615" cy="872846"/>
              <a:chOff x="7459669" y="7543800"/>
              <a:chExt cx="1381118" cy="872846"/>
            </a:xfrm>
          </p:grpSpPr>
          <p:sp>
            <p:nvSpPr>
              <p:cNvPr id="188" name="Google Shape;188;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FFFFFF"/>
                  </a:solidFill>
                  <a:effectLst/>
                  <a:uLnTx/>
                  <a:uFillTx/>
                  <a:latin typeface="Times New Roman" panose="02020603050405020304" pitchFamily="18" charset="0"/>
                  <a:ea typeface="Calibri"/>
                  <a:cs typeface="Times New Roman" panose="02020603050405020304" pitchFamily="18" charset="0"/>
                  <a:sym typeface="Calibri"/>
                </a:endParaRPr>
              </a:p>
            </p:txBody>
          </p:sp>
          <p:grpSp>
            <p:nvGrpSpPr>
              <p:cNvPr id="189" name="Google Shape;189;p1"/>
              <p:cNvGrpSpPr/>
              <p:nvPr/>
            </p:nvGrpSpPr>
            <p:grpSpPr>
              <a:xfrm>
                <a:off x="7469187" y="7685126"/>
                <a:ext cx="1371600" cy="731520"/>
                <a:chOff x="7469187" y="7685126"/>
                <a:chExt cx="1371600" cy="731520"/>
              </a:xfrm>
            </p:grpSpPr>
            <p:sp>
              <p:nvSpPr>
                <p:cNvPr id="190" name="Google Shape;190;p1"/>
                <p:cNvSpPr/>
                <p:nvPr/>
              </p:nvSpPr>
              <p:spPr>
                <a:xfrm rot="5400000">
                  <a:off x="7789227" y="7365086"/>
                  <a:ext cx="731520" cy="1371600"/>
                </a:xfrm>
                <a:prstGeom prst="round2SameRect">
                  <a:avLst>
                    <a:gd name="adj1" fmla="val 16667"/>
                    <a:gd name="adj2" fmla="val 0"/>
                  </a:avLst>
                </a:prstGeom>
                <a:solidFill>
                  <a:srgbClr val="FF0000"/>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FFFFFF"/>
                    </a:solidFill>
                    <a:effectLst/>
                    <a:uLnTx/>
                    <a:uFillTx/>
                    <a:latin typeface="Times New Roman" panose="02020603050405020304" pitchFamily="18" charset="0"/>
                    <a:ea typeface="Calibri"/>
                    <a:cs typeface="Times New Roman" panose="02020603050405020304" pitchFamily="18" charset="0"/>
                    <a:sym typeface="Calibri"/>
                  </a:endParaRPr>
                </a:p>
              </p:txBody>
            </p:sp>
            <p:sp>
              <p:nvSpPr>
                <p:cNvPr id="191" name="Google Shape;191;p1"/>
                <p:cNvSpPr txBox="1"/>
                <p:nvPr/>
              </p:nvSpPr>
              <p:spPr>
                <a:xfrm>
                  <a:off x="7586230" y="7688759"/>
                  <a:ext cx="967672" cy="70797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FFFF"/>
                      </a:solidFill>
                      <a:effectLst/>
                      <a:uLnTx/>
                      <a:uFillTx/>
                      <a:latin typeface="Times New Roman" panose="02020603050405020304" pitchFamily="18" charset="0"/>
                      <a:ea typeface="Tahoma"/>
                      <a:cs typeface="Times New Roman" panose="02020603050405020304" pitchFamily="18" charset="0"/>
                      <a:sym typeface="Tahoma"/>
                    </a:rPr>
                    <a:t>III</a:t>
                  </a: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grpSp>
      <p:sp>
        <p:nvSpPr>
          <p:cNvPr id="209" name="Google Shape;209;p1"/>
          <p:cNvSpPr/>
          <p:nvPr/>
        </p:nvSpPr>
        <p:spPr>
          <a:xfrm rot="16200000">
            <a:off x="1127608" y="10947026"/>
            <a:ext cx="143662" cy="165558"/>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Rectangle 1">
            <a:extLst>
              <a:ext uri="{FF2B5EF4-FFF2-40B4-BE49-F238E27FC236}">
                <a16:creationId xmlns:a16="http://schemas.microsoft.com/office/drawing/2014/main" id="{7BCAC9A0-1B1E-45B4-8F12-E64D39650C37}"/>
              </a:ext>
            </a:extLst>
          </p:cNvPr>
          <p:cNvSpPr/>
          <p:nvPr/>
        </p:nvSpPr>
        <p:spPr>
          <a:xfrm>
            <a:off x="3763926" y="3063230"/>
            <a:ext cx="20354259" cy="4868658"/>
          </a:xfrm>
          <a:prstGeom prst="rect">
            <a:avLst/>
          </a:prstGeom>
          <a:no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0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Nhóm </a:t>
            </a:r>
            <a:r>
              <a:rPr kumimoji="0" lang="en-GB" sz="60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1, 2, 3</a:t>
            </a:r>
            <a:r>
              <a:rPr kumimoji="0" lang="en-GB" sz="60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GB" sz="60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sym typeface="Arial"/>
              </a:rPr>
              <a:t>Th</a:t>
            </a:r>
            <a:r>
              <a:rPr lang="en-GB" sz="6000">
                <a:solidFill>
                  <a:srgbClr val="000000"/>
                </a:solidFill>
                <a:latin typeface="Times New Roman" panose="02020603050405020304" pitchFamily="18" charset="0"/>
                <a:ea typeface="Calibri" panose="020F0502020204030204" pitchFamily="34" charset="0"/>
              </a:rPr>
              <a:t>ực hiện thí nghiệm của tinh bột với iodine</a:t>
            </a:r>
            <a:r>
              <a:rPr kumimoji="0" lang="nl-NL" sz="60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sym typeface="Arial"/>
              </a:rPr>
              <a:t>. Hoàn thành phiếu học tập số 6.</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8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0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Nhóm </a:t>
            </a:r>
            <a:r>
              <a:rPr kumimoji="0" lang="en-GB" sz="60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4, 5, 6</a:t>
            </a:r>
            <a:r>
              <a:rPr kumimoji="0" lang="en-GB" sz="60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GB" sz="60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Quan sát video thí nghiệm của phản </a:t>
            </a:r>
            <a:r>
              <a:rPr lang="en-GB" sz="6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ứng thủy phân tinh bột</a:t>
            </a:r>
            <a:r>
              <a:rPr kumimoji="0" lang="nl-NL" sz="60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Hoàn thành phiếu học tập số 7.</a:t>
            </a:r>
            <a:endParaRPr kumimoji="0" lang="en-GB" sz="6000" b="0" i="0" u="none" strike="noStrike" kern="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5" name="TextBox 4">
            <a:extLst>
              <a:ext uri="{FF2B5EF4-FFF2-40B4-BE49-F238E27FC236}">
                <a16:creationId xmlns:a16="http://schemas.microsoft.com/office/drawing/2014/main" id="{A2EC2504-3411-4CBB-BBCC-3987510EEC04}"/>
              </a:ext>
            </a:extLst>
          </p:cNvPr>
          <p:cNvSpPr txBox="1"/>
          <p:nvPr/>
        </p:nvSpPr>
        <p:spPr>
          <a:xfrm>
            <a:off x="669326" y="4251612"/>
            <a:ext cx="335165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000" b="1" i="0" u="none" strike="noStrike" kern="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sym typeface="Arial"/>
              </a:rPr>
              <a:t>Trạm 1</a:t>
            </a:r>
          </a:p>
        </p:txBody>
      </p:sp>
      <p:sp>
        <p:nvSpPr>
          <p:cNvPr id="48" name="TextBox 47">
            <a:extLst>
              <a:ext uri="{FF2B5EF4-FFF2-40B4-BE49-F238E27FC236}">
                <a16:creationId xmlns:a16="http://schemas.microsoft.com/office/drawing/2014/main" id="{5CCBF8C9-BF03-4172-9195-91C6396026FE}"/>
              </a:ext>
            </a:extLst>
          </p:cNvPr>
          <p:cNvSpPr txBox="1"/>
          <p:nvPr/>
        </p:nvSpPr>
        <p:spPr>
          <a:xfrm>
            <a:off x="414145" y="9399713"/>
            <a:ext cx="335165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000" b="1" i="0"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Arial"/>
              </a:rPr>
              <a:t>Trạm 2</a:t>
            </a:r>
          </a:p>
        </p:txBody>
      </p:sp>
      <p:sp>
        <p:nvSpPr>
          <p:cNvPr id="14" name="Rectangle 13">
            <a:extLst>
              <a:ext uri="{FF2B5EF4-FFF2-40B4-BE49-F238E27FC236}">
                <a16:creationId xmlns:a16="http://schemas.microsoft.com/office/drawing/2014/main" id="{5F6E3BD2-744A-47DA-8D9E-81CB109765A1}"/>
              </a:ext>
            </a:extLst>
          </p:cNvPr>
          <p:cNvSpPr/>
          <p:nvPr/>
        </p:nvSpPr>
        <p:spPr>
          <a:xfrm>
            <a:off x="3916326" y="8446842"/>
            <a:ext cx="20354259" cy="4868658"/>
          </a:xfrm>
          <a:prstGeom prst="rect">
            <a:avLst/>
          </a:prstGeom>
          <a:no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0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Nhóm </a:t>
            </a:r>
            <a:r>
              <a:rPr kumimoji="0" lang="en-GB" sz="60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1, 2, 3</a:t>
            </a:r>
            <a:r>
              <a:rPr kumimoji="0" lang="en-GB" sz="60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GB" sz="60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Quan sát video thí nghiệm của phản </a:t>
            </a:r>
            <a:r>
              <a:rPr lang="en-GB" sz="6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ứng thủy phân tinh bột</a:t>
            </a:r>
            <a:r>
              <a:rPr kumimoji="0" lang="nl-NL" sz="60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Hoàn thành phiếu học tập số 7.</a:t>
            </a:r>
            <a:endParaRPr kumimoji="0" lang="nl-NL" sz="18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0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Nhóm </a:t>
            </a:r>
            <a:r>
              <a:rPr kumimoji="0" lang="en-GB" sz="60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4, 5, 6</a:t>
            </a:r>
            <a:r>
              <a:rPr kumimoji="0" lang="en-GB" sz="60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GB" sz="60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sym typeface="Arial"/>
              </a:rPr>
              <a:t>Th</a:t>
            </a:r>
            <a:r>
              <a:rPr lang="en-GB" sz="6000">
                <a:solidFill>
                  <a:srgbClr val="000000"/>
                </a:solidFill>
                <a:latin typeface="Times New Roman" panose="02020603050405020304" pitchFamily="18" charset="0"/>
                <a:ea typeface="Calibri" panose="020F0502020204030204" pitchFamily="34" charset="0"/>
              </a:rPr>
              <a:t>ực hiện thí nghiệm của tinh bột với iodine</a:t>
            </a:r>
            <a:r>
              <a:rPr kumimoji="0" lang="nl-NL" sz="60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sym typeface="Arial"/>
              </a:rPr>
              <a:t>. Hoàn thành phiếu học tập số 6.</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6000" b="0" i="0" u="none" strike="noStrike" kern="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187991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209" name="Google Shape;209;p1"/>
          <p:cNvSpPr/>
          <p:nvPr/>
        </p:nvSpPr>
        <p:spPr>
          <a:xfrm rot="16200000">
            <a:off x="1127608" y="10947026"/>
            <a:ext cx="143662" cy="165558"/>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8" name="TextBox 47">
            <a:extLst>
              <a:ext uri="{FF2B5EF4-FFF2-40B4-BE49-F238E27FC236}">
                <a16:creationId xmlns:a16="http://schemas.microsoft.com/office/drawing/2014/main" id="{5CCBF8C9-BF03-4172-9195-91C6396026FE}"/>
              </a:ext>
            </a:extLst>
          </p:cNvPr>
          <p:cNvSpPr txBox="1"/>
          <p:nvPr/>
        </p:nvSpPr>
        <p:spPr>
          <a:xfrm>
            <a:off x="284914" y="5752715"/>
            <a:ext cx="2573134"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0" b="1" i="0"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Arial"/>
              </a:rPr>
              <a:t>Kết luận:</a:t>
            </a:r>
          </a:p>
        </p:txBody>
      </p:sp>
      <p:graphicFrame>
        <p:nvGraphicFramePr>
          <p:cNvPr id="3" name="Object 2">
            <a:extLst>
              <a:ext uri="{FF2B5EF4-FFF2-40B4-BE49-F238E27FC236}">
                <a16:creationId xmlns:a16="http://schemas.microsoft.com/office/drawing/2014/main" id="{6CAA3054-B714-412A-8356-DE560CADE52F}"/>
              </a:ext>
            </a:extLst>
          </p:cNvPr>
          <p:cNvGraphicFramePr>
            <a:graphicFrameLocks noChangeAspect="1"/>
          </p:cNvGraphicFramePr>
          <p:nvPr/>
        </p:nvGraphicFramePr>
        <p:xfrm>
          <a:off x="3930650" y="2016125"/>
          <a:ext cx="114300" cy="177800"/>
        </p:xfrm>
        <a:graphic>
          <a:graphicData uri="http://schemas.openxmlformats.org/presentationml/2006/ole">
            <mc:AlternateContent xmlns:mc="http://schemas.openxmlformats.org/markup-compatibility/2006">
              <mc:Choice xmlns:v="urn:schemas-microsoft-com:vml" Requires="v">
                <p:oleObj spid="_x0000_s6247" name="Equation" r:id="rId4" imgW="114120" imgH="177480" progId="Equation.DSMT4">
                  <p:embed/>
                </p:oleObj>
              </mc:Choice>
              <mc:Fallback>
                <p:oleObj name="Equation" r:id="rId4" imgW="114120" imgH="177480" progId="Equation.DSMT4">
                  <p:embed/>
                  <p:pic>
                    <p:nvPicPr>
                      <p:cNvPr id="3" name="Object 2">
                        <a:extLst>
                          <a:ext uri="{FF2B5EF4-FFF2-40B4-BE49-F238E27FC236}">
                            <a16:creationId xmlns:a16="http://schemas.microsoft.com/office/drawing/2014/main" id="{6CAA3054-B714-412A-8356-DE560CADE52F}"/>
                          </a:ext>
                        </a:extLst>
                      </p:cNvPr>
                      <p:cNvPicPr/>
                      <p:nvPr/>
                    </p:nvPicPr>
                    <p:blipFill>
                      <a:blip r:embed="rId5"/>
                      <a:stretch>
                        <a:fillRect/>
                      </a:stretch>
                    </p:blipFill>
                    <p:spPr>
                      <a:xfrm>
                        <a:off x="3930650" y="2016125"/>
                        <a:ext cx="114300" cy="1778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C2F8F3EB-8628-4189-B681-60D3B93C3067}"/>
              </a:ext>
            </a:extLst>
          </p:cNvPr>
          <p:cNvGraphicFramePr>
            <a:graphicFrameLocks noChangeAspect="1"/>
          </p:cNvGraphicFramePr>
          <p:nvPr/>
        </p:nvGraphicFramePr>
        <p:xfrm>
          <a:off x="3930650" y="2016125"/>
          <a:ext cx="114300" cy="177800"/>
        </p:xfrm>
        <a:graphic>
          <a:graphicData uri="http://schemas.openxmlformats.org/presentationml/2006/ole">
            <mc:AlternateContent xmlns:mc="http://schemas.openxmlformats.org/markup-compatibility/2006">
              <mc:Choice xmlns:v="urn:schemas-microsoft-com:vml" Requires="v">
                <p:oleObj spid="_x0000_s6248" name="Equation" r:id="rId6" imgW="114120" imgH="177480" progId="Equation.DSMT4">
                  <p:embed/>
                </p:oleObj>
              </mc:Choice>
              <mc:Fallback>
                <p:oleObj name="Equation" r:id="rId6" imgW="114120" imgH="177480" progId="Equation.DSMT4">
                  <p:embed/>
                  <p:pic>
                    <p:nvPicPr>
                      <p:cNvPr id="4" name="Object 3">
                        <a:extLst>
                          <a:ext uri="{FF2B5EF4-FFF2-40B4-BE49-F238E27FC236}">
                            <a16:creationId xmlns:a16="http://schemas.microsoft.com/office/drawing/2014/main" id="{C2F8F3EB-8628-4189-B681-60D3B93C3067}"/>
                          </a:ext>
                        </a:extLst>
                      </p:cNvPr>
                      <p:cNvPicPr/>
                      <p:nvPr/>
                    </p:nvPicPr>
                    <p:blipFill>
                      <a:blip r:embed="rId5"/>
                      <a:stretch>
                        <a:fillRect/>
                      </a:stretch>
                    </p:blipFill>
                    <p:spPr>
                      <a:xfrm>
                        <a:off x="3930650" y="2016125"/>
                        <a:ext cx="114300" cy="177800"/>
                      </a:xfrm>
                      <a:prstGeom prst="rect">
                        <a:avLst/>
                      </a:prstGeom>
                    </p:spPr>
                  </p:pic>
                </p:oleObj>
              </mc:Fallback>
            </mc:AlternateContent>
          </a:graphicData>
        </a:graphic>
      </p:graphicFrame>
      <p:sp>
        <p:nvSpPr>
          <p:cNvPr id="23" name="Rectangle 22">
            <a:extLst>
              <a:ext uri="{FF2B5EF4-FFF2-40B4-BE49-F238E27FC236}">
                <a16:creationId xmlns:a16="http://schemas.microsoft.com/office/drawing/2014/main" id="{024F90F0-4BA1-4085-8A40-91DC0ED381F1}"/>
              </a:ext>
            </a:extLst>
          </p:cNvPr>
          <p:cNvSpPr/>
          <p:nvPr/>
        </p:nvSpPr>
        <p:spPr>
          <a:xfrm>
            <a:off x="3334060" y="7400268"/>
            <a:ext cx="20637384" cy="2267830"/>
          </a:xfrm>
          <a:prstGeom prst="rect">
            <a:avLst/>
          </a:prstGeom>
          <a:no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55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a:t>
            </a:r>
            <a:r>
              <a:rPr kumimoji="0" lang="en-GB" sz="550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a:t>
            </a:r>
            <a:r>
              <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Khi có mặt chất xúc tác là acid hoặc enzyme, </a:t>
            </a:r>
            <a:r>
              <a:rPr kumimoji="0" lang="en-GB" sz="5500" b="0" i="0" u="none" strike="noStrike" kern="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sym typeface="Arial"/>
              </a:rPr>
              <a:t>tinh bột bị thủy phân </a:t>
            </a:r>
            <a:r>
              <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tạo thành sản phẩm trung gian là dextrin, mantose. Cuối cùng tạo thành </a:t>
            </a:r>
            <a:r>
              <a:rPr kumimoji="0" lang="en-GB" sz="5500" b="0" i="0" u="none" strike="noStrike" kern="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sym typeface="Arial"/>
              </a:rPr>
              <a:t>glucose</a:t>
            </a:r>
            <a:r>
              <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55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55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500" b="0" i="0" u="none" strike="noStrike" kern="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grpSp>
        <p:nvGrpSpPr>
          <p:cNvPr id="11" name="Google Shape;185;p1">
            <a:extLst>
              <a:ext uri="{FF2B5EF4-FFF2-40B4-BE49-F238E27FC236}">
                <a16:creationId xmlns:a16="http://schemas.microsoft.com/office/drawing/2014/main" id="{3146F15C-FF09-4310-8525-2311F4F7B977}"/>
              </a:ext>
            </a:extLst>
          </p:cNvPr>
          <p:cNvGrpSpPr/>
          <p:nvPr/>
        </p:nvGrpSpPr>
        <p:grpSpPr>
          <a:xfrm>
            <a:off x="946538" y="1644995"/>
            <a:ext cx="20008034" cy="1014859"/>
            <a:chOff x="7459669" y="7086600"/>
            <a:chExt cx="20011655" cy="1015043"/>
          </a:xfrm>
        </p:grpSpPr>
        <p:sp>
          <p:nvSpPr>
            <p:cNvPr id="12" name="Google Shape;186;p1">
              <a:hlinkClick r:id="" action="ppaction://noaction"/>
              <a:extLst>
                <a:ext uri="{FF2B5EF4-FFF2-40B4-BE49-F238E27FC236}">
                  <a16:creationId xmlns:a16="http://schemas.microsoft.com/office/drawing/2014/main" id="{F195B764-548F-468C-A40C-D6285D862F33}"/>
                </a:ext>
              </a:extLst>
            </p:cNvPr>
            <p:cNvSpPr/>
            <p:nvPr/>
          </p:nvSpPr>
          <p:spPr>
            <a:xfrm>
              <a:off x="9092456" y="7178187"/>
              <a:ext cx="18378868" cy="9234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35F82"/>
                </a:buClr>
                <a:buSzPts val="4800"/>
                <a:buFont typeface="Tahoma"/>
                <a:buNone/>
                <a:tabLst/>
                <a:defRPr/>
              </a:pPr>
              <a:r>
                <a:rPr kumimoji="0" lang="en-US" sz="5400" b="1" i="0" u="none" strike="noStrike" kern="0" cap="none" spc="0" normalizeH="0" baseline="0" noProof="0">
                  <a:ln>
                    <a:noFill/>
                  </a:ln>
                  <a:solidFill>
                    <a:srgbClr val="FF0000"/>
                  </a:solidFill>
                  <a:effectLst/>
                  <a:uLnTx/>
                  <a:uFillTx/>
                  <a:latin typeface="Times New Roman" panose="02020603050405020304" pitchFamily="18" charset="0"/>
                  <a:ea typeface="Tahoma"/>
                  <a:cs typeface="Times New Roman" panose="02020603050405020304" pitchFamily="18" charset="0"/>
                  <a:sym typeface="Tahoma"/>
                </a:rPr>
                <a:t>TÍNH CHẤT HÓA HỌC CỦA TINH BỘT</a:t>
              </a:r>
              <a:endParaRPr kumimoji="0" sz="5400" b="1" i="0" u="none" strike="noStrike" kern="0" cap="none" spc="0" normalizeH="0" baseline="0" noProof="0">
                <a:ln>
                  <a:noFill/>
                </a:ln>
                <a:solidFill>
                  <a:srgbClr val="FF0000"/>
                </a:solidFill>
                <a:effectLst/>
                <a:uLnTx/>
                <a:uFillTx/>
                <a:latin typeface="Times New Roman" panose="02020603050405020304" pitchFamily="18" charset="0"/>
                <a:ea typeface="Tahoma"/>
                <a:cs typeface="Times New Roman" panose="02020603050405020304" pitchFamily="18" charset="0"/>
                <a:sym typeface="Tahoma"/>
              </a:endParaRPr>
            </a:p>
          </p:txBody>
        </p:sp>
        <p:grpSp>
          <p:nvGrpSpPr>
            <p:cNvPr id="13" name="Google Shape;187;p1">
              <a:extLst>
                <a:ext uri="{FF2B5EF4-FFF2-40B4-BE49-F238E27FC236}">
                  <a16:creationId xmlns:a16="http://schemas.microsoft.com/office/drawing/2014/main" id="{DC578C17-B329-4BCE-B128-AFC9B0521914}"/>
                </a:ext>
              </a:extLst>
            </p:cNvPr>
            <p:cNvGrpSpPr/>
            <p:nvPr/>
          </p:nvGrpSpPr>
          <p:grpSpPr>
            <a:xfrm>
              <a:off x="7459669" y="7086600"/>
              <a:ext cx="1392615" cy="1004609"/>
              <a:chOff x="7459669" y="7543800"/>
              <a:chExt cx="1381118" cy="1004609"/>
            </a:xfrm>
          </p:grpSpPr>
          <p:sp>
            <p:nvSpPr>
              <p:cNvPr id="14" name="Google Shape;188;p1">
                <a:extLst>
                  <a:ext uri="{FF2B5EF4-FFF2-40B4-BE49-F238E27FC236}">
                    <a16:creationId xmlns:a16="http://schemas.microsoft.com/office/drawing/2014/main" id="{128C4914-D792-407E-8AD0-7D2D4343C7F9}"/>
                  </a:ext>
                </a:extLst>
              </p:cNvPr>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5400" b="0" i="0" u="none" strike="noStrike" kern="0" cap="none" spc="0" normalizeH="0" baseline="0" noProof="0">
                  <a:ln>
                    <a:noFill/>
                  </a:ln>
                  <a:solidFill>
                    <a:srgbClr val="FFFFFF"/>
                  </a:solidFill>
                  <a:effectLst/>
                  <a:uLnTx/>
                  <a:uFillTx/>
                  <a:latin typeface="Times New Roman" panose="02020603050405020304" pitchFamily="18" charset="0"/>
                  <a:ea typeface="Calibri"/>
                  <a:cs typeface="Times New Roman" panose="02020603050405020304" pitchFamily="18" charset="0"/>
                  <a:sym typeface="Calibri"/>
                </a:endParaRPr>
              </a:p>
            </p:txBody>
          </p:sp>
          <p:grpSp>
            <p:nvGrpSpPr>
              <p:cNvPr id="15" name="Google Shape;189;p1">
                <a:extLst>
                  <a:ext uri="{FF2B5EF4-FFF2-40B4-BE49-F238E27FC236}">
                    <a16:creationId xmlns:a16="http://schemas.microsoft.com/office/drawing/2014/main" id="{EBA835CE-BA1C-48CE-B625-632A7B9C6F63}"/>
                  </a:ext>
                </a:extLst>
              </p:cNvPr>
              <p:cNvGrpSpPr/>
              <p:nvPr/>
            </p:nvGrpSpPr>
            <p:grpSpPr>
              <a:xfrm>
                <a:off x="7469187" y="7624952"/>
                <a:ext cx="1371600" cy="923457"/>
                <a:chOff x="7469187" y="7624952"/>
                <a:chExt cx="1371600" cy="923457"/>
              </a:xfrm>
            </p:grpSpPr>
            <p:sp>
              <p:nvSpPr>
                <p:cNvPr id="16" name="Google Shape;190;p1">
                  <a:extLst>
                    <a:ext uri="{FF2B5EF4-FFF2-40B4-BE49-F238E27FC236}">
                      <a16:creationId xmlns:a16="http://schemas.microsoft.com/office/drawing/2014/main" id="{56C32840-3D5C-49C1-AB54-FA1DEAB1181B}"/>
                    </a:ext>
                  </a:extLst>
                </p:cNvPr>
                <p:cNvSpPr/>
                <p:nvPr/>
              </p:nvSpPr>
              <p:spPr>
                <a:xfrm rot="5400000">
                  <a:off x="7789227" y="7365086"/>
                  <a:ext cx="731520" cy="1371600"/>
                </a:xfrm>
                <a:prstGeom prst="round2SameRect">
                  <a:avLst>
                    <a:gd name="adj1" fmla="val 16667"/>
                    <a:gd name="adj2" fmla="val 0"/>
                  </a:avLst>
                </a:prstGeom>
                <a:solidFill>
                  <a:srgbClr val="FF0000"/>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5400" b="0" i="0" u="none" strike="noStrike" kern="0" cap="none" spc="0" normalizeH="0" baseline="0" noProof="0">
                    <a:ln>
                      <a:noFill/>
                    </a:ln>
                    <a:solidFill>
                      <a:srgbClr val="FFFFFF"/>
                    </a:solidFill>
                    <a:effectLst/>
                    <a:uLnTx/>
                    <a:uFillTx/>
                    <a:latin typeface="Times New Roman" panose="02020603050405020304" pitchFamily="18" charset="0"/>
                    <a:ea typeface="Calibri"/>
                    <a:cs typeface="Times New Roman" panose="02020603050405020304" pitchFamily="18" charset="0"/>
                    <a:sym typeface="Calibri"/>
                  </a:endParaRPr>
                </a:p>
              </p:txBody>
            </p:sp>
            <p:sp>
              <p:nvSpPr>
                <p:cNvPr id="17" name="Google Shape;191;p1">
                  <a:extLst>
                    <a:ext uri="{FF2B5EF4-FFF2-40B4-BE49-F238E27FC236}">
                      <a16:creationId xmlns:a16="http://schemas.microsoft.com/office/drawing/2014/main" id="{12A08380-0ECD-42A5-BF6C-BDC9663D534D}"/>
                    </a:ext>
                  </a:extLst>
                </p:cNvPr>
                <p:cNvSpPr txBox="1"/>
                <p:nvPr/>
              </p:nvSpPr>
              <p:spPr>
                <a:xfrm>
                  <a:off x="7595747" y="7624952"/>
                  <a:ext cx="958156" cy="92345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1" i="0" u="none" strike="noStrike" kern="0" cap="none" spc="0" normalizeH="0" baseline="0" noProof="0">
                      <a:ln>
                        <a:noFill/>
                      </a:ln>
                      <a:solidFill>
                        <a:srgbClr val="FFFFFF"/>
                      </a:solidFill>
                      <a:effectLst/>
                      <a:uLnTx/>
                      <a:uFillTx/>
                      <a:latin typeface="Times New Roman" panose="02020603050405020304" pitchFamily="18" charset="0"/>
                      <a:ea typeface="Tahoma"/>
                      <a:cs typeface="Times New Roman" panose="02020603050405020304" pitchFamily="18" charset="0"/>
                      <a:sym typeface="Tahoma"/>
                    </a:rPr>
                    <a:t>II</a:t>
                  </a:r>
                  <a:endParaRPr kumimoji="0" sz="5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grpSp>
      <p:sp>
        <p:nvSpPr>
          <p:cNvPr id="18" name="Rectangle 17">
            <a:extLst>
              <a:ext uri="{FF2B5EF4-FFF2-40B4-BE49-F238E27FC236}">
                <a16:creationId xmlns:a16="http://schemas.microsoft.com/office/drawing/2014/main" id="{0E308F0A-B225-4892-8990-B55E68F0ED8F}"/>
              </a:ext>
            </a:extLst>
          </p:cNvPr>
          <p:cNvSpPr/>
          <p:nvPr/>
        </p:nvSpPr>
        <p:spPr>
          <a:xfrm>
            <a:off x="3040912" y="4222967"/>
            <a:ext cx="20951797" cy="2092770"/>
          </a:xfrm>
          <a:prstGeom prst="rect">
            <a:avLst/>
          </a:prstGeom>
          <a:no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GB" sz="55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a:t>
            </a:r>
            <a:r>
              <a:rPr kumimoji="0" lang="en-GB" sz="550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a:t>
            </a:r>
            <a:r>
              <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GB" sz="5500" b="0" i="0" u="none" strike="noStrike" kern="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a:rPr>
              <a:t>Phân t</a:t>
            </a:r>
            <a:r>
              <a:rPr lang="en-GB" sz="5500">
                <a:solidFill>
                  <a:schemeClr val="tx1"/>
                </a:solidFill>
                <a:latin typeface="Times New Roman" panose="02020603050405020304" pitchFamily="18" charset="0"/>
                <a:cs typeface="Times New Roman" panose="02020603050405020304" pitchFamily="18" charset="0"/>
              </a:rPr>
              <a:t>ử </a:t>
            </a:r>
            <a:r>
              <a:rPr lang="en-GB" sz="5500">
                <a:solidFill>
                  <a:srgbClr val="0000FF"/>
                </a:solidFill>
                <a:latin typeface="Times New Roman" panose="02020603050405020304" pitchFamily="18" charset="0"/>
                <a:cs typeface="Times New Roman" panose="02020603050405020304" pitchFamily="18" charset="0"/>
              </a:rPr>
              <a:t>tinh bột hấp phụ iodine </a:t>
            </a:r>
            <a:r>
              <a:rPr lang="en-GB" sz="5500">
                <a:solidFill>
                  <a:schemeClr val="tx1"/>
                </a:solidFill>
                <a:latin typeface="Times New Roman" panose="02020603050405020304" pitchFamily="18" charset="0"/>
                <a:cs typeface="Times New Roman" panose="02020603050405020304" pitchFamily="18" charset="0"/>
              </a:rPr>
              <a:t>tạo thành </a:t>
            </a:r>
            <a:r>
              <a:rPr lang="en-GB" sz="5500">
                <a:solidFill>
                  <a:srgbClr val="0000FF"/>
                </a:solidFill>
                <a:latin typeface="Times New Roman" panose="02020603050405020304" pitchFamily="18" charset="0"/>
                <a:cs typeface="Times New Roman" panose="02020603050405020304" pitchFamily="18" charset="0"/>
              </a:rPr>
              <a:t>hợp chất có màu xanh tím. Đây là phản ứng nhận ra tinh bột bằng iodine và ng</a:t>
            </a:r>
            <a:r>
              <a:rPr lang="vi-VN" sz="5500">
                <a:solidFill>
                  <a:srgbClr val="0000FF"/>
                </a:solidFill>
                <a:latin typeface="Times New Roman" panose="02020603050405020304" pitchFamily="18" charset="0"/>
                <a:cs typeface="Times New Roman" panose="02020603050405020304" pitchFamily="18" charset="0"/>
              </a:rPr>
              <a:t>ư</a:t>
            </a:r>
            <a:r>
              <a:rPr lang="en-GB" sz="5500">
                <a:solidFill>
                  <a:srgbClr val="0000FF"/>
                </a:solidFill>
                <a:latin typeface="Times New Roman" panose="02020603050405020304" pitchFamily="18" charset="0"/>
                <a:cs typeface="Times New Roman" panose="02020603050405020304" pitchFamily="18" charset="0"/>
              </a:rPr>
              <a:t>ợc lại.</a:t>
            </a:r>
            <a:endParaRPr kumimoji="0" lang="en-GB" sz="5500" b="0" i="0" u="none" strike="noStrike" kern="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5" name="Picture 4">
            <a:extLst>
              <a:ext uri="{FF2B5EF4-FFF2-40B4-BE49-F238E27FC236}">
                <a16:creationId xmlns:a16="http://schemas.microsoft.com/office/drawing/2014/main" id="{19635071-482D-4F3B-9B34-D8AED9D8998B}"/>
              </a:ext>
            </a:extLst>
          </p:cNvPr>
          <p:cNvPicPr>
            <a:picLocks noChangeAspect="1"/>
          </p:cNvPicPr>
          <p:nvPr/>
        </p:nvPicPr>
        <p:blipFill>
          <a:blip r:embed="rId7"/>
          <a:stretch>
            <a:fillRect/>
          </a:stretch>
        </p:blipFill>
        <p:spPr>
          <a:xfrm>
            <a:off x="6613662" y="9652730"/>
            <a:ext cx="11158263" cy="1877091"/>
          </a:xfrm>
          <a:prstGeom prst="rect">
            <a:avLst/>
          </a:prstGeom>
        </p:spPr>
      </p:pic>
    </p:spTree>
    <p:extLst>
      <p:ext uri="{BB962C8B-B14F-4D97-AF65-F5344CB8AC3E}">
        <p14:creationId xmlns:p14="http://schemas.microsoft.com/office/powerpoint/2010/main" val="116874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grpSp>
        <p:nvGrpSpPr>
          <p:cNvPr id="185" name="Google Shape;185;p1"/>
          <p:cNvGrpSpPr/>
          <p:nvPr/>
        </p:nvGrpSpPr>
        <p:grpSpPr>
          <a:xfrm>
            <a:off x="946538" y="1793852"/>
            <a:ext cx="20008034" cy="922567"/>
            <a:chOff x="7459669" y="7086600"/>
            <a:chExt cx="20011655" cy="922734"/>
          </a:xfrm>
        </p:grpSpPr>
        <p:sp>
          <p:nvSpPr>
            <p:cNvPr id="186" name="Google Shape;186;p1">
              <a:hlinkClick r:id="" action="ppaction://noaction"/>
            </p:cNvPr>
            <p:cNvSpPr/>
            <p:nvPr/>
          </p:nvSpPr>
          <p:spPr>
            <a:xfrm>
              <a:off x="9092456" y="7178187"/>
              <a:ext cx="18378868" cy="83114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35F82"/>
                </a:buClr>
                <a:buSzPts val="4800"/>
                <a:buFont typeface="Tahoma"/>
                <a:buNone/>
                <a:tabLst/>
                <a:defRPr/>
              </a:pPr>
              <a:r>
                <a:rPr kumimoji="0" lang="en-US" sz="4800" b="1" i="0" u="none" strike="noStrike" kern="0" cap="none" spc="0" normalizeH="0" baseline="0" noProof="0">
                  <a:ln>
                    <a:noFill/>
                  </a:ln>
                  <a:solidFill>
                    <a:srgbClr val="FF0000"/>
                  </a:solidFill>
                  <a:effectLst/>
                  <a:uLnTx/>
                  <a:uFillTx/>
                  <a:latin typeface="Times New Roman" panose="02020603050405020304" pitchFamily="18" charset="0"/>
                  <a:ea typeface="Tahoma"/>
                  <a:cs typeface="Times New Roman" panose="02020603050405020304" pitchFamily="18" charset="0"/>
                  <a:sym typeface="Tahoma"/>
                </a:rPr>
                <a:t>TÍNH CHẤT HÓA HỌC CỦA </a:t>
              </a:r>
              <a:r>
                <a:rPr lang="en-US" sz="4800" b="1">
                  <a:solidFill>
                    <a:srgbClr val="FF0000"/>
                  </a:solidFill>
                  <a:latin typeface="Times New Roman" panose="02020603050405020304" pitchFamily="18" charset="0"/>
                  <a:ea typeface="Tahoma"/>
                  <a:cs typeface="Times New Roman" panose="02020603050405020304" pitchFamily="18" charset="0"/>
                  <a:sym typeface="Tahoma"/>
                </a:rPr>
                <a:t>CELLULOSE</a:t>
              </a:r>
              <a:endParaRPr kumimoji="0" sz="4800" b="1" i="0" u="none" strike="noStrike" kern="0" cap="none" spc="0" normalizeH="0" baseline="0" noProof="0">
                <a:ln>
                  <a:noFill/>
                </a:ln>
                <a:solidFill>
                  <a:srgbClr val="FF0000"/>
                </a:solidFill>
                <a:effectLst/>
                <a:uLnTx/>
                <a:uFillTx/>
                <a:latin typeface="Times New Roman" panose="02020603050405020304" pitchFamily="18" charset="0"/>
                <a:ea typeface="Tahoma"/>
                <a:cs typeface="Times New Roman" panose="02020603050405020304" pitchFamily="18" charset="0"/>
                <a:sym typeface="Tahoma"/>
              </a:endParaRPr>
            </a:p>
          </p:txBody>
        </p:sp>
        <p:grpSp>
          <p:nvGrpSpPr>
            <p:cNvPr id="187" name="Google Shape;187;p1"/>
            <p:cNvGrpSpPr/>
            <p:nvPr/>
          </p:nvGrpSpPr>
          <p:grpSpPr>
            <a:xfrm>
              <a:off x="7459669" y="7086600"/>
              <a:ext cx="1392615" cy="872846"/>
              <a:chOff x="7459669" y="7543800"/>
              <a:chExt cx="1381118" cy="872846"/>
            </a:xfrm>
          </p:grpSpPr>
          <p:sp>
            <p:nvSpPr>
              <p:cNvPr id="188" name="Google Shape;188;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FFFFFF"/>
                  </a:solidFill>
                  <a:effectLst/>
                  <a:uLnTx/>
                  <a:uFillTx/>
                  <a:latin typeface="Times New Roman" panose="02020603050405020304" pitchFamily="18" charset="0"/>
                  <a:ea typeface="Calibri"/>
                  <a:cs typeface="Times New Roman" panose="02020603050405020304" pitchFamily="18" charset="0"/>
                  <a:sym typeface="Calibri"/>
                </a:endParaRPr>
              </a:p>
            </p:txBody>
          </p:sp>
          <p:grpSp>
            <p:nvGrpSpPr>
              <p:cNvPr id="189" name="Google Shape;189;p1"/>
              <p:cNvGrpSpPr/>
              <p:nvPr/>
            </p:nvGrpSpPr>
            <p:grpSpPr>
              <a:xfrm>
                <a:off x="7469187" y="7685126"/>
                <a:ext cx="1371600" cy="731520"/>
                <a:chOff x="7469187" y="7685126"/>
                <a:chExt cx="1371600" cy="731520"/>
              </a:xfrm>
            </p:grpSpPr>
            <p:sp>
              <p:nvSpPr>
                <p:cNvPr id="190" name="Google Shape;190;p1"/>
                <p:cNvSpPr/>
                <p:nvPr/>
              </p:nvSpPr>
              <p:spPr>
                <a:xfrm rot="5400000">
                  <a:off x="7789227" y="7365086"/>
                  <a:ext cx="731520" cy="1371600"/>
                </a:xfrm>
                <a:prstGeom prst="round2SameRect">
                  <a:avLst>
                    <a:gd name="adj1" fmla="val 16667"/>
                    <a:gd name="adj2" fmla="val 0"/>
                  </a:avLst>
                </a:prstGeom>
                <a:solidFill>
                  <a:srgbClr val="FF0000"/>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FFFFFF"/>
                    </a:solidFill>
                    <a:effectLst/>
                    <a:uLnTx/>
                    <a:uFillTx/>
                    <a:latin typeface="Times New Roman" panose="02020603050405020304" pitchFamily="18" charset="0"/>
                    <a:ea typeface="Calibri"/>
                    <a:cs typeface="Times New Roman" panose="02020603050405020304" pitchFamily="18" charset="0"/>
                    <a:sym typeface="Calibri"/>
                  </a:endParaRPr>
                </a:p>
              </p:txBody>
            </p:sp>
            <p:sp>
              <p:nvSpPr>
                <p:cNvPr id="191" name="Google Shape;191;p1"/>
                <p:cNvSpPr txBox="1"/>
                <p:nvPr/>
              </p:nvSpPr>
              <p:spPr>
                <a:xfrm>
                  <a:off x="7586230" y="7688759"/>
                  <a:ext cx="967672" cy="70797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FFFF"/>
                      </a:solidFill>
                      <a:effectLst/>
                      <a:uLnTx/>
                      <a:uFillTx/>
                      <a:latin typeface="Times New Roman" panose="02020603050405020304" pitchFamily="18" charset="0"/>
                      <a:ea typeface="Tahoma"/>
                      <a:cs typeface="Times New Roman" panose="02020603050405020304" pitchFamily="18" charset="0"/>
                      <a:sym typeface="Tahoma"/>
                    </a:rPr>
                    <a:t>IV</a:t>
                  </a: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grpSp>
      <p:sp>
        <p:nvSpPr>
          <p:cNvPr id="209" name="Google Shape;209;p1"/>
          <p:cNvSpPr/>
          <p:nvPr/>
        </p:nvSpPr>
        <p:spPr>
          <a:xfrm rot="16200000">
            <a:off x="1127608" y="10947026"/>
            <a:ext cx="143662" cy="165558"/>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Rectangle 1">
            <a:extLst>
              <a:ext uri="{FF2B5EF4-FFF2-40B4-BE49-F238E27FC236}">
                <a16:creationId xmlns:a16="http://schemas.microsoft.com/office/drawing/2014/main" id="{7BCAC9A0-1B1E-45B4-8F12-E64D39650C37}"/>
              </a:ext>
            </a:extLst>
          </p:cNvPr>
          <p:cNvSpPr/>
          <p:nvPr/>
        </p:nvSpPr>
        <p:spPr>
          <a:xfrm>
            <a:off x="3593805" y="5657572"/>
            <a:ext cx="20354259" cy="6856704"/>
          </a:xfrm>
          <a:prstGeom prst="rect">
            <a:avLst/>
          </a:prstGeom>
          <a:no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0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Nhóm </a:t>
            </a:r>
            <a:r>
              <a:rPr kumimoji="0" lang="en-GB" sz="60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1, 2</a:t>
            </a:r>
            <a:r>
              <a:rPr kumimoji="0" lang="en-GB" sz="60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GB" sz="60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sym typeface="Arial"/>
              </a:rPr>
              <a:t>Quan sát video thí nghiệm của phản </a:t>
            </a:r>
            <a:r>
              <a:rPr lang="en-GB" sz="6000">
                <a:solidFill>
                  <a:srgbClr val="000000"/>
                </a:solidFill>
                <a:latin typeface="Times New Roman" panose="02020603050405020304" pitchFamily="18" charset="0"/>
                <a:ea typeface="Calibri" panose="020F0502020204030204" pitchFamily="34" charset="0"/>
              </a:rPr>
              <a:t>ứng thủy phân cellulose</a:t>
            </a:r>
            <a:r>
              <a:rPr kumimoji="0" lang="nl-NL" sz="60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sym typeface="Arial"/>
              </a:rPr>
              <a:t>. Hoàn thành phiếu học tập số 8.</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20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8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0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Nhóm </a:t>
            </a:r>
            <a:r>
              <a:rPr kumimoji="0" lang="en-GB" sz="60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3, 4</a:t>
            </a:r>
            <a:r>
              <a:rPr kumimoji="0" lang="en-GB" sz="60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GB" sz="60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Quan sát video thí nghiệm của phản ứng gi</a:t>
            </a:r>
            <a:r>
              <a:rPr lang="en-GB" sz="6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ữa cellulose với HNO</a:t>
            </a:r>
            <a:r>
              <a:rPr lang="en-GB" sz="6000" baseline="-25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kumimoji="0" lang="nl-NL" sz="60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Hoàn thành phiếu học tập số 9.</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40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p>
            <a:pPr algn="just"/>
            <a:r>
              <a:rPr kumimoji="0" lang="en-GB" sz="60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Nhóm </a:t>
            </a:r>
            <a:r>
              <a:rPr kumimoji="0" lang="en-GB" sz="60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5, 6</a:t>
            </a:r>
            <a:r>
              <a:rPr kumimoji="0" lang="en-GB" sz="60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GB" sz="60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Quan sát video thí nghiệm của phản ứng gi</a:t>
            </a:r>
            <a:r>
              <a:rPr lang="en-GB" sz="6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ữa cellulose với n</a:t>
            </a:r>
            <a:r>
              <a:rPr lang="vi-VN" sz="6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ư</a:t>
            </a:r>
            <a:r>
              <a:rPr lang="en-GB" sz="6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ớc Schweizer</a:t>
            </a:r>
            <a:r>
              <a:rPr kumimoji="0" lang="nl-NL" sz="60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Hoàn thành phiếu học tập số 10.</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6000" b="0" i="0" u="none" strike="noStrike" kern="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3" name="TextBox 2">
            <a:extLst>
              <a:ext uri="{FF2B5EF4-FFF2-40B4-BE49-F238E27FC236}">
                <a16:creationId xmlns:a16="http://schemas.microsoft.com/office/drawing/2014/main" id="{AD93B2D3-1A56-4389-977F-FE04F3117009}"/>
              </a:ext>
            </a:extLst>
          </p:cNvPr>
          <p:cNvSpPr txBox="1"/>
          <p:nvPr/>
        </p:nvSpPr>
        <p:spPr>
          <a:xfrm>
            <a:off x="1282218" y="3742656"/>
            <a:ext cx="22665846" cy="1015663"/>
          </a:xfrm>
          <a:prstGeom prst="rect">
            <a:avLst/>
          </a:prstGeom>
          <a:noFill/>
        </p:spPr>
        <p:txBody>
          <a:bodyPr wrap="square" rtlCol="0">
            <a:spAutoFit/>
          </a:bodyPr>
          <a:lstStyle/>
          <a:p>
            <a:r>
              <a:rPr lang="en-GB" sz="6000" b="1">
                <a:solidFill>
                  <a:srgbClr val="0000FF"/>
                </a:solidFill>
                <a:latin typeface="Times New Roman" panose="02020603050405020304" pitchFamily="18" charset="0"/>
                <a:cs typeface="Times New Roman" panose="02020603050405020304" pitchFamily="18" charset="0"/>
              </a:rPr>
              <a:t>HOẠT ĐỘNG THEO NHÓM THỰC HIỆN CÁC YÊU CẦU SAU:</a:t>
            </a:r>
          </a:p>
        </p:txBody>
      </p:sp>
    </p:spTree>
    <p:extLst>
      <p:ext uri="{BB962C8B-B14F-4D97-AF65-F5344CB8AC3E}">
        <p14:creationId xmlns:p14="http://schemas.microsoft.com/office/powerpoint/2010/main" val="41464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209" name="Google Shape;209;p1"/>
          <p:cNvSpPr/>
          <p:nvPr/>
        </p:nvSpPr>
        <p:spPr>
          <a:xfrm rot="16200000">
            <a:off x="1127608" y="10947026"/>
            <a:ext cx="143662" cy="165558"/>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8" name="TextBox 47">
            <a:extLst>
              <a:ext uri="{FF2B5EF4-FFF2-40B4-BE49-F238E27FC236}">
                <a16:creationId xmlns:a16="http://schemas.microsoft.com/office/drawing/2014/main" id="{5CCBF8C9-BF03-4172-9195-91C6396026FE}"/>
              </a:ext>
            </a:extLst>
          </p:cNvPr>
          <p:cNvSpPr txBox="1"/>
          <p:nvPr/>
        </p:nvSpPr>
        <p:spPr>
          <a:xfrm>
            <a:off x="284914" y="5752715"/>
            <a:ext cx="2573134"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0" b="1" i="0"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Arial"/>
              </a:rPr>
              <a:t>Kết luận:</a:t>
            </a:r>
          </a:p>
        </p:txBody>
      </p:sp>
      <p:graphicFrame>
        <p:nvGraphicFramePr>
          <p:cNvPr id="3" name="Object 2">
            <a:extLst>
              <a:ext uri="{FF2B5EF4-FFF2-40B4-BE49-F238E27FC236}">
                <a16:creationId xmlns:a16="http://schemas.microsoft.com/office/drawing/2014/main" id="{6CAA3054-B714-412A-8356-DE560CADE52F}"/>
              </a:ext>
            </a:extLst>
          </p:cNvPr>
          <p:cNvGraphicFramePr>
            <a:graphicFrameLocks noChangeAspect="1"/>
          </p:cNvGraphicFramePr>
          <p:nvPr/>
        </p:nvGraphicFramePr>
        <p:xfrm>
          <a:off x="3930650" y="2016125"/>
          <a:ext cx="114300" cy="177800"/>
        </p:xfrm>
        <a:graphic>
          <a:graphicData uri="http://schemas.openxmlformats.org/presentationml/2006/ole">
            <mc:AlternateContent xmlns:mc="http://schemas.openxmlformats.org/markup-compatibility/2006">
              <mc:Choice xmlns:v="urn:schemas-microsoft-com:vml" Requires="v">
                <p:oleObj spid="_x0000_s7264" name="Equation" r:id="rId4" imgW="114120" imgH="177480" progId="Equation.DSMT4">
                  <p:embed/>
                </p:oleObj>
              </mc:Choice>
              <mc:Fallback>
                <p:oleObj name="Equation" r:id="rId4" imgW="114120" imgH="177480" progId="Equation.DSMT4">
                  <p:embed/>
                  <p:pic>
                    <p:nvPicPr>
                      <p:cNvPr id="3" name="Object 2">
                        <a:extLst>
                          <a:ext uri="{FF2B5EF4-FFF2-40B4-BE49-F238E27FC236}">
                            <a16:creationId xmlns:a16="http://schemas.microsoft.com/office/drawing/2014/main" id="{6CAA3054-B714-412A-8356-DE560CADE52F}"/>
                          </a:ext>
                        </a:extLst>
                      </p:cNvPr>
                      <p:cNvPicPr/>
                      <p:nvPr/>
                    </p:nvPicPr>
                    <p:blipFill>
                      <a:blip r:embed="rId5"/>
                      <a:stretch>
                        <a:fillRect/>
                      </a:stretch>
                    </p:blipFill>
                    <p:spPr>
                      <a:xfrm>
                        <a:off x="3930650" y="2016125"/>
                        <a:ext cx="114300" cy="1778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C2F8F3EB-8628-4189-B681-60D3B93C3067}"/>
              </a:ext>
            </a:extLst>
          </p:cNvPr>
          <p:cNvGraphicFramePr>
            <a:graphicFrameLocks noChangeAspect="1"/>
          </p:cNvGraphicFramePr>
          <p:nvPr/>
        </p:nvGraphicFramePr>
        <p:xfrm>
          <a:off x="3930650" y="2016125"/>
          <a:ext cx="114300" cy="177800"/>
        </p:xfrm>
        <a:graphic>
          <a:graphicData uri="http://schemas.openxmlformats.org/presentationml/2006/ole">
            <mc:AlternateContent xmlns:mc="http://schemas.openxmlformats.org/markup-compatibility/2006">
              <mc:Choice xmlns:v="urn:schemas-microsoft-com:vml" Requires="v">
                <p:oleObj spid="_x0000_s7265" name="Equation" r:id="rId6" imgW="114120" imgH="177480" progId="Equation.DSMT4">
                  <p:embed/>
                </p:oleObj>
              </mc:Choice>
              <mc:Fallback>
                <p:oleObj name="Equation" r:id="rId6" imgW="114120" imgH="177480" progId="Equation.DSMT4">
                  <p:embed/>
                  <p:pic>
                    <p:nvPicPr>
                      <p:cNvPr id="4" name="Object 3">
                        <a:extLst>
                          <a:ext uri="{FF2B5EF4-FFF2-40B4-BE49-F238E27FC236}">
                            <a16:creationId xmlns:a16="http://schemas.microsoft.com/office/drawing/2014/main" id="{C2F8F3EB-8628-4189-B681-60D3B93C3067}"/>
                          </a:ext>
                        </a:extLst>
                      </p:cNvPr>
                      <p:cNvPicPr/>
                      <p:nvPr/>
                    </p:nvPicPr>
                    <p:blipFill>
                      <a:blip r:embed="rId5"/>
                      <a:stretch>
                        <a:fillRect/>
                      </a:stretch>
                    </p:blipFill>
                    <p:spPr>
                      <a:xfrm>
                        <a:off x="3930650" y="2016125"/>
                        <a:ext cx="114300" cy="177800"/>
                      </a:xfrm>
                      <a:prstGeom prst="rect">
                        <a:avLst/>
                      </a:prstGeom>
                    </p:spPr>
                  </p:pic>
                </p:oleObj>
              </mc:Fallback>
            </mc:AlternateContent>
          </a:graphicData>
        </a:graphic>
      </p:graphicFrame>
      <p:sp>
        <p:nvSpPr>
          <p:cNvPr id="23" name="Rectangle 22">
            <a:extLst>
              <a:ext uri="{FF2B5EF4-FFF2-40B4-BE49-F238E27FC236}">
                <a16:creationId xmlns:a16="http://schemas.microsoft.com/office/drawing/2014/main" id="{024F90F0-4BA1-4085-8A40-91DC0ED381F1}"/>
              </a:ext>
            </a:extLst>
          </p:cNvPr>
          <p:cNvSpPr/>
          <p:nvPr/>
        </p:nvSpPr>
        <p:spPr>
          <a:xfrm>
            <a:off x="3335699" y="2867481"/>
            <a:ext cx="20637384" cy="2267830"/>
          </a:xfrm>
          <a:prstGeom prst="rect">
            <a:avLst/>
          </a:prstGeom>
          <a:no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55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a:t>
            </a:r>
            <a:r>
              <a:rPr kumimoji="0" lang="en-GB" sz="550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a:t>
            </a:r>
            <a:r>
              <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Khi có mặt chất xúc tác là acid hoặc enzyme cellulase, </a:t>
            </a:r>
            <a:r>
              <a:rPr kumimoji="0" lang="en-GB" sz="5500" b="0" i="0" u="none" strike="noStrike" kern="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sym typeface="Arial"/>
              </a:rPr>
              <a:t>cellulose bị thủy phân </a:t>
            </a:r>
            <a:r>
              <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tạo thành cuối cùng là </a:t>
            </a:r>
            <a:r>
              <a:rPr kumimoji="0" lang="en-GB" sz="5500" b="0" i="0" u="none" strike="noStrike" kern="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sym typeface="Arial"/>
              </a:rPr>
              <a:t>glucose</a:t>
            </a:r>
            <a:r>
              <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55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55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500" b="0" i="0" u="none" strike="noStrike" kern="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18" name="Rectangle 17">
            <a:extLst>
              <a:ext uri="{FF2B5EF4-FFF2-40B4-BE49-F238E27FC236}">
                <a16:creationId xmlns:a16="http://schemas.microsoft.com/office/drawing/2014/main" id="{0E308F0A-B225-4892-8990-B55E68F0ED8F}"/>
              </a:ext>
            </a:extLst>
          </p:cNvPr>
          <p:cNvSpPr/>
          <p:nvPr/>
        </p:nvSpPr>
        <p:spPr>
          <a:xfrm>
            <a:off x="3021286" y="6558332"/>
            <a:ext cx="20951797" cy="2092770"/>
          </a:xfrm>
          <a:prstGeom prst="rect">
            <a:avLst/>
          </a:prstGeom>
          <a:no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GB" sz="55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a:t>
            </a:r>
            <a:r>
              <a:rPr kumimoji="0" lang="en-GB" sz="550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a:t>
            </a:r>
            <a:r>
              <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Khi tác dụng v</a:t>
            </a:r>
            <a:r>
              <a:rPr lang="en-GB" sz="5500">
                <a:solidFill>
                  <a:srgbClr val="000000"/>
                </a:solidFill>
                <a:latin typeface="Times New Roman" panose="02020603050405020304" pitchFamily="18" charset="0"/>
                <a:cs typeface="Times New Roman" panose="02020603050405020304" pitchFamily="18" charset="0"/>
              </a:rPr>
              <a:t>ới HNO</a:t>
            </a:r>
            <a:r>
              <a:rPr lang="en-GB" sz="5500" baseline="-25000">
                <a:solidFill>
                  <a:srgbClr val="000000"/>
                </a:solidFill>
                <a:latin typeface="Times New Roman" panose="02020603050405020304" pitchFamily="18" charset="0"/>
                <a:cs typeface="Times New Roman" panose="02020603050405020304" pitchFamily="18" charset="0"/>
              </a:rPr>
              <a:t>3</a:t>
            </a:r>
            <a:r>
              <a:rPr lang="en-GB" sz="5500">
                <a:solidFill>
                  <a:srgbClr val="000000"/>
                </a:solidFill>
                <a:latin typeface="Times New Roman" panose="02020603050405020304" pitchFamily="18" charset="0"/>
                <a:cs typeface="Times New Roman" panose="02020603050405020304" pitchFamily="18" charset="0"/>
              </a:rPr>
              <a:t> đặc (có mặt H</a:t>
            </a:r>
            <a:r>
              <a:rPr lang="en-GB" sz="5500" baseline="-25000">
                <a:solidFill>
                  <a:srgbClr val="000000"/>
                </a:solidFill>
                <a:latin typeface="Times New Roman" panose="02020603050405020304" pitchFamily="18" charset="0"/>
                <a:cs typeface="Times New Roman" panose="02020603050405020304" pitchFamily="18" charset="0"/>
              </a:rPr>
              <a:t>2</a:t>
            </a:r>
            <a:r>
              <a:rPr lang="en-GB" sz="5500">
                <a:solidFill>
                  <a:srgbClr val="000000"/>
                </a:solidFill>
                <a:latin typeface="Times New Roman" panose="02020603050405020304" pitchFamily="18" charset="0"/>
                <a:cs typeface="Times New Roman" panose="02020603050405020304" pitchFamily="18" charset="0"/>
              </a:rPr>
              <a:t>SO</a:t>
            </a:r>
            <a:r>
              <a:rPr lang="en-GB" sz="5500" baseline="-25000">
                <a:solidFill>
                  <a:srgbClr val="000000"/>
                </a:solidFill>
                <a:latin typeface="Times New Roman" panose="02020603050405020304" pitchFamily="18" charset="0"/>
                <a:cs typeface="Times New Roman" panose="02020603050405020304" pitchFamily="18" charset="0"/>
              </a:rPr>
              <a:t>4</a:t>
            </a:r>
            <a:r>
              <a:rPr lang="en-GB" sz="5500">
                <a:solidFill>
                  <a:srgbClr val="000000"/>
                </a:solidFill>
                <a:latin typeface="Times New Roman" panose="02020603050405020304" pitchFamily="18" charset="0"/>
                <a:cs typeface="Times New Roman" panose="02020603050405020304" pitchFamily="18" charset="0"/>
              </a:rPr>
              <a:t> đặc), nhóm hydroxy trong phân tử cellulose bị thay thế bởi nhóm – NO</a:t>
            </a:r>
            <a:r>
              <a:rPr lang="en-GB" sz="5500" baseline="-25000">
                <a:solidFill>
                  <a:srgbClr val="000000"/>
                </a:solidFill>
                <a:latin typeface="Times New Roman" panose="02020603050405020304" pitchFamily="18" charset="0"/>
                <a:cs typeface="Times New Roman" panose="02020603050405020304" pitchFamily="18" charset="0"/>
              </a:rPr>
              <a:t>2</a:t>
            </a:r>
            <a:endParaRPr kumimoji="0" lang="en-GB" sz="5500" b="0" i="0" u="none" strike="noStrike" kern="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2" name="Picture 1">
            <a:extLst>
              <a:ext uri="{FF2B5EF4-FFF2-40B4-BE49-F238E27FC236}">
                <a16:creationId xmlns:a16="http://schemas.microsoft.com/office/drawing/2014/main" id="{B4E8D273-BAC1-4ACA-9842-9867A0A89244}"/>
              </a:ext>
            </a:extLst>
          </p:cNvPr>
          <p:cNvPicPr>
            <a:picLocks noChangeAspect="1"/>
          </p:cNvPicPr>
          <p:nvPr/>
        </p:nvPicPr>
        <p:blipFill>
          <a:blip r:embed="rId7"/>
          <a:stretch>
            <a:fillRect/>
          </a:stretch>
        </p:blipFill>
        <p:spPr>
          <a:xfrm>
            <a:off x="1571481" y="1922079"/>
            <a:ext cx="20008806" cy="1286367"/>
          </a:xfrm>
          <a:prstGeom prst="rect">
            <a:avLst/>
          </a:prstGeom>
        </p:spPr>
      </p:pic>
      <p:pic>
        <p:nvPicPr>
          <p:cNvPr id="7" name="Picture 6">
            <a:extLst>
              <a:ext uri="{FF2B5EF4-FFF2-40B4-BE49-F238E27FC236}">
                <a16:creationId xmlns:a16="http://schemas.microsoft.com/office/drawing/2014/main" id="{D9A77BC3-495D-4E8F-B6D5-5AA33F7DBFAB}"/>
              </a:ext>
            </a:extLst>
          </p:cNvPr>
          <p:cNvPicPr>
            <a:picLocks noChangeAspect="1"/>
          </p:cNvPicPr>
          <p:nvPr/>
        </p:nvPicPr>
        <p:blipFill>
          <a:blip r:embed="rId8"/>
          <a:stretch>
            <a:fillRect/>
          </a:stretch>
        </p:blipFill>
        <p:spPr>
          <a:xfrm>
            <a:off x="7271916" y="4790308"/>
            <a:ext cx="10691395" cy="1679794"/>
          </a:xfrm>
          <a:prstGeom prst="rect">
            <a:avLst/>
          </a:prstGeom>
        </p:spPr>
      </p:pic>
      <p:pic>
        <p:nvPicPr>
          <p:cNvPr id="9" name="Picture 8">
            <a:extLst>
              <a:ext uri="{FF2B5EF4-FFF2-40B4-BE49-F238E27FC236}">
                <a16:creationId xmlns:a16="http://schemas.microsoft.com/office/drawing/2014/main" id="{34070E57-6EA3-492E-9AEE-E59C0655C949}"/>
              </a:ext>
            </a:extLst>
          </p:cNvPr>
          <p:cNvPicPr>
            <a:picLocks noChangeAspect="1"/>
          </p:cNvPicPr>
          <p:nvPr/>
        </p:nvPicPr>
        <p:blipFill>
          <a:blip r:embed="rId9"/>
          <a:stretch>
            <a:fillRect/>
          </a:stretch>
        </p:blipFill>
        <p:spPr>
          <a:xfrm>
            <a:off x="4526349" y="8527727"/>
            <a:ext cx="17941670" cy="2064571"/>
          </a:xfrm>
          <a:prstGeom prst="rect">
            <a:avLst/>
          </a:prstGeom>
        </p:spPr>
      </p:pic>
      <p:sp>
        <p:nvSpPr>
          <p:cNvPr id="21" name="Rectangle 20">
            <a:extLst>
              <a:ext uri="{FF2B5EF4-FFF2-40B4-BE49-F238E27FC236}">
                <a16:creationId xmlns:a16="http://schemas.microsoft.com/office/drawing/2014/main" id="{CFBF2AA4-E492-406F-8A17-718F3DB5718E}"/>
              </a:ext>
            </a:extLst>
          </p:cNvPr>
          <p:cNvSpPr/>
          <p:nvPr/>
        </p:nvSpPr>
        <p:spPr>
          <a:xfrm>
            <a:off x="3488099" y="10887971"/>
            <a:ext cx="20637384" cy="2267830"/>
          </a:xfrm>
          <a:prstGeom prst="rect">
            <a:avLst/>
          </a:prstGeom>
          <a:no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55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3</a:t>
            </a:r>
            <a:r>
              <a:rPr kumimoji="0" lang="en-GB" sz="550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a:t>
            </a:r>
            <a:r>
              <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Cellulose không tan trong n</a:t>
            </a:r>
            <a:r>
              <a:rPr kumimoji="0" lang="vi-VN"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ư</a:t>
            </a:r>
            <a:r>
              <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ớc nh</a:t>
            </a:r>
            <a:r>
              <a:rPr lang="en-GB" sz="5500">
                <a:solidFill>
                  <a:srgbClr val="000000"/>
                </a:solidFill>
                <a:latin typeface="Times New Roman" panose="02020603050405020304" pitchFamily="18" charset="0"/>
                <a:cs typeface="Times New Roman" panose="02020603050405020304" pitchFamily="18" charset="0"/>
              </a:rPr>
              <a:t>ưng tan trong n</a:t>
            </a:r>
            <a:r>
              <a:rPr lang="vi-VN" sz="5500">
                <a:solidFill>
                  <a:srgbClr val="000000"/>
                </a:solidFill>
                <a:latin typeface="Times New Roman" panose="02020603050405020304" pitchFamily="18" charset="0"/>
                <a:cs typeface="Times New Roman" panose="02020603050405020304" pitchFamily="18" charset="0"/>
              </a:rPr>
              <a:t>ư</a:t>
            </a:r>
            <a:r>
              <a:rPr lang="en-GB" sz="5500">
                <a:solidFill>
                  <a:srgbClr val="000000"/>
                </a:solidFill>
                <a:latin typeface="Times New Roman" panose="02020603050405020304" pitchFamily="18" charset="0"/>
                <a:cs typeface="Times New Roman" panose="02020603050405020304" pitchFamily="18" charset="0"/>
              </a:rPr>
              <a:t>ớc </a:t>
            </a:r>
            <a:r>
              <a:rPr lang="en-GB" sz="5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Schweizer (dd chứa phức chất của ion Cu</a:t>
            </a:r>
            <a:r>
              <a:rPr lang="en-GB" sz="54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GB" sz="5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với NH</a:t>
            </a:r>
            <a:r>
              <a:rPr lang="en-GB" sz="5400" baseline="-25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en-GB" sz="5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en-GB" sz="5500" b="0" i="0" u="none" strike="noStrike" kern="0" cap="none" spc="0" normalizeH="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55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55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500" b="0" i="0" u="none" strike="noStrike" kern="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2623282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90" name="Google Shape;290;p4"/>
          <p:cNvGrpSpPr/>
          <p:nvPr/>
        </p:nvGrpSpPr>
        <p:grpSpPr>
          <a:xfrm>
            <a:off x="311472" y="1576839"/>
            <a:ext cx="10959039" cy="1753563"/>
            <a:chOff x="2067302" y="5922690"/>
            <a:chExt cx="2687115" cy="940513"/>
          </a:xfrm>
        </p:grpSpPr>
        <p:sp>
          <p:nvSpPr>
            <p:cNvPr id="291" name="Google Shape;291;p4"/>
            <p:cNvSpPr/>
            <p:nvPr/>
          </p:nvSpPr>
          <p:spPr>
            <a:xfrm rot="5400000">
              <a:off x="3394521" y="5470495"/>
              <a:ext cx="793396" cy="1926396"/>
            </a:xfrm>
            <a:prstGeom prst="round2SameRect">
              <a:avLst>
                <a:gd name="adj1" fmla="val 16667"/>
                <a:gd name="adj2" fmla="val 0"/>
              </a:avLst>
            </a:prstGeom>
            <a:solidFill>
              <a:srgbClr val="F2F2F2"/>
            </a:solidFill>
            <a:ln w="38100" cap="flat" cmpd="sng">
              <a:solidFill>
                <a:srgbClr val="7E9532"/>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92" name="Google Shape;292;p4"/>
            <p:cNvSpPr txBox="1"/>
            <p:nvPr/>
          </p:nvSpPr>
          <p:spPr>
            <a:xfrm>
              <a:off x="3083337" y="6161978"/>
              <a:ext cx="1519870" cy="54472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1" i="0" u="none" strike="noStrike" kern="0" cap="none" spc="0" normalizeH="0" baseline="0" noProof="0">
                  <a:ln>
                    <a:noFill/>
                  </a:ln>
                  <a:solidFill>
                    <a:srgbClr val="FF0000"/>
                  </a:solidFill>
                  <a:effectLst/>
                  <a:uLnTx/>
                  <a:uFillTx/>
                  <a:latin typeface="Times New Roman"/>
                  <a:ea typeface="Times New Roman"/>
                  <a:cs typeface="Times New Roman"/>
                  <a:sym typeface="Times New Roman"/>
                </a:rPr>
                <a:t>Bài tập vận dụng:</a:t>
              </a:r>
              <a:endParaRPr kumimoji="0" sz="6000" b="1" i="0" u="none" strike="noStrike" kern="0" cap="none" spc="0" normalizeH="0" baseline="0" noProof="0">
                <a:ln>
                  <a:noFill/>
                </a:ln>
                <a:solidFill>
                  <a:srgbClr val="FF0000"/>
                </a:solidFill>
                <a:effectLst/>
                <a:uLnTx/>
                <a:uFillTx/>
                <a:latin typeface="Times New Roman"/>
                <a:ea typeface="Times New Roman"/>
                <a:cs typeface="Times New Roman"/>
                <a:sym typeface="Times New Roman"/>
              </a:endParaRPr>
            </a:p>
          </p:txBody>
        </p:sp>
        <p:grpSp>
          <p:nvGrpSpPr>
            <p:cNvPr id="293" name="Google Shape;293;p4"/>
            <p:cNvGrpSpPr/>
            <p:nvPr/>
          </p:nvGrpSpPr>
          <p:grpSpPr>
            <a:xfrm>
              <a:off x="2067302" y="5922690"/>
              <a:ext cx="950173" cy="940513"/>
              <a:chOff x="1311958" y="3405486"/>
              <a:chExt cx="950173" cy="940513"/>
            </a:xfrm>
          </p:grpSpPr>
          <p:sp>
            <p:nvSpPr>
              <p:cNvPr id="295" name="Google Shape;295;p4"/>
              <p:cNvSpPr/>
              <p:nvPr/>
            </p:nvSpPr>
            <p:spPr>
              <a:xfrm>
                <a:off x="1311958" y="3581027"/>
                <a:ext cx="190035" cy="268948"/>
              </a:xfrm>
              <a:custGeom>
                <a:avLst/>
                <a:gdLst/>
                <a:ahLst/>
                <a:cxnLst/>
                <a:rect l="l" t="t" r="r" b="b"/>
                <a:pathLst>
                  <a:path w="50" h="71" extrusionOk="0">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96" name="Google Shape;296;p4"/>
              <p:cNvSpPr/>
              <p:nvPr/>
            </p:nvSpPr>
            <p:spPr>
              <a:xfrm>
                <a:off x="1311958" y="3581027"/>
                <a:ext cx="277000" cy="181983"/>
              </a:xfrm>
              <a:custGeom>
                <a:avLst/>
                <a:gdLst/>
                <a:ahLst/>
                <a:cxnLst/>
                <a:rect l="l" t="t" r="r" b="b"/>
                <a:pathLst>
                  <a:path w="73" h="48" extrusionOk="0">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97" name="Google Shape;297;p4"/>
              <p:cNvSpPr/>
              <p:nvPr/>
            </p:nvSpPr>
            <p:spPr>
              <a:xfrm>
                <a:off x="1563190" y="3581027"/>
                <a:ext cx="285052" cy="181983"/>
              </a:xfrm>
              <a:custGeom>
                <a:avLst/>
                <a:gdLst/>
                <a:ahLst/>
                <a:cxnLst/>
                <a:rect l="l" t="t" r="r" b="b"/>
                <a:pathLst>
                  <a:path w="75" h="48" extrusionOk="0">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98" name="Google Shape;298;p4"/>
              <p:cNvSpPr/>
              <p:nvPr/>
            </p:nvSpPr>
            <p:spPr>
              <a:xfrm>
                <a:off x="1563190" y="4151132"/>
                <a:ext cx="280221" cy="194867"/>
              </a:xfrm>
              <a:custGeom>
                <a:avLst/>
                <a:gdLst/>
                <a:ahLst/>
                <a:cxnLst/>
                <a:rect l="l" t="t" r="r" b="b"/>
                <a:pathLst>
                  <a:path w="74" h="51" extrusionOk="0">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99" name="Google Shape;299;p4"/>
              <p:cNvSpPr/>
              <p:nvPr/>
            </p:nvSpPr>
            <p:spPr>
              <a:xfrm>
                <a:off x="1311958" y="4064167"/>
                <a:ext cx="19003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0" name="Google Shape;300;p4"/>
              <p:cNvSpPr/>
              <p:nvPr/>
            </p:nvSpPr>
            <p:spPr>
              <a:xfrm>
                <a:off x="1311958" y="4151132"/>
                <a:ext cx="27700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1" name="Google Shape;301;p4"/>
              <p:cNvSpPr/>
              <p:nvPr/>
            </p:nvSpPr>
            <p:spPr>
              <a:xfrm>
                <a:off x="1311958" y="3820986"/>
                <a:ext cx="147761" cy="288032"/>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2" name="Google Shape;302;p4"/>
              <p:cNvSpPr/>
              <p:nvPr/>
            </p:nvSpPr>
            <p:spPr>
              <a:xfrm>
                <a:off x="1907830" y="4064167"/>
                <a:ext cx="19164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3" name="Google Shape;303;p4"/>
              <p:cNvSpPr/>
              <p:nvPr/>
            </p:nvSpPr>
            <p:spPr>
              <a:xfrm>
                <a:off x="1820865" y="4151132"/>
                <a:ext cx="27861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4" name="Google Shape;304;p4"/>
              <p:cNvSpPr/>
              <p:nvPr/>
            </p:nvSpPr>
            <p:spPr>
              <a:xfrm>
                <a:off x="1907830" y="3820986"/>
                <a:ext cx="19164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5" name="Google Shape;305;p4"/>
              <p:cNvSpPr/>
              <p:nvPr/>
            </p:nvSpPr>
            <p:spPr>
              <a:xfrm>
                <a:off x="1661428" y="3405486"/>
                <a:ext cx="600703" cy="594262"/>
              </a:xfrm>
              <a:custGeom>
                <a:avLst/>
                <a:gdLst/>
                <a:ahLst/>
                <a:cxnLst/>
                <a:rect l="l" t="t" r="r" b="b"/>
                <a:pathLst>
                  <a:path w="158" h="156" extrusionOk="0">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6" name="Google Shape;306;p4"/>
              <p:cNvSpPr/>
              <p:nvPr/>
            </p:nvSpPr>
            <p:spPr>
              <a:xfrm>
                <a:off x="1555138" y="3790388"/>
                <a:ext cx="318872" cy="293105"/>
              </a:xfrm>
              <a:custGeom>
                <a:avLst/>
                <a:gdLst/>
                <a:ahLst/>
                <a:cxnLst/>
                <a:rect l="l" t="t" r="r" b="b"/>
                <a:pathLst>
                  <a:path w="84" h="77" extrusionOk="0">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7" name="Google Shape;307;p4"/>
              <p:cNvSpPr/>
              <p:nvPr/>
            </p:nvSpPr>
            <p:spPr>
              <a:xfrm>
                <a:off x="1371545" y="3642225"/>
                <a:ext cx="69249" cy="148163"/>
              </a:xfrm>
              <a:custGeom>
                <a:avLst/>
                <a:gdLst/>
                <a:ahLst/>
                <a:cxnLst/>
                <a:rect l="l" t="t" r="r" b="b"/>
                <a:pathLst>
                  <a:path w="43" h="92" extrusionOk="0">
                    <a:moveTo>
                      <a:pt x="0" y="0"/>
                    </a:moveTo>
                    <a:lnTo>
                      <a:pt x="43" y="0"/>
                    </a:lnTo>
                    <a:lnTo>
                      <a:pt x="43" y="92"/>
                    </a:lnTo>
                    <a:lnTo>
                      <a:pt x="0" y="92"/>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8" name="Google Shape;308;p4"/>
              <p:cNvSpPr/>
              <p:nvPr/>
            </p:nvSpPr>
            <p:spPr>
              <a:xfrm>
                <a:off x="1371545" y="3642225"/>
                <a:ext cx="156215" cy="59588"/>
              </a:xfrm>
              <a:custGeom>
                <a:avLst/>
                <a:gdLst/>
                <a:ahLst/>
                <a:cxnLst/>
                <a:rect l="l" t="t" r="r" b="b"/>
                <a:pathLst>
                  <a:path w="97" h="37" extrusionOk="0">
                    <a:moveTo>
                      <a:pt x="0" y="0"/>
                    </a:moveTo>
                    <a:lnTo>
                      <a:pt x="97" y="0"/>
                    </a:lnTo>
                    <a:lnTo>
                      <a:pt x="97" y="37"/>
                    </a:lnTo>
                    <a:lnTo>
                      <a:pt x="0" y="37"/>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9" name="Google Shape;309;p4"/>
              <p:cNvSpPr/>
              <p:nvPr/>
            </p:nvSpPr>
            <p:spPr>
              <a:xfrm>
                <a:off x="1622777" y="3642225"/>
                <a:ext cx="161046" cy="59588"/>
              </a:xfrm>
              <a:custGeom>
                <a:avLst/>
                <a:gdLst/>
                <a:ahLst/>
                <a:cxnLst/>
                <a:rect l="l" t="t" r="r" b="b"/>
                <a:pathLst>
                  <a:path w="100" h="37" extrusionOk="0">
                    <a:moveTo>
                      <a:pt x="0" y="37"/>
                    </a:moveTo>
                    <a:lnTo>
                      <a:pt x="0" y="0"/>
                    </a:lnTo>
                    <a:lnTo>
                      <a:pt x="100" y="0"/>
                    </a:lnTo>
                    <a:lnTo>
                      <a:pt x="64" y="37"/>
                    </a:lnTo>
                    <a:lnTo>
                      <a:pt x="0" y="37"/>
                    </a:lnTo>
                    <a:lnTo>
                      <a:pt x="0" y="37"/>
                    </a:lnTo>
                    <a:lnTo>
                      <a:pt x="0" y="37"/>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0" name="Google Shape;310;p4"/>
              <p:cNvSpPr/>
              <p:nvPr/>
            </p:nvSpPr>
            <p:spPr>
              <a:xfrm>
                <a:off x="1622777" y="4212330"/>
                <a:ext cx="161046" cy="72471"/>
              </a:xfrm>
              <a:custGeom>
                <a:avLst/>
                <a:gdLst/>
                <a:ahLst/>
                <a:cxnLst/>
                <a:rect l="l" t="t" r="r" b="b"/>
                <a:pathLst>
                  <a:path w="100" h="45" extrusionOk="0">
                    <a:moveTo>
                      <a:pt x="0" y="0"/>
                    </a:moveTo>
                    <a:lnTo>
                      <a:pt x="100" y="0"/>
                    </a:lnTo>
                    <a:lnTo>
                      <a:pt x="100"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1" name="Google Shape;311;p4"/>
              <p:cNvSpPr/>
              <p:nvPr/>
            </p:nvSpPr>
            <p:spPr>
              <a:xfrm>
                <a:off x="1371545"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2" name="Google Shape;312;p4"/>
              <p:cNvSpPr/>
              <p:nvPr/>
            </p:nvSpPr>
            <p:spPr>
              <a:xfrm>
                <a:off x="1371545"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3" name="Google Shape;313;p4"/>
              <p:cNvSpPr/>
              <p:nvPr/>
            </p:nvSpPr>
            <p:spPr>
              <a:xfrm>
                <a:off x="1371545"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4" name="Google Shape;314;p4"/>
              <p:cNvSpPr/>
              <p:nvPr/>
            </p:nvSpPr>
            <p:spPr>
              <a:xfrm>
                <a:off x="1969027"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5" name="Google Shape;315;p4"/>
              <p:cNvSpPr/>
              <p:nvPr/>
            </p:nvSpPr>
            <p:spPr>
              <a:xfrm>
                <a:off x="1882062"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6" name="Google Shape;316;p4"/>
              <p:cNvSpPr/>
              <p:nvPr/>
            </p:nvSpPr>
            <p:spPr>
              <a:xfrm>
                <a:off x="1969027"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7" name="Google Shape;317;p4"/>
              <p:cNvSpPr/>
              <p:nvPr/>
            </p:nvSpPr>
            <p:spPr>
              <a:xfrm>
                <a:off x="1725847" y="3466684"/>
                <a:ext cx="468645" cy="471867"/>
              </a:xfrm>
              <a:custGeom>
                <a:avLst/>
                <a:gdLst/>
                <a:ahLst/>
                <a:cxnLst/>
                <a:rect l="l" t="t" r="r" b="b"/>
                <a:pathLst>
                  <a:path w="291" h="293" extrusionOk="0">
                    <a:moveTo>
                      <a:pt x="208" y="0"/>
                    </a:moveTo>
                    <a:lnTo>
                      <a:pt x="0" y="196"/>
                    </a:lnTo>
                    <a:lnTo>
                      <a:pt x="92" y="293"/>
                    </a:lnTo>
                    <a:lnTo>
                      <a:pt x="291" y="94"/>
                    </a:lnTo>
                    <a:lnTo>
                      <a:pt x="208" y="0"/>
                    </a:lnTo>
                    <a:lnTo>
                      <a:pt x="208" y="0"/>
                    </a:lnTo>
                    <a:lnTo>
                      <a:pt x="208"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8" name="Google Shape;318;p4"/>
              <p:cNvSpPr/>
              <p:nvPr/>
            </p:nvSpPr>
            <p:spPr>
              <a:xfrm>
                <a:off x="1619556" y="3849975"/>
                <a:ext cx="190035" cy="172320"/>
              </a:xfrm>
              <a:custGeom>
                <a:avLst/>
                <a:gdLst/>
                <a:ahLst/>
                <a:cxnLst/>
                <a:rect l="l" t="t" r="r" b="b"/>
                <a:pathLst>
                  <a:path w="118" h="107" extrusionOk="0">
                    <a:moveTo>
                      <a:pt x="35" y="0"/>
                    </a:moveTo>
                    <a:lnTo>
                      <a:pt x="0" y="107"/>
                    </a:lnTo>
                    <a:lnTo>
                      <a:pt x="118" y="81"/>
                    </a:lnTo>
                    <a:lnTo>
                      <a:pt x="35" y="0"/>
                    </a:lnTo>
                    <a:lnTo>
                      <a:pt x="35" y="0"/>
                    </a:lnTo>
                    <a:lnTo>
                      <a:pt x="35"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grpSp>
      </p:grpSp>
      <p:grpSp>
        <p:nvGrpSpPr>
          <p:cNvPr id="53" name="Group 1">
            <a:extLst>
              <a:ext uri="{FF2B5EF4-FFF2-40B4-BE49-F238E27FC236}">
                <a16:creationId xmlns:a16="http://schemas.microsoft.com/office/drawing/2014/main" id="{2C69E716-EF34-8C4B-BB20-977BAF7C5DC0}"/>
              </a:ext>
            </a:extLst>
          </p:cNvPr>
          <p:cNvGrpSpPr/>
          <p:nvPr/>
        </p:nvGrpSpPr>
        <p:grpSpPr>
          <a:xfrm>
            <a:off x="1754478" y="6324897"/>
            <a:ext cx="20876632" cy="5243328"/>
            <a:chOff x="247182" y="2237391"/>
            <a:chExt cx="11047271" cy="2774967"/>
          </a:xfrm>
        </p:grpSpPr>
        <p:grpSp>
          <p:nvGrpSpPr>
            <p:cNvPr id="54" name="Group 50">
              <a:extLst>
                <a:ext uri="{FF2B5EF4-FFF2-40B4-BE49-F238E27FC236}">
                  <a16:creationId xmlns:a16="http://schemas.microsoft.com/office/drawing/2014/main" id="{EFEB930C-77FB-5562-B961-FAFAF5944BC4}"/>
                </a:ext>
              </a:extLst>
            </p:cNvPr>
            <p:cNvGrpSpPr/>
            <p:nvPr/>
          </p:nvGrpSpPr>
          <p:grpSpPr>
            <a:xfrm>
              <a:off x="247182" y="2237391"/>
              <a:ext cx="2329273" cy="2774961"/>
              <a:chOff x="5537206" y="1704231"/>
              <a:chExt cx="2321376" cy="2579722"/>
            </a:xfrm>
          </p:grpSpPr>
          <p:sp>
            <p:nvSpPr>
              <p:cNvPr id="259" name="Rectangle 51">
                <a:extLst>
                  <a:ext uri="{FF2B5EF4-FFF2-40B4-BE49-F238E27FC236}">
                    <a16:creationId xmlns:a16="http://schemas.microsoft.com/office/drawing/2014/main" id="{0142A39C-F31B-4525-DBEE-473992CB42DF}"/>
                  </a:ext>
                </a:extLst>
              </p:cNvPr>
              <p:cNvSpPr/>
              <p:nvPr/>
            </p:nvSpPr>
            <p:spPr>
              <a:xfrm>
                <a:off x="5827750" y="1704231"/>
                <a:ext cx="2030832" cy="2579722"/>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260" name="Oval 52">
                <a:extLst>
                  <a:ext uri="{FF2B5EF4-FFF2-40B4-BE49-F238E27FC236}">
                    <a16:creationId xmlns:a16="http://schemas.microsoft.com/office/drawing/2014/main"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A</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sp>
            <p:nvSpPr>
              <p:cNvPr id="261" name="TextBox 53">
                <a:extLst>
                  <a:ext uri="{FF2B5EF4-FFF2-40B4-BE49-F238E27FC236}">
                    <a16:creationId xmlns:a16="http://schemas.microsoft.com/office/drawing/2014/main" id="{B4E74AE4-8346-065B-9265-27E9693B98ED}"/>
                  </a:ext>
                </a:extLst>
              </p:cNvPr>
              <p:cNvSpPr txBox="1"/>
              <p:nvPr/>
            </p:nvSpPr>
            <p:spPr>
              <a:xfrm>
                <a:off x="6075400" y="1903250"/>
                <a:ext cx="1642615" cy="1862549"/>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rtl="0" eaLnBrk="1" fontAlgn="auto" latinLnBrk="0" hangingPunct="1">
                  <a:lnSpc>
                    <a:spcPct val="100000"/>
                  </a:lnSpc>
                  <a:spcBef>
                    <a:spcPts val="0"/>
                  </a:spcBef>
                  <a:spcAft>
                    <a:spcPts val="0"/>
                  </a:spcAft>
                  <a:buClrTx/>
                  <a:buSzTx/>
                  <a:buFontTx/>
                  <a:buNone/>
                  <a:tabLst/>
                  <a:defRPr/>
                </a:pPr>
                <a:r>
                  <a:rPr lang="de-DE" sz="6000" b="1" i="0">
                    <a:latin typeface="Times New Roman" panose="02020603050405020304" pitchFamily="18" charset="0"/>
                    <a:cs typeface="Times New Roman" pitchFamily="18" charset="0"/>
                  </a:rPr>
                  <a:t>Tính chất của nhóm aldehyde</a:t>
                </a:r>
                <a:r>
                  <a:rPr kumimoji="0" lang="fr-FR" sz="6000" b="1" i="0"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Arial"/>
                  </a:rPr>
                  <a:t> </a:t>
                </a:r>
                <a:endParaRPr kumimoji="0" lang="en-US" sz="60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Arial"/>
                </a:endParaRPr>
              </a:p>
            </p:txBody>
          </p:sp>
        </p:grpSp>
        <p:grpSp>
          <p:nvGrpSpPr>
            <p:cNvPr id="55" name="Group 54">
              <a:extLst>
                <a:ext uri="{FF2B5EF4-FFF2-40B4-BE49-F238E27FC236}">
                  <a16:creationId xmlns:a16="http://schemas.microsoft.com/office/drawing/2014/main" id="{5EF6D73A-9E3C-AFDB-0239-F9E7ED65BE8A}"/>
                </a:ext>
              </a:extLst>
            </p:cNvPr>
            <p:cNvGrpSpPr/>
            <p:nvPr/>
          </p:nvGrpSpPr>
          <p:grpSpPr>
            <a:xfrm>
              <a:off x="3163102" y="2237397"/>
              <a:ext cx="2479762" cy="2774961"/>
              <a:chOff x="5537206" y="1704231"/>
              <a:chExt cx="2471355" cy="2579717"/>
            </a:xfrm>
          </p:grpSpPr>
          <p:sp>
            <p:nvSpPr>
              <p:cNvPr id="256" name="Rectangle 55">
                <a:extLst>
                  <a:ext uri="{FF2B5EF4-FFF2-40B4-BE49-F238E27FC236}">
                    <a16:creationId xmlns:a16="http://schemas.microsoft.com/office/drawing/2014/main" id="{FF959755-E133-FE71-E1C7-4B3BA1BC6AED}"/>
                  </a:ext>
                </a:extLst>
              </p:cNvPr>
              <p:cNvSpPr/>
              <p:nvPr/>
            </p:nvSpPr>
            <p:spPr>
              <a:xfrm>
                <a:off x="5827751" y="1704231"/>
                <a:ext cx="2180809" cy="2579717"/>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6000" b="1" u="none" strike="noStrike" kern="1200" cap="none" spc="0" normalizeH="0" baseline="0" noProof="0">
                  <a:ln>
                    <a:noFill/>
                  </a:ln>
                  <a:solidFill>
                    <a:prstClr val="white"/>
                  </a:solidFill>
                  <a:effectLst/>
                  <a:uLnTx/>
                  <a:uFillTx/>
                  <a:latin typeface="Times New Roman" panose="02020603050405020304" pitchFamily="18" charset="0"/>
                  <a:ea typeface="Tahoma" pitchFamily="34" charset="0"/>
                  <a:cs typeface="Times New Roman" panose="02020603050405020304" pitchFamily="18" charset="0"/>
                  <a:sym typeface="Arial"/>
                </a:endParaRPr>
              </a:p>
            </p:txBody>
          </p:sp>
          <p:sp>
            <p:nvSpPr>
              <p:cNvPr id="257" name="Oval 56">
                <a:extLst>
                  <a:ext uri="{FF2B5EF4-FFF2-40B4-BE49-F238E27FC236}">
                    <a16:creationId xmlns:a16="http://schemas.microsoft.com/office/drawing/2014/main" id="{C0363CC1-7F6C-7E56-E134-1D234DC70FD9}"/>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B</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sp>
            <p:nvSpPr>
              <p:cNvPr id="258" name="TextBox 57">
                <a:extLst>
                  <a:ext uri="{FF2B5EF4-FFF2-40B4-BE49-F238E27FC236}">
                    <a16:creationId xmlns:a16="http://schemas.microsoft.com/office/drawing/2014/main" id="{0E04AD19-1B8B-EBF9-EE45-9867FCC8B7F7}"/>
                  </a:ext>
                </a:extLst>
              </p:cNvPr>
              <p:cNvSpPr txBox="1"/>
              <p:nvPr/>
            </p:nvSpPr>
            <p:spPr>
              <a:xfrm>
                <a:off x="5827318" y="1903244"/>
                <a:ext cx="2181243" cy="953986"/>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rtl="0" eaLnBrk="1" fontAlgn="auto" latinLnBrk="0" hangingPunct="1">
                  <a:lnSpc>
                    <a:spcPct val="100000"/>
                  </a:lnSpc>
                  <a:spcBef>
                    <a:spcPts val="0"/>
                  </a:spcBef>
                  <a:spcAft>
                    <a:spcPts val="0"/>
                  </a:spcAft>
                  <a:buClrTx/>
                  <a:buSzTx/>
                  <a:buFontTx/>
                  <a:buNone/>
                  <a:tabLst/>
                  <a:defRPr/>
                </a:pPr>
                <a:r>
                  <a:rPr lang="de-DE" sz="6000" b="1" i="0">
                    <a:latin typeface="Times New Roman" pitchFamily="18" charset="0"/>
                    <a:cs typeface="Times New Roman" pitchFamily="18" charset="0"/>
                  </a:rPr>
                  <a:t>Tính chất polyalcohol</a:t>
                </a:r>
                <a:endParaRPr kumimoji="0" lang="en-US" sz="6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grpSp>
        <p:grpSp>
          <p:nvGrpSpPr>
            <p:cNvPr id="56" name="Group 3">
              <a:extLst>
                <a:ext uri="{FF2B5EF4-FFF2-40B4-BE49-F238E27FC236}">
                  <a16:creationId xmlns:a16="http://schemas.microsoft.com/office/drawing/2014/main" id="{CF23B054-DF48-39BF-9EDE-56B2CF1B7F5C}"/>
                </a:ext>
              </a:extLst>
            </p:cNvPr>
            <p:cNvGrpSpPr/>
            <p:nvPr/>
          </p:nvGrpSpPr>
          <p:grpSpPr>
            <a:xfrm>
              <a:off x="6079022" y="2237397"/>
              <a:ext cx="2225179" cy="2774961"/>
              <a:chOff x="5537206" y="1704231"/>
              <a:chExt cx="2217635" cy="2579714"/>
            </a:xfrm>
          </p:grpSpPr>
          <p:sp>
            <p:nvSpPr>
              <p:cNvPr id="61" name="Rectangle 45">
                <a:extLst>
                  <a:ext uri="{FF2B5EF4-FFF2-40B4-BE49-F238E27FC236}">
                    <a16:creationId xmlns:a16="http://schemas.microsoft.com/office/drawing/2014/main" id="{0C377D84-C468-2881-D511-7FFA9904A78A}"/>
                  </a:ext>
                </a:extLst>
              </p:cNvPr>
              <p:cNvSpPr/>
              <p:nvPr/>
            </p:nvSpPr>
            <p:spPr>
              <a:xfrm>
                <a:off x="5827750" y="1704231"/>
                <a:ext cx="1927091" cy="257971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62" name="Oval 46">
                <a:extLst>
                  <a:ext uri="{FF2B5EF4-FFF2-40B4-BE49-F238E27FC236}">
                    <a16:creationId xmlns:a16="http://schemas.microsoft.com/office/drawing/2014/main" id="{84C7C448-F332-F28D-0098-E96FCA97507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C</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sp>
            <p:nvSpPr>
              <p:cNvPr id="63" name="TextBox 47">
                <a:extLst>
                  <a:ext uri="{FF2B5EF4-FFF2-40B4-BE49-F238E27FC236}">
                    <a16:creationId xmlns:a16="http://schemas.microsoft.com/office/drawing/2014/main" id="{CA2F99A4-4C00-DC7E-83DB-480F313F0378}"/>
                  </a:ext>
                </a:extLst>
              </p:cNvPr>
              <p:cNvSpPr txBox="1"/>
              <p:nvPr/>
            </p:nvSpPr>
            <p:spPr>
              <a:xfrm>
                <a:off x="6016038" y="1903245"/>
                <a:ext cx="1700368" cy="2263601"/>
              </a:xfrm>
              <a:prstGeom prst="rect">
                <a:avLst/>
              </a:prstGeom>
              <a:noFill/>
            </p:spPr>
            <p:txBody>
              <a:bodyPr wrap="square" rtlCol="0">
                <a:spAutoFit/>
              </a:bodyPr>
              <a:lstStyle>
                <a:defPPr>
                  <a:defRPr lang="vi-VN"/>
                </a:defPPr>
                <a:lvl1pPr>
                  <a:defRPr sz="3200" i="1">
                    <a:solidFill>
                      <a:schemeClr val="bg1"/>
                    </a:solidFill>
                  </a:defRPr>
                </a:lvl1pPr>
              </a:lstStyle>
              <a:p>
                <a:pPr indent="457200" algn="just">
                  <a:lnSpc>
                    <a:spcPct val="125000"/>
                  </a:lnSpc>
                  <a:defRPr/>
                </a:pPr>
                <a:r>
                  <a:rPr lang="de-DE" sz="6000" b="1" i="0">
                    <a:latin typeface="Times New Roman" pitchFamily="18" charset="0"/>
                    <a:cs typeface="Times New Roman" pitchFamily="18" charset="0"/>
                  </a:rPr>
                  <a:t>Tham gia phản ứng thuỷ phân.</a:t>
                </a:r>
                <a:endParaRPr lang="de-DE" sz="6000" b="1" i="0" dirty="0">
                  <a:latin typeface="Times New Roman" pitchFamily="18" charset="0"/>
                  <a:cs typeface="Times New Roman" pitchFamily="18" charset="0"/>
                </a:endParaRPr>
              </a:p>
            </p:txBody>
          </p:sp>
        </p:grpSp>
        <p:grpSp>
          <p:nvGrpSpPr>
            <p:cNvPr id="57" name="Group 58">
              <a:extLst>
                <a:ext uri="{FF2B5EF4-FFF2-40B4-BE49-F238E27FC236}">
                  <a16:creationId xmlns:a16="http://schemas.microsoft.com/office/drawing/2014/main" id="{C75660C5-1795-45E7-2459-CDF6F0A3AC00}"/>
                </a:ext>
              </a:extLst>
            </p:cNvPr>
            <p:cNvGrpSpPr/>
            <p:nvPr/>
          </p:nvGrpSpPr>
          <p:grpSpPr>
            <a:xfrm>
              <a:off x="8994942" y="2237398"/>
              <a:ext cx="2299511" cy="2774960"/>
              <a:chOff x="5537206" y="1704231"/>
              <a:chExt cx="2291715" cy="2579714"/>
            </a:xfrm>
          </p:grpSpPr>
          <p:sp>
            <p:nvSpPr>
              <p:cNvPr id="58" name="Rectangle 59">
                <a:extLst>
                  <a:ext uri="{FF2B5EF4-FFF2-40B4-BE49-F238E27FC236}">
                    <a16:creationId xmlns:a16="http://schemas.microsoft.com/office/drawing/2014/main" id="{858BB183-9700-382C-438C-460288C678C2}"/>
                  </a:ext>
                </a:extLst>
              </p:cNvPr>
              <p:cNvSpPr/>
              <p:nvPr/>
            </p:nvSpPr>
            <p:spPr>
              <a:xfrm>
                <a:off x="5827750" y="1704231"/>
                <a:ext cx="2001171" cy="257971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59" name="Oval 60">
                <a:extLst>
                  <a:ext uri="{FF2B5EF4-FFF2-40B4-BE49-F238E27FC236}">
                    <a16:creationId xmlns:a16="http://schemas.microsoft.com/office/drawing/2014/main" id="{2BD16B99-D6A9-0455-38D3-7C63D9743A38}"/>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D</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60" name="TextBox 61">
                    <a:extLst>
                      <a:ext uri="{FF2B5EF4-FFF2-40B4-BE49-F238E27FC236}">
                        <a16:creationId xmlns:a16="http://schemas.microsoft.com/office/drawing/2014/main" id="{4DFD408E-6A9A-A4DD-BCD5-C821B53A4850}"/>
                      </a:ext>
                    </a:extLst>
                  </p:cNvPr>
                  <p:cNvSpPr txBox="1"/>
                  <p:nvPr/>
                </p:nvSpPr>
                <p:spPr>
                  <a:xfrm>
                    <a:off x="5975686" y="1885631"/>
                    <a:ext cx="1853235" cy="1387317"/>
                  </a:xfrm>
                  <a:prstGeom prst="rect">
                    <a:avLst/>
                  </a:prstGeom>
                  <a:noFill/>
                </p:spPr>
                <p:txBody>
                  <a:bodyPr wrap="square" rtlCol="0">
                    <a:spAutoFit/>
                  </a:bodyPr>
                  <a:lstStyle>
                    <a:defPPr>
                      <a:defRPr lang="vi-VN"/>
                    </a:defPPr>
                    <a:lvl1pPr>
                      <a:defRPr sz="3200" i="1">
                        <a:solidFill>
                          <a:schemeClr val="bg1"/>
                        </a:solidFill>
                      </a:defRPr>
                    </a:lvl1pPr>
                  </a:lstStyle>
                  <a:p>
                    <a:pPr lvl="0" algn="just" defTabSz="2177060">
                      <a:buClrTx/>
                      <a:defRPr/>
                    </a:pPr>
                    <a14:m>
                      <m:oMathPara xmlns:m="http://schemas.openxmlformats.org/officeDocument/2006/math">
                        <m:oMathParaPr>
                          <m:jc m:val="center"/>
                        </m:oMathParaPr>
                        <m:oMath xmlns:m="http://schemas.openxmlformats.org/officeDocument/2006/math">
                          <m:r>
                            <m:rPr>
                              <m:nor/>
                            </m:rPr>
                            <a:rPr lang="de-DE" sz="6000" b="1" i="0" dirty="0">
                              <a:latin typeface="Times New Roman" pitchFamily="18" charset="0"/>
                              <a:cs typeface="Times New Roman" pitchFamily="18" charset="0"/>
                            </a:rPr>
                            <m:t>L</m:t>
                          </m:r>
                          <m:r>
                            <m:rPr>
                              <m:nor/>
                            </m:rPr>
                            <a:rPr lang="de-DE" sz="6000" b="1" i="0" dirty="0">
                              <a:latin typeface="Times New Roman" pitchFamily="18" charset="0"/>
                              <a:cs typeface="Times New Roman" pitchFamily="18" charset="0"/>
                            </a:rPr>
                            <m:t>ê</m:t>
                          </m:r>
                          <m:r>
                            <m:rPr>
                              <m:nor/>
                            </m:rPr>
                            <a:rPr lang="de-DE" sz="6000" b="1" i="0" dirty="0">
                              <a:latin typeface="Times New Roman" pitchFamily="18" charset="0"/>
                              <a:cs typeface="Times New Roman" pitchFamily="18" charset="0"/>
                            </a:rPr>
                            <m:t>n</m:t>
                          </m:r>
                          <m:r>
                            <m:rPr>
                              <m:nor/>
                            </m:rPr>
                            <a:rPr lang="de-DE" sz="6000" b="1" i="0" dirty="0">
                              <a:latin typeface="Times New Roman" pitchFamily="18" charset="0"/>
                              <a:cs typeface="Times New Roman" pitchFamily="18" charset="0"/>
                            </a:rPr>
                            <m:t> </m:t>
                          </m:r>
                          <m:r>
                            <m:rPr>
                              <m:nor/>
                            </m:rPr>
                            <a:rPr lang="de-DE" sz="6000" b="1" i="0" dirty="0">
                              <a:latin typeface="Times New Roman" pitchFamily="18" charset="0"/>
                              <a:cs typeface="Times New Roman" pitchFamily="18" charset="0"/>
                            </a:rPr>
                            <m:t>men</m:t>
                          </m:r>
                          <m:r>
                            <m:rPr>
                              <m:nor/>
                            </m:rPr>
                            <a:rPr lang="de-DE" sz="6000" b="1" i="0" dirty="0">
                              <a:latin typeface="Times New Roman" pitchFamily="18" charset="0"/>
                              <a:cs typeface="Times New Roman" pitchFamily="18" charset="0"/>
                            </a:rPr>
                            <m:t> </m:t>
                          </m:r>
                          <m:r>
                            <m:rPr>
                              <m:nor/>
                            </m:rPr>
                            <a:rPr lang="de-DE" sz="6000" b="1" i="0" dirty="0">
                              <a:latin typeface="Times New Roman" pitchFamily="18" charset="0"/>
                              <a:cs typeface="Times New Roman" pitchFamily="18" charset="0"/>
                            </a:rPr>
                            <m:t>t</m:t>
                          </m:r>
                          <m:r>
                            <m:rPr>
                              <m:nor/>
                            </m:rPr>
                            <a:rPr lang="de-DE" sz="6000" b="1" i="0" dirty="0">
                              <a:latin typeface="Times New Roman" pitchFamily="18" charset="0"/>
                              <a:cs typeface="Times New Roman" pitchFamily="18" charset="0"/>
                            </a:rPr>
                            <m:t>ạ</m:t>
                          </m:r>
                          <m:r>
                            <m:rPr>
                              <m:nor/>
                            </m:rPr>
                            <a:rPr lang="de-DE" sz="6000" b="1" i="0" dirty="0">
                              <a:latin typeface="Times New Roman" pitchFamily="18" charset="0"/>
                              <a:cs typeface="Times New Roman" pitchFamily="18" charset="0"/>
                            </a:rPr>
                            <m:t>o</m:t>
                          </m:r>
                          <m:r>
                            <m:rPr>
                              <m:nor/>
                            </m:rPr>
                            <a:rPr lang="en-GB" sz="6000" b="1" i="0" dirty="0" smtClean="0">
                              <a:latin typeface="Times New Roman" pitchFamily="18" charset="0"/>
                              <a:cs typeface="Times New Roman" pitchFamily="18" charset="0"/>
                            </a:rPr>
                            <m:t> </m:t>
                          </m:r>
                          <m:r>
                            <m:rPr>
                              <m:nor/>
                            </m:rPr>
                            <a:rPr lang="en-GB" sz="6000" b="1" i="0" dirty="0" smtClean="0">
                              <a:latin typeface="Times New Roman" pitchFamily="18" charset="0"/>
                              <a:cs typeface="Times New Roman" pitchFamily="18" charset="0"/>
                            </a:rPr>
                            <m:t>th</m:t>
                          </m:r>
                          <m:r>
                            <m:rPr>
                              <m:nor/>
                            </m:rPr>
                            <a:rPr lang="en-GB" sz="6000" b="1" i="0" dirty="0" smtClean="0">
                              <a:latin typeface="Times New Roman" pitchFamily="18" charset="0"/>
                              <a:cs typeface="Times New Roman" pitchFamily="18" charset="0"/>
                            </a:rPr>
                            <m:t>à</m:t>
                          </m:r>
                          <m:r>
                            <m:rPr>
                              <m:nor/>
                            </m:rPr>
                            <a:rPr lang="en-GB" sz="6000" b="1" i="0" dirty="0" smtClean="0">
                              <a:latin typeface="Times New Roman" pitchFamily="18" charset="0"/>
                              <a:cs typeface="Times New Roman" pitchFamily="18" charset="0"/>
                            </a:rPr>
                            <m:t>nh</m:t>
                          </m:r>
                          <m:r>
                            <m:rPr>
                              <m:nor/>
                            </m:rPr>
                            <a:rPr lang="de-DE" sz="6000" b="1" i="0" dirty="0">
                              <a:latin typeface="Times New Roman" pitchFamily="18" charset="0"/>
                              <a:cs typeface="Times New Roman" pitchFamily="18" charset="0"/>
                            </a:rPr>
                            <m:t> </m:t>
                          </m:r>
                          <m:r>
                            <m:rPr>
                              <m:nor/>
                            </m:rPr>
                            <a:rPr lang="en-GB" sz="6000" b="1" i="0" dirty="0" smtClean="0">
                              <a:latin typeface="Times New Roman" pitchFamily="18" charset="0"/>
                              <a:cs typeface="Times New Roman" pitchFamily="18" charset="0"/>
                            </a:rPr>
                            <m:t>ethanol</m:t>
                          </m:r>
                          <m:r>
                            <m:rPr>
                              <m:nor/>
                            </m:rPr>
                            <a:rPr lang="de-DE" sz="6000" b="1" i="0" dirty="0">
                              <a:latin typeface="Times New Roman" pitchFamily="18" charset="0"/>
                              <a:cs typeface="Times New Roman" pitchFamily="18" charset="0"/>
                            </a:rPr>
                            <m:t>.</m:t>
                          </m:r>
                        </m:oMath>
                      </m:oMathPara>
                    </a14:m>
                    <a:endParaRPr kumimoji="0" lang="en-US" sz="6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mc:Choice>
            <mc:Fallback xmlns="">
              <p:sp>
                <p:nvSpPr>
                  <p:cNvPr id="60" name="TextBox 61">
                    <a:extLst>
                      <a:ext uri="{FF2B5EF4-FFF2-40B4-BE49-F238E27FC236}">
                        <a16:creationId xmlns:a16="http://schemas.microsoft.com/office/drawing/2014/main" id="{4DFD408E-6A9A-A4DD-BCD5-C821B53A4850}"/>
                      </a:ext>
                    </a:extLst>
                  </p:cNvPr>
                  <p:cNvSpPr txBox="1">
                    <a:spLocks noRot="1" noChangeAspect="1" noMove="1" noResize="1" noEditPoints="1" noAdjustHandles="1" noChangeArrowheads="1" noChangeShapeType="1" noTextEdit="1"/>
                  </p:cNvSpPr>
                  <p:nvPr/>
                </p:nvSpPr>
                <p:spPr>
                  <a:xfrm>
                    <a:off x="5975686" y="1885631"/>
                    <a:ext cx="1853235" cy="1387317"/>
                  </a:xfrm>
                  <a:prstGeom prst="rect">
                    <a:avLst/>
                  </a:prstGeom>
                  <a:blipFill>
                    <a:blip r:embed="rId3"/>
                    <a:stretch>
                      <a:fillRect/>
                    </a:stretch>
                  </a:blipFill>
                </p:spPr>
                <p:txBody>
                  <a:bodyPr/>
                  <a:lstStyle/>
                  <a:p>
                    <a:r>
                      <a:rPr lang="en-GB">
                        <a:noFill/>
                      </a:rPr>
                      <a:t> </a:t>
                    </a:r>
                  </a:p>
                </p:txBody>
              </p:sp>
            </mc:Fallback>
          </mc:AlternateContent>
        </p:grpSp>
      </p:grpSp>
      <p:sp>
        <p:nvSpPr>
          <p:cNvPr id="262" name="Oval 49">
            <a:extLst>
              <a:ext uri="{FF2B5EF4-FFF2-40B4-BE49-F238E27FC236}">
                <a16:creationId xmlns:a16="http://schemas.microsoft.com/office/drawing/2014/main" id="{891E4DE8-704B-39F9-984C-2F7D8B0A34D3}"/>
              </a:ext>
            </a:extLst>
          </p:cNvPr>
          <p:cNvSpPr/>
          <p:nvPr/>
        </p:nvSpPr>
        <p:spPr>
          <a:xfrm>
            <a:off x="12775224" y="6553006"/>
            <a:ext cx="1024847" cy="1009724"/>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C</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grpSp>
        <p:nvGrpSpPr>
          <p:cNvPr id="263" name="Group 11">
            <a:extLst>
              <a:ext uri="{FF2B5EF4-FFF2-40B4-BE49-F238E27FC236}">
                <a16:creationId xmlns:a16="http://schemas.microsoft.com/office/drawing/2014/main" id="{519A3A9B-06D2-AAB5-842E-BA68BBE5F223}"/>
              </a:ext>
            </a:extLst>
          </p:cNvPr>
          <p:cNvGrpSpPr/>
          <p:nvPr/>
        </p:nvGrpSpPr>
        <p:grpSpPr>
          <a:xfrm>
            <a:off x="157467" y="4268539"/>
            <a:ext cx="23825350" cy="1769369"/>
            <a:chOff x="226013" y="2121335"/>
            <a:chExt cx="23825350" cy="1769369"/>
          </a:xfrm>
        </p:grpSpPr>
        <p:grpSp>
          <p:nvGrpSpPr>
            <p:cNvPr id="264" name="Group 20">
              <a:extLst>
                <a:ext uri="{FF2B5EF4-FFF2-40B4-BE49-F238E27FC236}">
                  <a16:creationId xmlns:a16="http://schemas.microsoft.com/office/drawing/2014/main" id="{3610751E-E89B-16A3-0727-666AB97FA645}"/>
                </a:ext>
              </a:extLst>
            </p:cNvPr>
            <p:cNvGrpSpPr/>
            <p:nvPr/>
          </p:nvGrpSpPr>
          <p:grpSpPr>
            <a:xfrm>
              <a:off x="226013" y="2121335"/>
              <a:ext cx="23825350" cy="1769369"/>
              <a:chOff x="534987" y="1720892"/>
              <a:chExt cx="23017949" cy="1483873"/>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755650" y="1720892"/>
                <a:ext cx="22797286" cy="148387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Arial"/>
                  <a:sym typeface="Arial"/>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7" y="1771634"/>
                <a:ext cx="3223234" cy="1170749"/>
                <a:chOff x="534987" y="1771634"/>
                <a:chExt cx="3223234" cy="1170749"/>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7" y="1986708"/>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Arial"/>
                    <a:sym typeface="Arial"/>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508026" y="2049238"/>
                  <a:ext cx="186647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sym typeface="Arial"/>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sym typeface="Arial"/>
                    </a:rPr>
                    <a:t> 1</a:t>
                  </a:r>
                </a:p>
              </p:txBody>
            </p:sp>
          </p:grpSp>
        </p:grpSp>
        <mc:AlternateContent xmlns:mc="http://schemas.openxmlformats.org/markup-compatibility/2006" xmlns:a14="http://schemas.microsoft.com/office/drawing/2010/main">
          <mc:Choice Requires="a14">
            <p:sp>
              <p:nvSpPr>
                <p:cNvPr id="265" name="Text Box 5">
                  <a:extLst>
                    <a:ext uri="{FF2B5EF4-FFF2-40B4-BE49-F238E27FC236}">
                      <a16:creationId xmlns:a16="http://schemas.microsoft.com/office/drawing/2014/main" id="{0CE78A64-B2F6-ED1E-BAE0-B92E926AD0E1}"/>
                    </a:ext>
                  </a:extLst>
                </p:cNvPr>
                <p:cNvSpPr txBox="1">
                  <a:spLocks noChangeArrowheads="1"/>
                </p:cNvSpPr>
                <p:nvPr/>
              </p:nvSpPr>
              <p:spPr bwMode="auto">
                <a:xfrm>
                  <a:off x="2888718" y="2386839"/>
                  <a:ext cx="15667298" cy="1155277"/>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lvl="0" algn="l" defTabSz="2177278">
                    <a:spcBef>
                      <a:spcPct val="50000"/>
                    </a:spcBef>
                    <a:buClrTx/>
                    <a:buNone/>
                    <a:defRPr/>
                  </a:pPr>
                  <a14:m>
                    <m:oMathPara xmlns:m="http://schemas.openxmlformats.org/officeDocument/2006/math">
                      <m:oMathParaPr>
                        <m:jc m:val="centerGroup"/>
                      </m:oMathParaPr>
                      <m:oMath xmlns:m="http://schemas.openxmlformats.org/officeDocument/2006/math">
                        <m:r>
                          <m:rPr>
                            <m:nor/>
                          </m:rPr>
                          <a:rPr lang="de-DE" sz="6000" b="1" dirty="0" smtClean="0">
                            <a:solidFill>
                              <a:srgbClr val="0000FF"/>
                            </a:solidFill>
                            <a:latin typeface="Times New Roman" pitchFamily="18" charset="0"/>
                            <a:cs typeface="Times New Roman" pitchFamily="18" charset="0"/>
                          </a:rPr>
                          <m:t>Gluco</m:t>
                        </m:r>
                        <m:r>
                          <m:rPr>
                            <m:nor/>
                          </m:rPr>
                          <a:rPr lang="en-GB" sz="6000" b="1" i="0" dirty="0" smtClean="0">
                            <a:solidFill>
                              <a:srgbClr val="0000FF"/>
                            </a:solidFill>
                            <a:latin typeface="Times New Roman" pitchFamily="18" charset="0"/>
                            <a:cs typeface="Times New Roman" pitchFamily="18" charset="0"/>
                          </a:rPr>
                          <m:t>se</m:t>
                        </m:r>
                        <m:r>
                          <m:rPr>
                            <m:nor/>
                          </m:rPr>
                          <a:rPr lang="de-DE" sz="6000" b="1" dirty="0" smtClean="0">
                            <a:solidFill>
                              <a:srgbClr val="0000FF"/>
                            </a:solidFill>
                            <a:latin typeface="Times New Roman" pitchFamily="18" charset="0"/>
                            <a:cs typeface="Times New Roman" pitchFamily="18" charset="0"/>
                          </a:rPr>
                          <m:t> </m:t>
                        </m:r>
                        <m:r>
                          <m:rPr>
                            <m:nor/>
                          </m:rPr>
                          <a:rPr lang="de-DE" sz="6000" b="1" dirty="0" smtClean="0">
                            <a:solidFill>
                              <a:srgbClr val="FF0000"/>
                            </a:solidFill>
                            <a:latin typeface="Times New Roman" pitchFamily="18" charset="0"/>
                            <a:cs typeface="Times New Roman" pitchFamily="18" charset="0"/>
                          </a:rPr>
                          <m:t>kh</m:t>
                        </m:r>
                        <m:r>
                          <m:rPr>
                            <m:nor/>
                          </m:rPr>
                          <a:rPr lang="de-DE" sz="6000" b="1" dirty="0" smtClean="0">
                            <a:solidFill>
                              <a:srgbClr val="FF0000"/>
                            </a:solidFill>
                            <a:latin typeface="Times New Roman" pitchFamily="18" charset="0"/>
                            <a:cs typeface="Times New Roman" pitchFamily="18" charset="0"/>
                          </a:rPr>
                          <m:t>ô</m:t>
                        </m:r>
                        <m:r>
                          <m:rPr>
                            <m:nor/>
                          </m:rPr>
                          <a:rPr lang="de-DE" sz="6000" b="1" dirty="0" smtClean="0">
                            <a:solidFill>
                              <a:srgbClr val="FF0000"/>
                            </a:solidFill>
                            <a:latin typeface="Times New Roman" pitchFamily="18" charset="0"/>
                            <a:cs typeface="Times New Roman" pitchFamily="18" charset="0"/>
                          </a:rPr>
                          <m:t>ng</m:t>
                        </m:r>
                        <m:r>
                          <m:rPr>
                            <m:nor/>
                          </m:rPr>
                          <a:rPr lang="de-DE" sz="6000" b="1" dirty="0" smtClean="0">
                            <a:solidFill>
                              <a:srgbClr val="0000FF"/>
                            </a:solidFill>
                            <a:latin typeface="Times New Roman" pitchFamily="18" charset="0"/>
                            <a:cs typeface="Times New Roman" pitchFamily="18" charset="0"/>
                          </a:rPr>
                          <m:t> </m:t>
                        </m:r>
                        <m:r>
                          <m:rPr>
                            <m:nor/>
                          </m:rPr>
                          <a:rPr lang="de-DE" sz="6000" b="1" dirty="0" smtClean="0">
                            <a:solidFill>
                              <a:srgbClr val="0000FF"/>
                            </a:solidFill>
                            <a:latin typeface="Times New Roman" pitchFamily="18" charset="0"/>
                            <a:cs typeface="Times New Roman" pitchFamily="18" charset="0"/>
                          </a:rPr>
                          <m:t>c</m:t>
                        </m:r>
                        <m:r>
                          <m:rPr>
                            <m:nor/>
                          </m:rPr>
                          <a:rPr lang="de-DE" sz="6000" b="1" dirty="0" smtClean="0">
                            <a:solidFill>
                              <a:srgbClr val="0000FF"/>
                            </a:solidFill>
                            <a:latin typeface="Times New Roman" pitchFamily="18" charset="0"/>
                            <a:cs typeface="Times New Roman" pitchFamily="18" charset="0"/>
                          </a:rPr>
                          <m:t>ó </m:t>
                        </m:r>
                        <m:r>
                          <m:rPr>
                            <m:nor/>
                          </m:rPr>
                          <a:rPr lang="de-DE" sz="6000" b="1" dirty="0" smtClean="0">
                            <a:solidFill>
                              <a:srgbClr val="0000FF"/>
                            </a:solidFill>
                            <a:latin typeface="Times New Roman" pitchFamily="18" charset="0"/>
                            <a:cs typeface="Times New Roman" pitchFamily="18" charset="0"/>
                          </a:rPr>
                          <m:t>t</m:t>
                        </m:r>
                        <m:r>
                          <m:rPr>
                            <m:nor/>
                          </m:rPr>
                          <a:rPr lang="de-DE" sz="6000" b="1" dirty="0" smtClean="0">
                            <a:solidFill>
                              <a:srgbClr val="0000FF"/>
                            </a:solidFill>
                            <a:latin typeface="Times New Roman" pitchFamily="18" charset="0"/>
                            <a:cs typeface="Times New Roman" pitchFamily="18" charset="0"/>
                          </a:rPr>
                          <m:t>í</m:t>
                        </m:r>
                        <m:r>
                          <m:rPr>
                            <m:nor/>
                          </m:rPr>
                          <a:rPr lang="de-DE" sz="6000" b="1" dirty="0" smtClean="0">
                            <a:solidFill>
                              <a:srgbClr val="0000FF"/>
                            </a:solidFill>
                            <a:latin typeface="Times New Roman" pitchFamily="18" charset="0"/>
                            <a:cs typeface="Times New Roman" pitchFamily="18" charset="0"/>
                          </a:rPr>
                          <m:t>nh</m:t>
                        </m:r>
                        <m:r>
                          <m:rPr>
                            <m:nor/>
                          </m:rPr>
                          <a:rPr lang="de-DE" sz="6000" b="1" dirty="0" smtClean="0">
                            <a:solidFill>
                              <a:srgbClr val="0000FF"/>
                            </a:solidFill>
                            <a:latin typeface="Times New Roman" pitchFamily="18" charset="0"/>
                            <a:cs typeface="Times New Roman" pitchFamily="18" charset="0"/>
                          </a:rPr>
                          <m:t> </m:t>
                        </m:r>
                        <m:r>
                          <m:rPr>
                            <m:nor/>
                          </m:rPr>
                          <a:rPr lang="de-DE" sz="6000" b="1" dirty="0" smtClean="0">
                            <a:solidFill>
                              <a:srgbClr val="0000FF"/>
                            </a:solidFill>
                            <a:latin typeface="Times New Roman" pitchFamily="18" charset="0"/>
                            <a:cs typeface="Times New Roman" pitchFamily="18" charset="0"/>
                          </a:rPr>
                          <m:t>ch</m:t>
                        </m:r>
                        <m:r>
                          <m:rPr>
                            <m:nor/>
                          </m:rPr>
                          <a:rPr lang="de-DE" sz="6000" b="1" dirty="0" smtClean="0">
                            <a:solidFill>
                              <a:srgbClr val="0000FF"/>
                            </a:solidFill>
                            <a:latin typeface="Times New Roman" pitchFamily="18" charset="0"/>
                            <a:cs typeface="Times New Roman" pitchFamily="18" charset="0"/>
                          </a:rPr>
                          <m:t>ấ</m:t>
                        </m:r>
                        <m:r>
                          <m:rPr>
                            <m:nor/>
                          </m:rPr>
                          <a:rPr lang="de-DE" sz="6000" b="1" dirty="0" smtClean="0">
                            <a:solidFill>
                              <a:srgbClr val="0000FF"/>
                            </a:solidFill>
                            <a:latin typeface="Times New Roman" pitchFamily="18" charset="0"/>
                            <a:cs typeface="Times New Roman" pitchFamily="18" charset="0"/>
                          </a:rPr>
                          <m:t>t</m:t>
                        </m:r>
                        <m:r>
                          <m:rPr>
                            <m:nor/>
                          </m:rPr>
                          <a:rPr lang="de-DE" sz="6000" b="1" dirty="0" smtClean="0">
                            <a:solidFill>
                              <a:srgbClr val="0000FF"/>
                            </a:solidFill>
                            <a:latin typeface="Times New Roman" pitchFamily="18" charset="0"/>
                            <a:cs typeface="Times New Roman" pitchFamily="18" charset="0"/>
                          </a:rPr>
                          <m:t> </m:t>
                        </m:r>
                        <m:r>
                          <m:rPr>
                            <m:nor/>
                          </m:rPr>
                          <a:rPr lang="de-DE" sz="6000" b="1" dirty="0" smtClean="0">
                            <a:solidFill>
                              <a:srgbClr val="0000FF"/>
                            </a:solidFill>
                            <a:latin typeface="Times New Roman" pitchFamily="18" charset="0"/>
                            <a:cs typeface="Times New Roman" pitchFamily="18" charset="0"/>
                          </a:rPr>
                          <m:t>n</m:t>
                        </m:r>
                        <m:r>
                          <m:rPr>
                            <m:nor/>
                          </m:rPr>
                          <a:rPr lang="de-DE" sz="6000" b="1" dirty="0" smtClean="0">
                            <a:solidFill>
                              <a:srgbClr val="0000FF"/>
                            </a:solidFill>
                            <a:latin typeface="Times New Roman" pitchFamily="18" charset="0"/>
                            <a:cs typeface="Times New Roman" pitchFamily="18" charset="0"/>
                          </a:rPr>
                          <m:t>à</m:t>
                        </m:r>
                        <m:r>
                          <m:rPr>
                            <m:nor/>
                          </m:rPr>
                          <a:rPr lang="de-DE" sz="6000" b="1" dirty="0" smtClean="0">
                            <a:solidFill>
                              <a:srgbClr val="0000FF"/>
                            </a:solidFill>
                            <a:latin typeface="Times New Roman" pitchFamily="18" charset="0"/>
                            <a:cs typeface="Times New Roman" pitchFamily="18" charset="0"/>
                          </a:rPr>
                          <m:t>o</m:t>
                        </m:r>
                        <m:r>
                          <m:rPr>
                            <m:nor/>
                          </m:rPr>
                          <a:rPr lang="de-DE" sz="6000" b="1" dirty="0" smtClean="0">
                            <a:solidFill>
                              <a:srgbClr val="0000FF"/>
                            </a:solidFill>
                            <a:latin typeface="Times New Roman" pitchFamily="18" charset="0"/>
                            <a:cs typeface="Times New Roman" pitchFamily="18" charset="0"/>
                          </a:rPr>
                          <m:t> </m:t>
                        </m:r>
                        <m:r>
                          <m:rPr>
                            <m:nor/>
                          </m:rPr>
                          <a:rPr lang="de-DE" sz="6000" b="1" dirty="0" smtClean="0">
                            <a:solidFill>
                              <a:srgbClr val="0000FF"/>
                            </a:solidFill>
                            <a:latin typeface="Times New Roman" pitchFamily="18" charset="0"/>
                            <a:cs typeface="Times New Roman" pitchFamily="18" charset="0"/>
                          </a:rPr>
                          <m:t>d</m:t>
                        </m:r>
                        <m:r>
                          <m:rPr>
                            <m:nor/>
                          </m:rPr>
                          <a:rPr lang="de-DE" sz="6000" b="1" dirty="0" smtClean="0">
                            <a:solidFill>
                              <a:srgbClr val="0000FF"/>
                            </a:solidFill>
                            <a:latin typeface="Times New Roman" pitchFamily="18" charset="0"/>
                            <a:cs typeface="Times New Roman" pitchFamily="18" charset="0"/>
                          </a:rPr>
                          <m:t>ướ</m:t>
                        </m:r>
                        <m:r>
                          <m:rPr>
                            <m:nor/>
                          </m:rPr>
                          <a:rPr lang="de-DE" sz="6000" b="1" dirty="0" smtClean="0">
                            <a:solidFill>
                              <a:srgbClr val="0000FF"/>
                            </a:solidFill>
                            <a:latin typeface="Times New Roman" pitchFamily="18" charset="0"/>
                            <a:cs typeface="Times New Roman" pitchFamily="18" charset="0"/>
                          </a:rPr>
                          <m:t>i</m:t>
                        </m:r>
                        <m:r>
                          <m:rPr>
                            <m:nor/>
                          </m:rPr>
                          <a:rPr lang="de-DE" sz="6000" b="1" dirty="0" smtClean="0">
                            <a:solidFill>
                              <a:srgbClr val="0000FF"/>
                            </a:solidFill>
                            <a:latin typeface="Times New Roman" pitchFamily="18" charset="0"/>
                            <a:cs typeface="Times New Roman" pitchFamily="18" charset="0"/>
                          </a:rPr>
                          <m:t> đâ</m:t>
                        </m:r>
                        <m:r>
                          <m:rPr>
                            <m:nor/>
                          </m:rPr>
                          <a:rPr lang="de-DE" sz="6000" b="1" dirty="0" smtClean="0">
                            <a:solidFill>
                              <a:srgbClr val="0000FF"/>
                            </a:solidFill>
                            <a:latin typeface="Times New Roman" pitchFamily="18" charset="0"/>
                            <a:cs typeface="Times New Roman" pitchFamily="18" charset="0"/>
                          </a:rPr>
                          <m:t>y</m:t>
                        </m:r>
                        <m:r>
                          <m:rPr>
                            <m:nor/>
                          </m:rPr>
                          <a:rPr lang="de-DE" sz="6000" b="1" dirty="0" smtClean="0">
                            <a:solidFill>
                              <a:srgbClr val="0000FF"/>
                            </a:solidFill>
                            <a:latin typeface="Times New Roman" pitchFamily="18" charset="0"/>
                            <a:cs typeface="Times New Roman" pitchFamily="18" charset="0"/>
                          </a:rPr>
                          <m:t>?</m:t>
                        </m:r>
                      </m:oMath>
                    </m:oMathPara>
                  </a14:m>
                  <a:endParaRPr kumimoji="0" lang="en-US" altLang="vi-VN" sz="6000" b="1" i="0" u="none" strike="noStrike" kern="1200" cap="none" spc="0" normalizeH="0" baseline="0" noProof="0" dirty="0">
                    <a:ln>
                      <a:noFill/>
                    </a:ln>
                    <a:solidFill>
                      <a:srgbClr val="0000FF"/>
                    </a:solidFill>
                    <a:effectLst/>
                    <a:uLnTx/>
                    <a:uFillTx/>
                    <a:latin typeface="VNI-Times" pitchFamily="2" charset="0"/>
                    <a:ea typeface="+mn-ea"/>
                    <a:sym typeface="Arial"/>
                  </a:endParaRPr>
                </a:p>
              </p:txBody>
            </p:sp>
          </mc:Choice>
          <mc:Fallback xmlns="">
            <p:sp>
              <p:nvSpPr>
                <p:cNvPr id="265" name="Text Box 5">
                  <a:extLst>
                    <a:ext uri="{FF2B5EF4-FFF2-40B4-BE49-F238E27FC236}">
                      <a16:creationId xmlns:a16="http://schemas.microsoft.com/office/drawing/2014/main" id="{0CE78A64-B2F6-ED1E-BAE0-B92E926AD0E1}"/>
                    </a:ext>
                  </a:extLst>
                </p:cNvPr>
                <p:cNvSpPr txBox="1">
                  <a:spLocks noRot="1" noChangeAspect="1" noMove="1" noResize="1" noEditPoints="1" noAdjustHandles="1" noChangeArrowheads="1" noChangeShapeType="1" noTextEdit="1"/>
                </p:cNvSpPr>
                <p:nvPr/>
              </p:nvSpPr>
              <p:spPr bwMode="auto">
                <a:xfrm>
                  <a:off x="2888718" y="2386839"/>
                  <a:ext cx="15667298" cy="1155277"/>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GB">
                      <a:noFill/>
                    </a:rPr>
                    <a:t> </a:t>
                  </a:r>
                </a:p>
              </p:txBody>
            </p:sp>
          </mc:Fallback>
        </mc:AlternateContent>
      </p:grpSp>
    </p:spTree>
    <p:extLst>
      <p:ext uri="{BB962C8B-B14F-4D97-AF65-F5344CB8AC3E}">
        <p14:creationId xmlns:p14="http://schemas.microsoft.com/office/powerpoint/2010/main" val="109156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2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3"/>
                                        </p:tgtEl>
                                        <p:attrNameLst>
                                          <p:attrName>style.visibility</p:attrName>
                                        </p:attrNameLst>
                                      </p:cBhvr>
                                      <p:to>
                                        <p:strVal val="visible"/>
                                      </p:to>
                                    </p:set>
                                    <p:animEffect transition="in" filter="wipe(left)">
                                      <p:cBhvr>
                                        <p:cTn id="12" dur="500"/>
                                        <p:tgtEl>
                                          <p:spTgt spid="2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left)">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2"/>
                                        </p:tgtEl>
                                        <p:attrNameLst>
                                          <p:attrName>style.visibility</p:attrName>
                                        </p:attrNameLst>
                                      </p:cBhvr>
                                      <p:to>
                                        <p:strVal val="visible"/>
                                      </p:to>
                                    </p:set>
                                    <p:animEffect transition="in" filter="wipe(left)">
                                      <p:cBhvr>
                                        <p:cTn id="22"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90" name="Google Shape;290;p4"/>
          <p:cNvGrpSpPr/>
          <p:nvPr/>
        </p:nvGrpSpPr>
        <p:grpSpPr>
          <a:xfrm>
            <a:off x="311472" y="1576839"/>
            <a:ext cx="10959039" cy="1753563"/>
            <a:chOff x="2067302" y="5922690"/>
            <a:chExt cx="2687115" cy="940513"/>
          </a:xfrm>
        </p:grpSpPr>
        <p:sp>
          <p:nvSpPr>
            <p:cNvPr id="291" name="Google Shape;291;p4"/>
            <p:cNvSpPr/>
            <p:nvPr/>
          </p:nvSpPr>
          <p:spPr>
            <a:xfrm rot="5400000">
              <a:off x="3394521" y="5470495"/>
              <a:ext cx="793396" cy="1926396"/>
            </a:xfrm>
            <a:prstGeom prst="round2SameRect">
              <a:avLst>
                <a:gd name="adj1" fmla="val 16667"/>
                <a:gd name="adj2" fmla="val 0"/>
              </a:avLst>
            </a:prstGeom>
            <a:solidFill>
              <a:srgbClr val="F2F2F2"/>
            </a:solidFill>
            <a:ln w="38100" cap="flat" cmpd="sng">
              <a:solidFill>
                <a:srgbClr val="7E9532"/>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92" name="Google Shape;292;p4"/>
            <p:cNvSpPr txBox="1"/>
            <p:nvPr/>
          </p:nvSpPr>
          <p:spPr>
            <a:xfrm>
              <a:off x="3083337" y="6161978"/>
              <a:ext cx="1519870" cy="54472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1" i="0" u="none" strike="noStrike" kern="0" cap="none" spc="0" normalizeH="0" baseline="0" noProof="0">
                  <a:ln>
                    <a:noFill/>
                  </a:ln>
                  <a:solidFill>
                    <a:srgbClr val="FF0000"/>
                  </a:solidFill>
                  <a:effectLst/>
                  <a:uLnTx/>
                  <a:uFillTx/>
                  <a:latin typeface="Times New Roman"/>
                  <a:ea typeface="Times New Roman"/>
                  <a:cs typeface="Times New Roman"/>
                  <a:sym typeface="Times New Roman"/>
                </a:rPr>
                <a:t>Bài tập vận dụng:</a:t>
              </a:r>
              <a:endParaRPr kumimoji="0" sz="6000" b="1" i="0" u="none" strike="noStrike" kern="0" cap="none" spc="0" normalizeH="0" baseline="0" noProof="0">
                <a:ln>
                  <a:noFill/>
                </a:ln>
                <a:solidFill>
                  <a:srgbClr val="FF0000"/>
                </a:solidFill>
                <a:effectLst/>
                <a:uLnTx/>
                <a:uFillTx/>
                <a:latin typeface="Times New Roman"/>
                <a:ea typeface="Times New Roman"/>
                <a:cs typeface="Times New Roman"/>
                <a:sym typeface="Times New Roman"/>
              </a:endParaRPr>
            </a:p>
          </p:txBody>
        </p:sp>
        <p:grpSp>
          <p:nvGrpSpPr>
            <p:cNvPr id="293" name="Google Shape;293;p4"/>
            <p:cNvGrpSpPr/>
            <p:nvPr/>
          </p:nvGrpSpPr>
          <p:grpSpPr>
            <a:xfrm>
              <a:off x="2067302" y="5922690"/>
              <a:ext cx="950173" cy="940513"/>
              <a:chOff x="1311958" y="3405486"/>
              <a:chExt cx="950173" cy="940513"/>
            </a:xfrm>
          </p:grpSpPr>
          <p:sp>
            <p:nvSpPr>
              <p:cNvPr id="295" name="Google Shape;295;p4"/>
              <p:cNvSpPr/>
              <p:nvPr/>
            </p:nvSpPr>
            <p:spPr>
              <a:xfrm>
                <a:off x="1311958" y="3581027"/>
                <a:ext cx="190035" cy="268948"/>
              </a:xfrm>
              <a:custGeom>
                <a:avLst/>
                <a:gdLst/>
                <a:ahLst/>
                <a:cxnLst/>
                <a:rect l="l" t="t" r="r" b="b"/>
                <a:pathLst>
                  <a:path w="50" h="71" extrusionOk="0">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96" name="Google Shape;296;p4"/>
              <p:cNvSpPr/>
              <p:nvPr/>
            </p:nvSpPr>
            <p:spPr>
              <a:xfrm>
                <a:off x="1311958" y="3581027"/>
                <a:ext cx="277000" cy="181983"/>
              </a:xfrm>
              <a:custGeom>
                <a:avLst/>
                <a:gdLst/>
                <a:ahLst/>
                <a:cxnLst/>
                <a:rect l="l" t="t" r="r" b="b"/>
                <a:pathLst>
                  <a:path w="73" h="48" extrusionOk="0">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97" name="Google Shape;297;p4"/>
              <p:cNvSpPr/>
              <p:nvPr/>
            </p:nvSpPr>
            <p:spPr>
              <a:xfrm>
                <a:off x="1563190" y="3581027"/>
                <a:ext cx="285052" cy="181983"/>
              </a:xfrm>
              <a:custGeom>
                <a:avLst/>
                <a:gdLst/>
                <a:ahLst/>
                <a:cxnLst/>
                <a:rect l="l" t="t" r="r" b="b"/>
                <a:pathLst>
                  <a:path w="75" h="48" extrusionOk="0">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98" name="Google Shape;298;p4"/>
              <p:cNvSpPr/>
              <p:nvPr/>
            </p:nvSpPr>
            <p:spPr>
              <a:xfrm>
                <a:off x="1563190" y="4151132"/>
                <a:ext cx="280221" cy="194867"/>
              </a:xfrm>
              <a:custGeom>
                <a:avLst/>
                <a:gdLst/>
                <a:ahLst/>
                <a:cxnLst/>
                <a:rect l="l" t="t" r="r" b="b"/>
                <a:pathLst>
                  <a:path w="74" h="51" extrusionOk="0">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99" name="Google Shape;299;p4"/>
              <p:cNvSpPr/>
              <p:nvPr/>
            </p:nvSpPr>
            <p:spPr>
              <a:xfrm>
                <a:off x="1311958" y="4064167"/>
                <a:ext cx="19003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0" name="Google Shape;300;p4"/>
              <p:cNvSpPr/>
              <p:nvPr/>
            </p:nvSpPr>
            <p:spPr>
              <a:xfrm>
                <a:off x="1311958" y="4151132"/>
                <a:ext cx="27700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1" name="Google Shape;301;p4"/>
              <p:cNvSpPr/>
              <p:nvPr/>
            </p:nvSpPr>
            <p:spPr>
              <a:xfrm>
                <a:off x="1311958" y="3820986"/>
                <a:ext cx="147761" cy="288032"/>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2" name="Google Shape;302;p4"/>
              <p:cNvSpPr/>
              <p:nvPr/>
            </p:nvSpPr>
            <p:spPr>
              <a:xfrm>
                <a:off x="1907830" y="4064167"/>
                <a:ext cx="19164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3" name="Google Shape;303;p4"/>
              <p:cNvSpPr/>
              <p:nvPr/>
            </p:nvSpPr>
            <p:spPr>
              <a:xfrm>
                <a:off x="1820865" y="4151132"/>
                <a:ext cx="27861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4" name="Google Shape;304;p4"/>
              <p:cNvSpPr/>
              <p:nvPr/>
            </p:nvSpPr>
            <p:spPr>
              <a:xfrm>
                <a:off x="1907830" y="3820986"/>
                <a:ext cx="19164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5" name="Google Shape;305;p4"/>
              <p:cNvSpPr/>
              <p:nvPr/>
            </p:nvSpPr>
            <p:spPr>
              <a:xfrm>
                <a:off x="1661428" y="3405486"/>
                <a:ext cx="600703" cy="594262"/>
              </a:xfrm>
              <a:custGeom>
                <a:avLst/>
                <a:gdLst/>
                <a:ahLst/>
                <a:cxnLst/>
                <a:rect l="l" t="t" r="r" b="b"/>
                <a:pathLst>
                  <a:path w="158" h="156" extrusionOk="0">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6" name="Google Shape;306;p4"/>
              <p:cNvSpPr/>
              <p:nvPr/>
            </p:nvSpPr>
            <p:spPr>
              <a:xfrm>
                <a:off x="1555138" y="3790388"/>
                <a:ext cx="318872" cy="293105"/>
              </a:xfrm>
              <a:custGeom>
                <a:avLst/>
                <a:gdLst/>
                <a:ahLst/>
                <a:cxnLst/>
                <a:rect l="l" t="t" r="r" b="b"/>
                <a:pathLst>
                  <a:path w="84" h="77" extrusionOk="0">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7" name="Google Shape;307;p4"/>
              <p:cNvSpPr/>
              <p:nvPr/>
            </p:nvSpPr>
            <p:spPr>
              <a:xfrm>
                <a:off x="1371545" y="3642225"/>
                <a:ext cx="69249" cy="148163"/>
              </a:xfrm>
              <a:custGeom>
                <a:avLst/>
                <a:gdLst/>
                <a:ahLst/>
                <a:cxnLst/>
                <a:rect l="l" t="t" r="r" b="b"/>
                <a:pathLst>
                  <a:path w="43" h="92" extrusionOk="0">
                    <a:moveTo>
                      <a:pt x="0" y="0"/>
                    </a:moveTo>
                    <a:lnTo>
                      <a:pt x="43" y="0"/>
                    </a:lnTo>
                    <a:lnTo>
                      <a:pt x="43" y="92"/>
                    </a:lnTo>
                    <a:lnTo>
                      <a:pt x="0" y="92"/>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8" name="Google Shape;308;p4"/>
              <p:cNvSpPr/>
              <p:nvPr/>
            </p:nvSpPr>
            <p:spPr>
              <a:xfrm>
                <a:off x="1371545" y="3642225"/>
                <a:ext cx="156215" cy="59588"/>
              </a:xfrm>
              <a:custGeom>
                <a:avLst/>
                <a:gdLst/>
                <a:ahLst/>
                <a:cxnLst/>
                <a:rect l="l" t="t" r="r" b="b"/>
                <a:pathLst>
                  <a:path w="97" h="37" extrusionOk="0">
                    <a:moveTo>
                      <a:pt x="0" y="0"/>
                    </a:moveTo>
                    <a:lnTo>
                      <a:pt x="97" y="0"/>
                    </a:lnTo>
                    <a:lnTo>
                      <a:pt x="97" y="37"/>
                    </a:lnTo>
                    <a:lnTo>
                      <a:pt x="0" y="37"/>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9" name="Google Shape;309;p4"/>
              <p:cNvSpPr/>
              <p:nvPr/>
            </p:nvSpPr>
            <p:spPr>
              <a:xfrm>
                <a:off x="1622777" y="3642225"/>
                <a:ext cx="161046" cy="59588"/>
              </a:xfrm>
              <a:custGeom>
                <a:avLst/>
                <a:gdLst/>
                <a:ahLst/>
                <a:cxnLst/>
                <a:rect l="l" t="t" r="r" b="b"/>
                <a:pathLst>
                  <a:path w="100" h="37" extrusionOk="0">
                    <a:moveTo>
                      <a:pt x="0" y="37"/>
                    </a:moveTo>
                    <a:lnTo>
                      <a:pt x="0" y="0"/>
                    </a:lnTo>
                    <a:lnTo>
                      <a:pt x="100" y="0"/>
                    </a:lnTo>
                    <a:lnTo>
                      <a:pt x="64" y="37"/>
                    </a:lnTo>
                    <a:lnTo>
                      <a:pt x="0" y="37"/>
                    </a:lnTo>
                    <a:lnTo>
                      <a:pt x="0" y="37"/>
                    </a:lnTo>
                    <a:lnTo>
                      <a:pt x="0" y="37"/>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0" name="Google Shape;310;p4"/>
              <p:cNvSpPr/>
              <p:nvPr/>
            </p:nvSpPr>
            <p:spPr>
              <a:xfrm>
                <a:off x="1622777" y="4212330"/>
                <a:ext cx="161046" cy="72471"/>
              </a:xfrm>
              <a:custGeom>
                <a:avLst/>
                <a:gdLst/>
                <a:ahLst/>
                <a:cxnLst/>
                <a:rect l="l" t="t" r="r" b="b"/>
                <a:pathLst>
                  <a:path w="100" h="45" extrusionOk="0">
                    <a:moveTo>
                      <a:pt x="0" y="0"/>
                    </a:moveTo>
                    <a:lnTo>
                      <a:pt x="100" y="0"/>
                    </a:lnTo>
                    <a:lnTo>
                      <a:pt x="100"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1" name="Google Shape;311;p4"/>
              <p:cNvSpPr/>
              <p:nvPr/>
            </p:nvSpPr>
            <p:spPr>
              <a:xfrm>
                <a:off x="1371545"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2" name="Google Shape;312;p4"/>
              <p:cNvSpPr/>
              <p:nvPr/>
            </p:nvSpPr>
            <p:spPr>
              <a:xfrm>
                <a:off x="1371545"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3" name="Google Shape;313;p4"/>
              <p:cNvSpPr/>
              <p:nvPr/>
            </p:nvSpPr>
            <p:spPr>
              <a:xfrm>
                <a:off x="1371545"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4" name="Google Shape;314;p4"/>
              <p:cNvSpPr/>
              <p:nvPr/>
            </p:nvSpPr>
            <p:spPr>
              <a:xfrm>
                <a:off x="1969027"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5" name="Google Shape;315;p4"/>
              <p:cNvSpPr/>
              <p:nvPr/>
            </p:nvSpPr>
            <p:spPr>
              <a:xfrm>
                <a:off x="1882062"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6" name="Google Shape;316;p4"/>
              <p:cNvSpPr/>
              <p:nvPr/>
            </p:nvSpPr>
            <p:spPr>
              <a:xfrm>
                <a:off x="1969027"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7" name="Google Shape;317;p4"/>
              <p:cNvSpPr/>
              <p:nvPr/>
            </p:nvSpPr>
            <p:spPr>
              <a:xfrm>
                <a:off x="1725847" y="3466684"/>
                <a:ext cx="468645" cy="471867"/>
              </a:xfrm>
              <a:custGeom>
                <a:avLst/>
                <a:gdLst/>
                <a:ahLst/>
                <a:cxnLst/>
                <a:rect l="l" t="t" r="r" b="b"/>
                <a:pathLst>
                  <a:path w="291" h="293" extrusionOk="0">
                    <a:moveTo>
                      <a:pt x="208" y="0"/>
                    </a:moveTo>
                    <a:lnTo>
                      <a:pt x="0" y="196"/>
                    </a:lnTo>
                    <a:lnTo>
                      <a:pt x="92" y="293"/>
                    </a:lnTo>
                    <a:lnTo>
                      <a:pt x="291" y="94"/>
                    </a:lnTo>
                    <a:lnTo>
                      <a:pt x="208" y="0"/>
                    </a:lnTo>
                    <a:lnTo>
                      <a:pt x="208" y="0"/>
                    </a:lnTo>
                    <a:lnTo>
                      <a:pt x="208"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8" name="Google Shape;318;p4"/>
              <p:cNvSpPr/>
              <p:nvPr/>
            </p:nvSpPr>
            <p:spPr>
              <a:xfrm>
                <a:off x="1619556" y="3849975"/>
                <a:ext cx="190035" cy="172320"/>
              </a:xfrm>
              <a:custGeom>
                <a:avLst/>
                <a:gdLst/>
                <a:ahLst/>
                <a:cxnLst/>
                <a:rect l="l" t="t" r="r" b="b"/>
                <a:pathLst>
                  <a:path w="118" h="107" extrusionOk="0">
                    <a:moveTo>
                      <a:pt x="35" y="0"/>
                    </a:moveTo>
                    <a:lnTo>
                      <a:pt x="0" y="107"/>
                    </a:lnTo>
                    <a:lnTo>
                      <a:pt x="118" y="81"/>
                    </a:lnTo>
                    <a:lnTo>
                      <a:pt x="35" y="0"/>
                    </a:lnTo>
                    <a:lnTo>
                      <a:pt x="35" y="0"/>
                    </a:lnTo>
                    <a:lnTo>
                      <a:pt x="35"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grpSp>
      </p:grpSp>
      <p:grpSp>
        <p:nvGrpSpPr>
          <p:cNvPr id="53" name="Group 1">
            <a:extLst>
              <a:ext uri="{FF2B5EF4-FFF2-40B4-BE49-F238E27FC236}">
                <a16:creationId xmlns:a16="http://schemas.microsoft.com/office/drawing/2014/main" id="{2C69E716-EF34-8C4B-BB20-977BAF7C5DC0}"/>
              </a:ext>
            </a:extLst>
          </p:cNvPr>
          <p:cNvGrpSpPr/>
          <p:nvPr/>
        </p:nvGrpSpPr>
        <p:grpSpPr>
          <a:xfrm>
            <a:off x="1303250" y="6483096"/>
            <a:ext cx="18791296" cy="6913804"/>
            <a:chOff x="-29498" y="2237391"/>
            <a:chExt cx="12039233" cy="3659044"/>
          </a:xfrm>
        </p:grpSpPr>
        <p:grpSp>
          <p:nvGrpSpPr>
            <p:cNvPr id="54" name="Group 50">
              <a:extLst>
                <a:ext uri="{FF2B5EF4-FFF2-40B4-BE49-F238E27FC236}">
                  <a16:creationId xmlns:a16="http://schemas.microsoft.com/office/drawing/2014/main" id="{EFEB930C-77FB-5562-B961-FAFAF5944BC4}"/>
                </a:ext>
              </a:extLst>
            </p:cNvPr>
            <p:cNvGrpSpPr/>
            <p:nvPr/>
          </p:nvGrpSpPr>
          <p:grpSpPr>
            <a:xfrm>
              <a:off x="-381" y="2237391"/>
              <a:ext cx="12010114" cy="836231"/>
              <a:chOff x="5290480" y="1704231"/>
              <a:chExt cx="11969399" cy="777396"/>
            </a:xfrm>
          </p:grpSpPr>
          <p:sp>
            <p:nvSpPr>
              <p:cNvPr id="259" name="Rectangle 51">
                <a:extLst>
                  <a:ext uri="{FF2B5EF4-FFF2-40B4-BE49-F238E27FC236}">
                    <a16:creationId xmlns:a16="http://schemas.microsoft.com/office/drawing/2014/main" id="{0142A39C-F31B-4525-DBEE-473992CB42DF}"/>
                  </a:ext>
                </a:extLst>
              </p:cNvPr>
              <p:cNvSpPr/>
              <p:nvPr/>
            </p:nvSpPr>
            <p:spPr>
              <a:xfrm>
                <a:off x="5870771" y="1704231"/>
                <a:ext cx="11389108" cy="777396"/>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260" name="Oval 52">
                <a:extLst>
                  <a:ext uri="{FF2B5EF4-FFF2-40B4-BE49-F238E27FC236}">
                    <a16:creationId xmlns:a16="http://schemas.microsoft.com/office/drawing/2014/main" id="{FB00F445-1078-747F-E912-2C5CCA903063}"/>
                  </a:ext>
                </a:extLst>
              </p:cNvPr>
              <p:cNvSpPr/>
              <p:nvPr/>
            </p:nvSpPr>
            <p:spPr>
              <a:xfrm>
                <a:off x="5290480"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A</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grpSp>
        <p:grpSp>
          <p:nvGrpSpPr>
            <p:cNvPr id="55" name="Group 54">
              <a:extLst>
                <a:ext uri="{FF2B5EF4-FFF2-40B4-BE49-F238E27FC236}">
                  <a16:creationId xmlns:a16="http://schemas.microsoft.com/office/drawing/2014/main" id="{5EF6D73A-9E3C-AFDB-0239-F9E7ED65BE8A}"/>
                </a:ext>
              </a:extLst>
            </p:cNvPr>
            <p:cNvGrpSpPr/>
            <p:nvPr/>
          </p:nvGrpSpPr>
          <p:grpSpPr>
            <a:xfrm>
              <a:off x="-381" y="3308957"/>
              <a:ext cx="12010116" cy="1656765"/>
              <a:chOff x="2384447" y="2700392"/>
              <a:chExt cx="11969396" cy="1540192"/>
            </a:xfrm>
          </p:grpSpPr>
          <p:sp>
            <p:nvSpPr>
              <p:cNvPr id="256" name="Rectangle 55">
                <a:extLst>
                  <a:ext uri="{FF2B5EF4-FFF2-40B4-BE49-F238E27FC236}">
                    <a16:creationId xmlns:a16="http://schemas.microsoft.com/office/drawing/2014/main" id="{FF959755-E133-FE71-E1C7-4B3BA1BC6AED}"/>
                  </a:ext>
                </a:extLst>
              </p:cNvPr>
              <p:cNvSpPr/>
              <p:nvPr/>
            </p:nvSpPr>
            <p:spPr>
              <a:xfrm>
                <a:off x="2964737" y="3447510"/>
                <a:ext cx="11389106" cy="79307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a:ln>
                    <a:noFill/>
                  </a:ln>
                  <a:solidFill>
                    <a:prstClr val="white"/>
                  </a:solidFill>
                  <a:effectLst/>
                  <a:uLnTx/>
                  <a:uFillTx/>
                  <a:latin typeface="Times New Roman" panose="02020603050405020304" pitchFamily="18" charset="0"/>
                  <a:ea typeface="Tahoma" pitchFamily="34" charset="0"/>
                  <a:cs typeface="Times New Roman" panose="02020603050405020304" pitchFamily="18" charset="0"/>
                  <a:sym typeface="Arial"/>
                </a:endParaRPr>
              </a:p>
            </p:txBody>
          </p:sp>
          <p:sp>
            <p:nvSpPr>
              <p:cNvPr id="257" name="Oval 56">
                <a:extLst>
                  <a:ext uri="{FF2B5EF4-FFF2-40B4-BE49-F238E27FC236}">
                    <a16:creationId xmlns:a16="http://schemas.microsoft.com/office/drawing/2014/main" id="{C0363CC1-7F6C-7E56-E134-1D234DC70FD9}"/>
                  </a:ext>
                </a:extLst>
              </p:cNvPr>
              <p:cNvSpPr/>
              <p:nvPr/>
            </p:nvSpPr>
            <p:spPr>
              <a:xfrm>
                <a:off x="2384447" y="2700392"/>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B</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grpSp>
        <p:grpSp>
          <p:nvGrpSpPr>
            <p:cNvPr id="56" name="Group 3">
              <a:extLst>
                <a:ext uri="{FF2B5EF4-FFF2-40B4-BE49-F238E27FC236}">
                  <a16:creationId xmlns:a16="http://schemas.microsoft.com/office/drawing/2014/main" id="{CF23B054-DF48-39BF-9EDE-56B2CF1B7F5C}"/>
                </a:ext>
              </a:extLst>
            </p:cNvPr>
            <p:cNvGrpSpPr/>
            <p:nvPr/>
          </p:nvGrpSpPr>
          <p:grpSpPr>
            <a:xfrm>
              <a:off x="-18122" y="3219924"/>
              <a:ext cx="12027857" cy="1553499"/>
              <a:chOff x="-539267" y="2617629"/>
              <a:chExt cx="11987077" cy="1444197"/>
            </a:xfrm>
          </p:grpSpPr>
          <p:sp>
            <p:nvSpPr>
              <p:cNvPr id="61" name="Rectangle 45">
                <a:extLst>
                  <a:ext uri="{FF2B5EF4-FFF2-40B4-BE49-F238E27FC236}">
                    <a16:creationId xmlns:a16="http://schemas.microsoft.com/office/drawing/2014/main" id="{0C377D84-C468-2881-D511-7FFA9904A78A}"/>
                  </a:ext>
                </a:extLst>
              </p:cNvPr>
              <p:cNvSpPr/>
              <p:nvPr/>
            </p:nvSpPr>
            <p:spPr>
              <a:xfrm>
                <a:off x="58704" y="2617629"/>
                <a:ext cx="11389106" cy="68284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62" name="Oval 46">
                <a:extLst>
                  <a:ext uri="{FF2B5EF4-FFF2-40B4-BE49-F238E27FC236}">
                    <a16:creationId xmlns:a16="http://schemas.microsoft.com/office/drawing/2014/main" id="{84C7C448-F332-F28D-0098-E96FCA975070}"/>
                  </a:ext>
                </a:extLst>
              </p:cNvPr>
              <p:cNvSpPr/>
              <p:nvPr/>
            </p:nvSpPr>
            <p:spPr>
              <a:xfrm>
                <a:off x="-539267" y="3561560"/>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C</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grpSp>
        <p:grpSp>
          <p:nvGrpSpPr>
            <p:cNvPr id="57" name="Group 58">
              <a:extLst>
                <a:ext uri="{FF2B5EF4-FFF2-40B4-BE49-F238E27FC236}">
                  <a16:creationId xmlns:a16="http://schemas.microsoft.com/office/drawing/2014/main" id="{C75660C5-1795-45E7-2459-CDF6F0A3AC00}"/>
                </a:ext>
              </a:extLst>
            </p:cNvPr>
            <p:cNvGrpSpPr/>
            <p:nvPr/>
          </p:nvGrpSpPr>
          <p:grpSpPr>
            <a:xfrm>
              <a:off x="-29498" y="5161913"/>
              <a:ext cx="12039233" cy="734522"/>
              <a:chOff x="-3456638" y="4422992"/>
              <a:chExt cx="11998415" cy="682843"/>
            </a:xfrm>
          </p:grpSpPr>
          <p:sp>
            <p:nvSpPr>
              <p:cNvPr id="58" name="Rectangle 59">
                <a:extLst>
                  <a:ext uri="{FF2B5EF4-FFF2-40B4-BE49-F238E27FC236}">
                    <a16:creationId xmlns:a16="http://schemas.microsoft.com/office/drawing/2014/main" id="{858BB183-9700-382C-438C-460288C678C2}"/>
                  </a:ext>
                </a:extLst>
              </p:cNvPr>
              <p:cNvSpPr/>
              <p:nvPr/>
            </p:nvSpPr>
            <p:spPr>
              <a:xfrm>
                <a:off x="-2890352" y="4422992"/>
                <a:ext cx="11432129" cy="68284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59" name="Oval 60">
                <a:extLst>
                  <a:ext uri="{FF2B5EF4-FFF2-40B4-BE49-F238E27FC236}">
                    <a16:creationId xmlns:a16="http://schemas.microsoft.com/office/drawing/2014/main" id="{2BD16B99-D6A9-0455-38D3-7C63D9743A38}"/>
                  </a:ext>
                </a:extLst>
              </p:cNvPr>
              <p:cNvSpPr/>
              <p:nvPr/>
            </p:nvSpPr>
            <p:spPr>
              <a:xfrm>
                <a:off x="-3456638" y="4501321"/>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D</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grpSp>
      </p:grpSp>
      <p:sp>
        <p:nvSpPr>
          <p:cNvPr id="262" name="Oval 49">
            <a:extLst>
              <a:ext uri="{FF2B5EF4-FFF2-40B4-BE49-F238E27FC236}">
                <a16:creationId xmlns:a16="http://schemas.microsoft.com/office/drawing/2014/main" id="{891E4DE8-704B-39F9-984C-2F7D8B0A34D3}"/>
              </a:ext>
            </a:extLst>
          </p:cNvPr>
          <p:cNvSpPr/>
          <p:nvPr/>
        </p:nvSpPr>
        <p:spPr>
          <a:xfrm>
            <a:off x="1223996" y="12180247"/>
            <a:ext cx="1024847" cy="1009724"/>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rPr>
              <a:t>D</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grpSp>
        <p:nvGrpSpPr>
          <p:cNvPr id="263" name="Group 11">
            <a:extLst>
              <a:ext uri="{FF2B5EF4-FFF2-40B4-BE49-F238E27FC236}">
                <a16:creationId xmlns:a16="http://schemas.microsoft.com/office/drawing/2014/main" id="{519A3A9B-06D2-AAB5-842E-BA68BBE5F223}"/>
              </a:ext>
            </a:extLst>
          </p:cNvPr>
          <p:cNvGrpSpPr/>
          <p:nvPr/>
        </p:nvGrpSpPr>
        <p:grpSpPr>
          <a:xfrm>
            <a:off x="157467" y="3576372"/>
            <a:ext cx="23825351" cy="2565704"/>
            <a:chOff x="226013" y="1429168"/>
            <a:chExt cx="23825351" cy="2565704"/>
          </a:xfrm>
        </p:grpSpPr>
        <p:grpSp>
          <p:nvGrpSpPr>
            <p:cNvPr id="264" name="Group 20">
              <a:extLst>
                <a:ext uri="{FF2B5EF4-FFF2-40B4-BE49-F238E27FC236}">
                  <a16:creationId xmlns:a16="http://schemas.microsoft.com/office/drawing/2014/main" id="{3610751E-E89B-16A3-0727-666AB97FA645}"/>
                </a:ext>
              </a:extLst>
            </p:cNvPr>
            <p:cNvGrpSpPr/>
            <p:nvPr/>
          </p:nvGrpSpPr>
          <p:grpSpPr>
            <a:xfrm>
              <a:off x="226013" y="1463974"/>
              <a:ext cx="23825351" cy="2530898"/>
              <a:chOff x="534987" y="1169599"/>
              <a:chExt cx="23017950" cy="2122526"/>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755651" y="1169599"/>
                <a:ext cx="22797286" cy="2122526"/>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Arial"/>
                  <a:sym typeface="Arial"/>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7" y="1719200"/>
                <a:ext cx="3223234" cy="1105003"/>
                <a:chOff x="534987" y="1719200"/>
                <a:chExt cx="3223234" cy="1105003"/>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7" y="1719200"/>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Arial"/>
                    <a:sym typeface="Arial"/>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508026" y="1853067"/>
                  <a:ext cx="186647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err="1">
                      <a:ln>
                        <a:noFill/>
                      </a:ln>
                      <a:solidFill>
                        <a:prstClr val="white"/>
                      </a:solidFill>
                      <a:effectLst/>
                      <a:uLnTx/>
                      <a:uFillTx/>
                      <a:latin typeface="Tahoma" pitchFamily="34" charset="0"/>
                      <a:ea typeface="+mn-ea"/>
                      <a:cs typeface="Tahoma" pitchFamily="34" charset="0"/>
                      <a:sym typeface="Arial"/>
                    </a:rPr>
                    <a:t>Câu</a:t>
                  </a:r>
                  <a:r>
                    <a:rPr kumimoji="0" lang="en-US" sz="4800" b="1" i="0" u="none" strike="noStrike" kern="1200" cap="none" spc="0" normalizeH="0" baseline="0" noProof="0">
                      <a:ln>
                        <a:noFill/>
                      </a:ln>
                      <a:solidFill>
                        <a:prstClr val="white"/>
                      </a:solidFill>
                      <a:effectLst/>
                      <a:uLnTx/>
                      <a:uFillTx/>
                      <a:latin typeface="Tahoma" pitchFamily="34" charset="0"/>
                      <a:ea typeface="+mn-ea"/>
                      <a:cs typeface="Tahoma" pitchFamily="34" charset="0"/>
                      <a:sym typeface="Arial"/>
                    </a:rPr>
                    <a:t> 2</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sym typeface="Arial"/>
                  </a:endParaRPr>
                </a:p>
              </p:txBody>
            </p:sp>
          </p:grpSp>
        </p:grpSp>
        <mc:AlternateContent xmlns:mc="http://schemas.openxmlformats.org/markup-compatibility/2006" xmlns:a14="http://schemas.microsoft.com/office/drawing/2010/main">
          <mc:Choice Requires="a14">
            <p:sp>
              <p:nvSpPr>
                <p:cNvPr id="265" name="Text Box 5">
                  <a:extLst>
                    <a:ext uri="{FF2B5EF4-FFF2-40B4-BE49-F238E27FC236}">
                      <a16:creationId xmlns:a16="http://schemas.microsoft.com/office/drawing/2014/main" id="{0CE78A64-B2F6-ED1E-BAE0-B92E926AD0E1}"/>
                    </a:ext>
                  </a:extLst>
                </p:cNvPr>
                <p:cNvSpPr txBox="1">
                  <a:spLocks noChangeArrowheads="1"/>
                </p:cNvSpPr>
                <p:nvPr/>
              </p:nvSpPr>
              <p:spPr bwMode="auto">
                <a:xfrm>
                  <a:off x="3409093" y="1429168"/>
                  <a:ext cx="19880404" cy="2551748"/>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algn="just">
                    <a:lnSpc>
                      <a:spcPct val="125000"/>
                    </a:lnSpc>
                    <a:buNone/>
                  </a:pPr>
                  <a14:m>
                    <m:oMathPara xmlns:m="http://schemas.openxmlformats.org/officeDocument/2006/math">
                      <m:oMathParaPr>
                        <m:jc m:val="centerGroup"/>
                      </m:oMathParaPr>
                      <m:oMath xmlns:m="http://schemas.openxmlformats.org/officeDocument/2006/math">
                        <m:r>
                          <m:rPr>
                            <m:nor/>
                          </m:rPr>
                          <a:rPr lang="vi-VN" altLang="en-US" sz="6000" b="1" dirty="0">
                            <a:solidFill>
                              <a:srgbClr val="0000FF"/>
                            </a:solidFill>
                            <a:latin typeface="Times New Roman" pitchFamily="18" charset="0"/>
                            <a:cs typeface="Times New Roman" pitchFamily="18" charset="0"/>
                          </a:rPr>
                          <m:t>Để </m:t>
                        </m:r>
                        <m:r>
                          <m:rPr>
                            <m:nor/>
                          </m:rPr>
                          <a:rPr lang="vi-VN" altLang="en-US" sz="6000" b="1" dirty="0">
                            <a:solidFill>
                              <a:srgbClr val="0000FF"/>
                            </a:solidFill>
                            <a:latin typeface="Times New Roman" pitchFamily="18" charset="0"/>
                            <a:cs typeface="Times New Roman" pitchFamily="18" charset="0"/>
                          </a:rPr>
                          <m:t>ch</m:t>
                        </m:r>
                        <m:r>
                          <m:rPr>
                            <m:nor/>
                          </m:rPr>
                          <a:rPr lang="vi-VN" altLang="en-US" sz="6000" b="1" dirty="0">
                            <a:solidFill>
                              <a:srgbClr val="0000FF"/>
                            </a:solidFill>
                            <a:latin typeface="Times New Roman" pitchFamily="18" charset="0"/>
                            <a:cs typeface="Times New Roman" pitchFamily="18" charset="0"/>
                          </a:rPr>
                          <m:t>ứ</m:t>
                        </m:r>
                        <m:r>
                          <m:rPr>
                            <m:nor/>
                          </m:rPr>
                          <a:rPr lang="vi-VN" altLang="en-US" sz="6000" b="1" dirty="0">
                            <a:solidFill>
                              <a:srgbClr val="0000FF"/>
                            </a:solidFill>
                            <a:latin typeface="Times New Roman" pitchFamily="18" charset="0"/>
                            <a:cs typeface="Times New Roman" pitchFamily="18" charset="0"/>
                          </a:rPr>
                          <m:t>ng</m:t>
                        </m:r>
                        <m:r>
                          <m:rPr>
                            <m:nor/>
                          </m:rPr>
                          <a:rPr lang="vi-VN" altLang="en-US" sz="6000" b="1" dirty="0">
                            <a:solidFill>
                              <a:srgbClr val="0000FF"/>
                            </a:solidFill>
                            <a:latin typeface="Times New Roman" pitchFamily="18" charset="0"/>
                            <a:cs typeface="Times New Roman" pitchFamily="18" charset="0"/>
                          </a:rPr>
                          <m:t> </m:t>
                        </m:r>
                        <m:r>
                          <m:rPr>
                            <m:nor/>
                          </m:rPr>
                          <a:rPr lang="vi-VN" altLang="en-US" sz="6000" b="1" dirty="0">
                            <a:solidFill>
                              <a:srgbClr val="0000FF"/>
                            </a:solidFill>
                            <a:latin typeface="Times New Roman" pitchFamily="18" charset="0"/>
                            <a:cs typeface="Times New Roman" pitchFamily="18" charset="0"/>
                          </a:rPr>
                          <m:t>minh</m:t>
                        </m:r>
                        <m:r>
                          <m:rPr>
                            <m:nor/>
                          </m:rPr>
                          <a:rPr lang="vi-VN" altLang="en-US" sz="6000" b="1" dirty="0">
                            <a:solidFill>
                              <a:srgbClr val="0000FF"/>
                            </a:solidFill>
                            <a:latin typeface="Times New Roman" pitchFamily="18" charset="0"/>
                            <a:cs typeface="Times New Roman" pitchFamily="18" charset="0"/>
                          </a:rPr>
                          <m:t> </m:t>
                        </m:r>
                        <m:r>
                          <m:rPr>
                            <m:nor/>
                          </m:rPr>
                          <a:rPr lang="vi-VN" altLang="en-US" sz="6000" b="1" dirty="0">
                            <a:solidFill>
                              <a:srgbClr val="0000FF"/>
                            </a:solidFill>
                            <a:latin typeface="Times New Roman" pitchFamily="18" charset="0"/>
                            <a:cs typeface="Times New Roman" pitchFamily="18" charset="0"/>
                          </a:rPr>
                          <m:t>trong</m:t>
                        </m:r>
                        <m:r>
                          <m:rPr>
                            <m:nor/>
                          </m:rPr>
                          <a:rPr lang="vi-VN" altLang="en-US" sz="6000" b="1" dirty="0">
                            <a:solidFill>
                              <a:srgbClr val="0000FF"/>
                            </a:solidFill>
                            <a:latin typeface="Times New Roman" pitchFamily="18" charset="0"/>
                            <a:cs typeface="Times New Roman" pitchFamily="18" charset="0"/>
                          </a:rPr>
                          <m:t> </m:t>
                        </m:r>
                        <m:r>
                          <m:rPr>
                            <m:nor/>
                          </m:rPr>
                          <a:rPr lang="vi-VN" altLang="en-US" sz="6000" b="1" dirty="0">
                            <a:solidFill>
                              <a:srgbClr val="0000FF"/>
                            </a:solidFill>
                            <a:latin typeface="Times New Roman" pitchFamily="18" charset="0"/>
                            <a:cs typeface="Times New Roman" pitchFamily="18" charset="0"/>
                          </a:rPr>
                          <m:t>ph</m:t>
                        </m:r>
                        <m:r>
                          <m:rPr>
                            <m:nor/>
                          </m:rPr>
                          <a:rPr lang="vi-VN" altLang="en-US" sz="6000" b="1" dirty="0">
                            <a:solidFill>
                              <a:srgbClr val="0000FF"/>
                            </a:solidFill>
                            <a:latin typeface="Times New Roman" pitchFamily="18" charset="0"/>
                            <a:cs typeface="Times New Roman" pitchFamily="18" charset="0"/>
                          </a:rPr>
                          <m:t>â</m:t>
                        </m:r>
                        <m:r>
                          <m:rPr>
                            <m:nor/>
                          </m:rPr>
                          <a:rPr lang="vi-VN" altLang="en-US" sz="6000" b="1" dirty="0">
                            <a:solidFill>
                              <a:srgbClr val="0000FF"/>
                            </a:solidFill>
                            <a:latin typeface="Times New Roman" pitchFamily="18" charset="0"/>
                            <a:cs typeface="Times New Roman" pitchFamily="18" charset="0"/>
                          </a:rPr>
                          <m:t>n</m:t>
                        </m:r>
                        <m:r>
                          <m:rPr>
                            <m:nor/>
                          </m:rPr>
                          <a:rPr lang="vi-VN" altLang="en-US" sz="6000" b="1" dirty="0">
                            <a:solidFill>
                              <a:srgbClr val="0000FF"/>
                            </a:solidFill>
                            <a:latin typeface="Times New Roman" pitchFamily="18" charset="0"/>
                            <a:cs typeface="Times New Roman" pitchFamily="18" charset="0"/>
                          </a:rPr>
                          <m:t> </m:t>
                        </m:r>
                        <m:r>
                          <m:rPr>
                            <m:nor/>
                          </m:rPr>
                          <a:rPr lang="vi-VN" altLang="en-US" sz="6000" b="1" dirty="0">
                            <a:solidFill>
                              <a:srgbClr val="0000FF"/>
                            </a:solidFill>
                            <a:latin typeface="Times New Roman" pitchFamily="18" charset="0"/>
                            <a:cs typeface="Times New Roman" pitchFamily="18" charset="0"/>
                          </a:rPr>
                          <m:t>t</m:t>
                        </m:r>
                        <m:r>
                          <m:rPr>
                            <m:nor/>
                          </m:rPr>
                          <a:rPr lang="vi-VN" altLang="en-US" sz="6000" b="1" dirty="0">
                            <a:solidFill>
                              <a:srgbClr val="0000FF"/>
                            </a:solidFill>
                            <a:latin typeface="Times New Roman" pitchFamily="18" charset="0"/>
                            <a:cs typeface="Times New Roman" pitchFamily="18" charset="0"/>
                          </a:rPr>
                          <m:t>ử </m:t>
                        </m:r>
                        <m:r>
                          <m:rPr>
                            <m:nor/>
                          </m:rPr>
                          <a:rPr lang="vi-VN" altLang="en-US" sz="6000" b="1" dirty="0">
                            <a:solidFill>
                              <a:srgbClr val="0000FF"/>
                            </a:solidFill>
                            <a:latin typeface="Times New Roman" pitchFamily="18" charset="0"/>
                            <a:cs typeface="Times New Roman" pitchFamily="18" charset="0"/>
                          </a:rPr>
                          <m:t>c</m:t>
                        </m:r>
                        <m:r>
                          <m:rPr>
                            <m:nor/>
                          </m:rPr>
                          <a:rPr lang="vi-VN" altLang="en-US" sz="6000" b="1" dirty="0">
                            <a:solidFill>
                              <a:srgbClr val="0000FF"/>
                            </a:solidFill>
                            <a:latin typeface="Times New Roman" pitchFamily="18" charset="0"/>
                            <a:cs typeface="Times New Roman" pitchFamily="18" charset="0"/>
                          </a:rPr>
                          <m:t>ủ</m:t>
                        </m:r>
                        <m:r>
                          <m:rPr>
                            <m:nor/>
                          </m:rPr>
                          <a:rPr lang="vi-VN" altLang="en-US" sz="6000" b="1" dirty="0">
                            <a:solidFill>
                              <a:srgbClr val="0000FF"/>
                            </a:solidFill>
                            <a:latin typeface="Times New Roman" pitchFamily="18" charset="0"/>
                            <a:cs typeface="Times New Roman" pitchFamily="18" charset="0"/>
                          </a:rPr>
                          <m:t>a</m:t>
                        </m:r>
                        <m:r>
                          <m:rPr>
                            <m:nor/>
                          </m:rPr>
                          <a:rPr lang="vi-VN" altLang="en-US" sz="6000" b="1" dirty="0">
                            <a:solidFill>
                              <a:srgbClr val="0000FF"/>
                            </a:solidFill>
                            <a:latin typeface="Times New Roman" pitchFamily="18" charset="0"/>
                            <a:cs typeface="Times New Roman" pitchFamily="18" charset="0"/>
                          </a:rPr>
                          <m:t> </m:t>
                        </m:r>
                        <m:r>
                          <m:rPr>
                            <m:nor/>
                          </m:rPr>
                          <a:rPr lang="vi-VN" altLang="en-US" sz="6000" b="1" dirty="0">
                            <a:solidFill>
                              <a:srgbClr val="0000FF"/>
                            </a:solidFill>
                            <a:latin typeface="Times New Roman" pitchFamily="18" charset="0"/>
                            <a:cs typeface="Times New Roman" pitchFamily="18" charset="0"/>
                          </a:rPr>
                          <m:t>gluco</m:t>
                        </m:r>
                        <m:r>
                          <m:rPr>
                            <m:nor/>
                          </m:rPr>
                          <a:rPr lang="en-GB" altLang="en-US" sz="6000" b="1" dirty="0">
                            <a:solidFill>
                              <a:srgbClr val="0000FF"/>
                            </a:solidFill>
                            <a:latin typeface="Times New Roman" pitchFamily="18" charset="0"/>
                            <a:cs typeface="Times New Roman" pitchFamily="18" charset="0"/>
                          </a:rPr>
                          <m:t>se</m:t>
                        </m:r>
                        <m:r>
                          <m:rPr>
                            <m:nor/>
                          </m:rPr>
                          <a:rPr lang="vi-VN" altLang="en-US" sz="6000" b="1" dirty="0">
                            <a:solidFill>
                              <a:srgbClr val="0000FF"/>
                            </a:solidFill>
                            <a:latin typeface="Times New Roman" pitchFamily="18" charset="0"/>
                            <a:cs typeface="Times New Roman" pitchFamily="18" charset="0"/>
                          </a:rPr>
                          <m:t> </m:t>
                        </m:r>
                        <m:r>
                          <m:rPr>
                            <m:nor/>
                          </m:rPr>
                          <a:rPr lang="vi-VN" altLang="en-US" sz="6000" b="1" dirty="0">
                            <a:solidFill>
                              <a:srgbClr val="0000FF"/>
                            </a:solidFill>
                            <a:latin typeface="Times New Roman" pitchFamily="18" charset="0"/>
                            <a:cs typeface="Times New Roman" pitchFamily="18" charset="0"/>
                          </a:rPr>
                          <m:t>c</m:t>
                        </m:r>
                        <m:r>
                          <m:rPr>
                            <m:nor/>
                          </m:rPr>
                          <a:rPr lang="vi-VN" altLang="en-US" sz="6000" b="1" dirty="0">
                            <a:solidFill>
                              <a:srgbClr val="0000FF"/>
                            </a:solidFill>
                            <a:latin typeface="Times New Roman" pitchFamily="18" charset="0"/>
                            <a:cs typeface="Times New Roman" pitchFamily="18" charset="0"/>
                          </a:rPr>
                          <m:t>ó </m:t>
                        </m:r>
                        <m:r>
                          <m:rPr>
                            <m:nor/>
                          </m:rPr>
                          <a:rPr lang="vi-VN" altLang="en-US" sz="6000" b="1" dirty="0">
                            <a:solidFill>
                              <a:srgbClr val="0000FF"/>
                            </a:solidFill>
                            <a:latin typeface="Times New Roman" pitchFamily="18" charset="0"/>
                            <a:cs typeface="Times New Roman" pitchFamily="18" charset="0"/>
                          </a:rPr>
                          <m:t>nhi</m:t>
                        </m:r>
                        <m:r>
                          <m:rPr>
                            <m:nor/>
                          </m:rPr>
                          <a:rPr lang="vi-VN" altLang="en-US" sz="6000" b="1" dirty="0">
                            <a:solidFill>
                              <a:srgbClr val="0000FF"/>
                            </a:solidFill>
                            <a:latin typeface="Times New Roman" pitchFamily="18" charset="0"/>
                            <a:cs typeface="Times New Roman" pitchFamily="18" charset="0"/>
                          </a:rPr>
                          <m:t>ề</m:t>
                        </m:r>
                        <m:r>
                          <m:rPr>
                            <m:nor/>
                          </m:rPr>
                          <a:rPr lang="vi-VN" altLang="en-US" sz="6000" b="1" dirty="0">
                            <a:solidFill>
                              <a:srgbClr val="0000FF"/>
                            </a:solidFill>
                            <a:latin typeface="Times New Roman" pitchFamily="18" charset="0"/>
                            <a:cs typeface="Times New Roman" pitchFamily="18" charset="0"/>
                          </a:rPr>
                          <m:t>u</m:t>
                        </m:r>
                        <m:r>
                          <m:rPr>
                            <m:nor/>
                          </m:rPr>
                          <a:rPr lang="vi-VN" altLang="en-US" sz="6000" b="1" dirty="0">
                            <a:solidFill>
                              <a:srgbClr val="0000FF"/>
                            </a:solidFill>
                            <a:latin typeface="Times New Roman" pitchFamily="18" charset="0"/>
                            <a:cs typeface="Times New Roman" pitchFamily="18" charset="0"/>
                          </a:rPr>
                          <m:t> </m:t>
                        </m:r>
                        <m:r>
                          <m:rPr>
                            <m:nor/>
                          </m:rPr>
                          <a:rPr lang="vi-VN" altLang="en-US" sz="6000" b="1" dirty="0">
                            <a:solidFill>
                              <a:srgbClr val="0000FF"/>
                            </a:solidFill>
                            <a:latin typeface="Times New Roman" pitchFamily="18" charset="0"/>
                            <a:cs typeface="Times New Roman" pitchFamily="18" charset="0"/>
                          </a:rPr>
                          <m:t>nh</m:t>
                        </m:r>
                        <m:r>
                          <m:rPr>
                            <m:nor/>
                          </m:rPr>
                          <a:rPr lang="vi-VN" altLang="en-US" sz="6000" b="1" dirty="0">
                            <a:solidFill>
                              <a:srgbClr val="0000FF"/>
                            </a:solidFill>
                            <a:latin typeface="Times New Roman" pitchFamily="18" charset="0"/>
                            <a:cs typeface="Times New Roman" pitchFamily="18" charset="0"/>
                          </a:rPr>
                          <m:t>ó</m:t>
                        </m:r>
                        <m:r>
                          <m:rPr>
                            <m:nor/>
                          </m:rPr>
                          <a:rPr lang="vi-VN" altLang="en-US" sz="6000" b="1" dirty="0">
                            <a:solidFill>
                              <a:srgbClr val="0000FF"/>
                            </a:solidFill>
                            <a:latin typeface="Times New Roman" pitchFamily="18" charset="0"/>
                            <a:cs typeface="Times New Roman" pitchFamily="18" charset="0"/>
                          </a:rPr>
                          <m:t>m</m:t>
                        </m:r>
                        <m:r>
                          <m:rPr>
                            <m:nor/>
                          </m:rPr>
                          <a:rPr lang="vi-VN" altLang="en-US" sz="6000" b="1" dirty="0">
                            <a:solidFill>
                              <a:srgbClr val="0000FF"/>
                            </a:solidFill>
                            <a:latin typeface="Times New Roman" pitchFamily="18" charset="0"/>
                            <a:cs typeface="Times New Roman" pitchFamily="18" charset="0"/>
                          </a:rPr>
                          <m:t> </m:t>
                        </m:r>
                        <m:r>
                          <m:rPr>
                            <m:nor/>
                          </m:rPr>
                          <a:rPr lang="vi-VN" altLang="en-US" sz="6000" b="1" dirty="0">
                            <a:solidFill>
                              <a:srgbClr val="0000FF"/>
                            </a:solidFill>
                            <a:latin typeface="Times New Roman" pitchFamily="18" charset="0"/>
                            <a:cs typeface="Times New Roman" pitchFamily="18" charset="0"/>
                          </a:rPr>
                          <m:t>h</m:t>
                        </m:r>
                        <m:r>
                          <m:rPr>
                            <m:nor/>
                          </m:rPr>
                          <a:rPr lang="en-GB" altLang="en-US" sz="6000" b="1" dirty="0">
                            <a:solidFill>
                              <a:srgbClr val="0000FF"/>
                            </a:solidFill>
                            <a:latin typeface="Times New Roman" pitchFamily="18" charset="0"/>
                            <a:cs typeface="Times New Roman" pitchFamily="18" charset="0"/>
                          </a:rPr>
                          <m:t>yd</m:t>
                        </m:r>
                        <m:r>
                          <m:rPr>
                            <m:nor/>
                          </m:rPr>
                          <a:rPr lang="vi-VN" altLang="en-US" sz="6000" b="1" dirty="0">
                            <a:solidFill>
                              <a:srgbClr val="0000FF"/>
                            </a:solidFill>
                            <a:latin typeface="Times New Roman" pitchFamily="18" charset="0"/>
                            <a:cs typeface="Times New Roman" pitchFamily="18" charset="0"/>
                          </a:rPr>
                          <m:t>roxy</m:t>
                        </m:r>
                        <m:r>
                          <m:rPr>
                            <m:nor/>
                          </m:rPr>
                          <a:rPr lang="en-GB" altLang="en-US" sz="6000" b="1" i="0" dirty="0" smtClean="0">
                            <a:solidFill>
                              <a:srgbClr val="0000FF"/>
                            </a:solidFill>
                            <a:latin typeface="Times New Roman" pitchFamily="18" charset="0"/>
                            <a:cs typeface="Times New Roman" pitchFamily="18" charset="0"/>
                          </a:rPr>
                          <m:t>,</m:t>
                        </m:r>
                        <m:r>
                          <m:rPr>
                            <m:nor/>
                          </m:rPr>
                          <a:rPr lang="en-GB" altLang="en-US" sz="6000" b="1" dirty="0">
                            <a:solidFill>
                              <a:srgbClr val="0000FF"/>
                            </a:solidFill>
                            <a:latin typeface="Times New Roman" pitchFamily="18" charset="0"/>
                            <a:cs typeface="Times New Roman" pitchFamily="18" charset="0"/>
                          </a:rPr>
                          <m:t> </m:t>
                        </m:r>
                        <m:r>
                          <m:rPr>
                            <m:nor/>
                          </m:rPr>
                          <a:rPr lang="vi-VN" altLang="en-US" sz="6000" b="1" dirty="0">
                            <a:solidFill>
                              <a:srgbClr val="0000FF"/>
                            </a:solidFill>
                            <a:latin typeface="Times New Roman" pitchFamily="18" charset="0"/>
                            <a:cs typeface="Times New Roman" pitchFamily="18" charset="0"/>
                          </a:rPr>
                          <m:t>cho</m:t>
                        </m:r>
                        <m:r>
                          <m:rPr>
                            <m:nor/>
                          </m:rPr>
                          <a:rPr lang="vi-VN" altLang="en-US" sz="6000" b="1" dirty="0">
                            <a:solidFill>
                              <a:srgbClr val="0000FF"/>
                            </a:solidFill>
                            <a:latin typeface="Times New Roman" pitchFamily="18" charset="0"/>
                            <a:cs typeface="Times New Roman" pitchFamily="18" charset="0"/>
                          </a:rPr>
                          <m:t> </m:t>
                        </m:r>
                        <m:r>
                          <m:rPr>
                            <m:nor/>
                          </m:rPr>
                          <a:rPr lang="en-GB" altLang="en-US" sz="6000" b="1" dirty="0">
                            <a:solidFill>
                              <a:srgbClr val="0000FF"/>
                            </a:solidFill>
                            <a:latin typeface="Times New Roman" pitchFamily="18" charset="0"/>
                            <a:cs typeface="Times New Roman" pitchFamily="18" charset="0"/>
                          </a:rPr>
                          <m:t>dung</m:t>
                        </m:r>
                        <m:r>
                          <m:rPr>
                            <m:nor/>
                          </m:rPr>
                          <a:rPr lang="en-GB" altLang="en-US" sz="6000" b="1" dirty="0">
                            <a:solidFill>
                              <a:srgbClr val="0000FF"/>
                            </a:solidFill>
                            <a:latin typeface="Times New Roman" pitchFamily="18" charset="0"/>
                            <a:cs typeface="Times New Roman" pitchFamily="18" charset="0"/>
                          </a:rPr>
                          <m:t> </m:t>
                        </m:r>
                        <m:r>
                          <m:rPr>
                            <m:nor/>
                          </m:rPr>
                          <a:rPr lang="en-GB" altLang="en-US" sz="6000" b="1" dirty="0">
                            <a:solidFill>
                              <a:srgbClr val="0000FF"/>
                            </a:solidFill>
                            <a:latin typeface="Times New Roman" pitchFamily="18" charset="0"/>
                            <a:cs typeface="Times New Roman" pitchFamily="18" charset="0"/>
                          </a:rPr>
                          <m:t>d</m:t>
                        </m:r>
                        <m:r>
                          <m:rPr>
                            <m:nor/>
                          </m:rPr>
                          <a:rPr lang="en-GB" altLang="en-US" sz="6000" b="1" dirty="0">
                            <a:solidFill>
                              <a:srgbClr val="0000FF"/>
                            </a:solidFill>
                            <a:latin typeface="Times New Roman" pitchFamily="18" charset="0"/>
                            <a:cs typeface="Times New Roman" pitchFamily="18" charset="0"/>
                          </a:rPr>
                          <m:t>ị</m:t>
                        </m:r>
                        <m:r>
                          <m:rPr>
                            <m:nor/>
                          </m:rPr>
                          <a:rPr lang="en-GB" altLang="en-US" sz="6000" b="1" dirty="0">
                            <a:solidFill>
                              <a:srgbClr val="0000FF"/>
                            </a:solidFill>
                            <a:latin typeface="Times New Roman" pitchFamily="18" charset="0"/>
                            <a:cs typeface="Times New Roman" pitchFamily="18" charset="0"/>
                          </a:rPr>
                          <m:t>ch</m:t>
                        </m:r>
                        <m:r>
                          <m:rPr>
                            <m:nor/>
                          </m:rPr>
                          <a:rPr lang="vi-VN" altLang="en-US" sz="6000" b="1" dirty="0">
                            <a:solidFill>
                              <a:srgbClr val="0000FF"/>
                            </a:solidFill>
                            <a:latin typeface="Times New Roman" pitchFamily="18" charset="0"/>
                            <a:cs typeface="Times New Roman" pitchFamily="18" charset="0"/>
                          </a:rPr>
                          <m:t> </m:t>
                        </m:r>
                        <m:r>
                          <m:rPr>
                            <m:nor/>
                          </m:rPr>
                          <a:rPr lang="vi-VN" altLang="en-US" sz="6000" b="1" dirty="0">
                            <a:solidFill>
                              <a:srgbClr val="0000FF"/>
                            </a:solidFill>
                            <a:latin typeface="Times New Roman" pitchFamily="18" charset="0"/>
                            <a:cs typeface="Times New Roman" pitchFamily="18" charset="0"/>
                          </a:rPr>
                          <m:t>gluco</m:t>
                        </m:r>
                        <m:r>
                          <m:rPr>
                            <m:nor/>
                          </m:rPr>
                          <a:rPr lang="en-GB" altLang="en-US" sz="6000" b="1" dirty="0">
                            <a:solidFill>
                              <a:srgbClr val="0000FF"/>
                            </a:solidFill>
                            <a:latin typeface="Times New Roman" pitchFamily="18" charset="0"/>
                            <a:cs typeface="Times New Roman" pitchFamily="18" charset="0"/>
                          </a:rPr>
                          <m:t>se</m:t>
                        </m:r>
                        <m:r>
                          <m:rPr>
                            <m:nor/>
                          </m:rPr>
                          <a:rPr lang="vi-VN" altLang="en-US" sz="6000" b="1" dirty="0">
                            <a:solidFill>
                              <a:srgbClr val="0000FF"/>
                            </a:solidFill>
                            <a:latin typeface="Times New Roman" pitchFamily="18" charset="0"/>
                            <a:cs typeface="Times New Roman" pitchFamily="18" charset="0"/>
                          </a:rPr>
                          <m:t> </m:t>
                        </m:r>
                        <m:r>
                          <m:rPr>
                            <m:nor/>
                          </m:rPr>
                          <a:rPr lang="vi-VN" altLang="en-US" sz="6000" b="1" dirty="0">
                            <a:solidFill>
                              <a:srgbClr val="0000FF"/>
                            </a:solidFill>
                            <a:latin typeface="Times New Roman" pitchFamily="18" charset="0"/>
                            <a:cs typeface="Times New Roman" pitchFamily="18" charset="0"/>
                          </a:rPr>
                          <m:t>p</m:t>
                        </m:r>
                        <m:r>
                          <m:rPr>
                            <m:nor/>
                          </m:rPr>
                          <a:rPr lang="en-US" altLang="en-US" sz="6000" b="1" dirty="0">
                            <a:solidFill>
                              <a:srgbClr val="0000FF"/>
                            </a:solidFill>
                            <a:latin typeface="Times New Roman" pitchFamily="18" charset="0"/>
                            <a:cs typeface="Times New Roman" pitchFamily="18" charset="0"/>
                          </a:rPr>
                          <m:t>h</m:t>
                        </m:r>
                        <m:r>
                          <m:rPr>
                            <m:nor/>
                          </m:rPr>
                          <a:rPr lang="en-US" altLang="en-US" sz="6000" b="1" dirty="0">
                            <a:solidFill>
                              <a:srgbClr val="0000FF"/>
                            </a:solidFill>
                            <a:latin typeface="Times New Roman" pitchFamily="18" charset="0"/>
                            <a:cs typeface="Times New Roman" pitchFamily="18" charset="0"/>
                          </a:rPr>
                          <m:t>ả</m:t>
                        </m:r>
                        <m:r>
                          <m:rPr>
                            <m:nor/>
                          </m:rPr>
                          <a:rPr lang="en-US" altLang="en-US" sz="6000" b="1" dirty="0">
                            <a:solidFill>
                              <a:srgbClr val="0000FF"/>
                            </a:solidFill>
                            <a:latin typeface="Times New Roman" pitchFamily="18" charset="0"/>
                            <a:cs typeface="Times New Roman" pitchFamily="18" charset="0"/>
                          </a:rPr>
                          <m:t>n</m:t>
                        </m:r>
                        <m:r>
                          <m:rPr>
                            <m:nor/>
                          </m:rPr>
                          <a:rPr lang="en-US" altLang="en-US" sz="6000" b="1" dirty="0">
                            <a:solidFill>
                              <a:srgbClr val="0000FF"/>
                            </a:solidFill>
                            <a:latin typeface="Times New Roman" pitchFamily="18" charset="0"/>
                            <a:cs typeface="Times New Roman" pitchFamily="18" charset="0"/>
                          </a:rPr>
                          <m:t> </m:t>
                        </m:r>
                        <m:r>
                          <m:rPr>
                            <m:nor/>
                          </m:rPr>
                          <a:rPr lang="vi-VN" altLang="en-US" sz="6000" b="1" dirty="0">
                            <a:solidFill>
                              <a:srgbClr val="0000FF"/>
                            </a:solidFill>
                            <a:latin typeface="Times New Roman" pitchFamily="18" charset="0"/>
                            <a:cs typeface="Times New Roman" pitchFamily="18" charset="0"/>
                          </a:rPr>
                          <m:t>ứ</m:t>
                        </m:r>
                        <m:r>
                          <m:rPr>
                            <m:nor/>
                          </m:rPr>
                          <a:rPr lang="en-US" altLang="en-US" sz="6000" b="1" dirty="0">
                            <a:solidFill>
                              <a:srgbClr val="0000FF"/>
                            </a:solidFill>
                            <a:latin typeface="Times New Roman" pitchFamily="18" charset="0"/>
                            <a:cs typeface="Times New Roman" pitchFamily="18" charset="0"/>
                          </a:rPr>
                          <m:t>ng</m:t>
                        </m:r>
                        <m:r>
                          <m:rPr>
                            <m:nor/>
                          </m:rPr>
                          <a:rPr lang="vi-VN" altLang="en-US" sz="6000" b="1" dirty="0">
                            <a:solidFill>
                              <a:srgbClr val="0000FF"/>
                            </a:solidFill>
                            <a:latin typeface="Times New Roman" pitchFamily="18" charset="0"/>
                            <a:cs typeface="Times New Roman" pitchFamily="18" charset="0"/>
                          </a:rPr>
                          <m:t> </m:t>
                        </m:r>
                        <m:r>
                          <m:rPr>
                            <m:nor/>
                          </m:rPr>
                          <a:rPr lang="vi-VN" altLang="en-US" sz="6000" b="1" dirty="0">
                            <a:solidFill>
                              <a:srgbClr val="0000FF"/>
                            </a:solidFill>
                            <a:latin typeface="Times New Roman" pitchFamily="18" charset="0"/>
                            <a:cs typeface="Times New Roman" pitchFamily="18" charset="0"/>
                          </a:rPr>
                          <m:t>v</m:t>
                        </m:r>
                        <m:r>
                          <m:rPr>
                            <m:nor/>
                          </m:rPr>
                          <a:rPr lang="vi-VN" altLang="en-US" sz="6000" b="1" dirty="0">
                            <a:solidFill>
                              <a:srgbClr val="0000FF"/>
                            </a:solidFill>
                            <a:latin typeface="Times New Roman" pitchFamily="18" charset="0"/>
                            <a:cs typeface="Times New Roman" pitchFamily="18" charset="0"/>
                          </a:rPr>
                          <m:t>ớ</m:t>
                        </m:r>
                        <m:r>
                          <m:rPr>
                            <m:nor/>
                          </m:rPr>
                          <a:rPr lang="vi-VN" altLang="en-US" sz="6000" b="1" dirty="0">
                            <a:solidFill>
                              <a:srgbClr val="0000FF"/>
                            </a:solidFill>
                            <a:latin typeface="Times New Roman" pitchFamily="18" charset="0"/>
                            <a:cs typeface="Times New Roman" pitchFamily="18" charset="0"/>
                          </a:rPr>
                          <m:t>i</m:t>
                        </m:r>
                      </m:oMath>
                    </m:oMathPara>
                  </a14:m>
                  <a:endParaRPr lang="en-US" altLang="en-US" sz="6000" b="1" dirty="0">
                    <a:solidFill>
                      <a:srgbClr val="0000FF"/>
                    </a:solidFill>
                    <a:latin typeface="Times New Roman" pitchFamily="18" charset="0"/>
                    <a:cs typeface="Times New Roman" pitchFamily="18" charset="0"/>
                  </a:endParaRPr>
                </a:p>
              </p:txBody>
            </p:sp>
          </mc:Choice>
          <mc:Fallback xmlns="">
            <p:sp>
              <p:nvSpPr>
                <p:cNvPr id="265" name="Text Box 5">
                  <a:extLst>
                    <a:ext uri="{FF2B5EF4-FFF2-40B4-BE49-F238E27FC236}">
                      <a16:creationId xmlns:a16="http://schemas.microsoft.com/office/drawing/2014/main" id="{0CE78A64-B2F6-ED1E-BAE0-B92E926AD0E1}"/>
                    </a:ext>
                  </a:extLst>
                </p:cNvPr>
                <p:cNvSpPr txBox="1">
                  <a:spLocks noRot="1" noChangeAspect="1" noMove="1" noResize="1" noEditPoints="1" noAdjustHandles="1" noChangeArrowheads="1" noChangeShapeType="1" noTextEdit="1"/>
                </p:cNvSpPr>
                <p:nvPr/>
              </p:nvSpPr>
              <p:spPr bwMode="auto">
                <a:xfrm>
                  <a:off x="3409093" y="1429168"/>
                  <a:ext cx="19880404" cy="2551748"/>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GB">
                      <a:noFill/>
                    </a:rPr>
                    <a:t> </a:t>
                  </a:r>
                </a:p>
              </p:txBody>
            </p:sp>
          </mc:Fallback>
        </mc:AlternateContent>
      </p:grpSp>
      <p:sp>
        <p:nvSpPr>
          <p:cNvPr id="65" name="TextBox 53">
            <a:extLst>
              <a:ext uri="{FF2B5EF4-FFF2-40B4-BE49-F238E27FC236}">
                <a16:creationId xmlns:a16="http://schemas.microsoft.com/office/drawing/2014/main" id="{417D99F7-511F-4EA0-A821-F1E0E98A3A1E}"/>
              </a:ext>
            </a:extLst>
          </p:cNvPr>
          <p:cNvSpPr txBox="1"/>
          <p:nvPr/>
        </p:nvSpPr>
        <p:spPr>
          <a:xfrm>
            <a:off x="2774992" y="6495491"/>
            <a:ext cx="15661864" cy="1015663"/>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GB" sz="6000" b="1" i="0" u="none" strike="noStrike" kern="0" cap="none" spc="0" normalizeH="0" baseline="0" noProof="0">
                <a:ln>
                  <a:noFill/>
                </a:ln>
                <a:solidFill>
                  <a:srgbClr val="FFFFFF"/>
                </a:solidFill>
                <a:effectLst/>
                <a:uLnTx/>
                <a:uFillTx/>
                <a:latin typeface="Times New Roman" panose="02020603050405020304" pitchFamily="18" charset="0"/>
                <a:cs typeface="Times New Roman" pitchFamily="18" charset="0"/>
                <a:sym typeface="Arial"/>
              </a:rPr>
              <a:t>Cu(OH)</a:t>
            </a:r>
            <a:r>
              <a:rPr kumimoji="0" lang="en-GB" sz="6000" b="1" i="0" u="none" strike="noStrike" kern="0" cap="none" spc="0" normalizeH="0" baseline="-25000" noProof="0">
                <a:ln>
                  <a:noFill/>
                </a:ln>
                <a:solidFill>
                  <a:srgbClr val="FFFFFF"/>
                </a:solidFill>
                <a:effectLst/>
                <a:uLnTx/>
                <a:uFillTx/>
                <a:latin typeface="Times New Roman" panose="02020603050405020304" pitchFamily="18" charset="0"/>
                <a:cs typeface="Times New Roman" pitchFamily="18" charset="0"/>
                <a:sym typeface="Arial"/>
              </a:rPr>
              <a:t>2</a:t>
            </a:r>
            <a:r>
              <a:rPr kumimoji="0" lang="en-GB" sz="6000" b="1" i="0" u="none" strike="noStrike" kern="0" cap="none" spc="0" normalizeH="0" noProof="0">
                <a:ln>
                  <a:noFill/>
                </a:ln>
                <a:solidFill>
                  <a:srgbClr val="FFFFFF"/>
                </a:solidFill>
                <a:effectLst/>
                <a:uLnTx/>
                <a:uFillTx/>
                <a:latin typeface="Times New Roman" panose="02020603050405020304" pitchFamily="18" charset="0"/>
                <a:cs typeface="Times New Roman" pitchFamily="18" charset="0"/>
                <a:sym typeface="Arial"/>
              </a:rPr>
              <a:t> trong môi tr</a:t>
            </a:r>
            <a:r>
              <a:rPr kumimoji="0" lang="vi-VN" sz="6000" b="1" i="0" u="none" strike="noStrike" kern="0" cap="none" spc="0" normalizeH="0" noProof="0">
                <a:ln>
                  <a:noFill/>
                </a:ln>
                <a:solidFill>
                  <a:srgbClr val="FFFFFF"/>
                </a:solidFill>
                <a:effectLst/>
                <a:uLnTx/>
                <a:uFillTx/>
                <a:latin typeface="Times New Roman" panose="02020603050405020304" pitchFamily="18" charset="0"/>
                <a:cs typeface="Times New Roman" pitchFamily="18" charset="0"/>
                <a:sym typeface="Arial"/>
              </a:rPr>
              <a:t>ư</a:t>
            </a:r>
            <a:r>
              <a:rPr kumimoji="0" lang="en-GB" sz="6000" b="1" i="0" u="none" strike="noStrike" kern="0" cap="none" spc="0" normalizeH="0" noProof="0">
                <a:ln>
                  <a:noFill/>
                </a:ln>
                <a:solidFill>
                  <a:srgbClr val="FFFFFF"/>
                </a:solidFill>
                <a:effectLst/>
                <a:uLnTx/>
                <a:uFillTx/>
                <a:latin typeface="Times New Roman" panose="02020603050405020304" pitchFamily="18" charset="0"/>
                <a:cs typeface="Times New Roman" pitchFamily="18" charset="0"/>
                <a:sym typeface="Arial"/>
              </a:rPr>
              <a:t>ờng kiềm ở nhiệt </a:t>
            </a:r>
            <a:r>
              <a:rPr lang="en-GB" sz="6000" b="1" i="0">
                <a:solidFill>
                  <a:srgbClr val="FFFFFF"/>
                </a:solidFill>
                <a:latin typeface="Times New Roman" panose="02020603050405020304" pitchFamily="18" charset="0"/>
                <a:cs typeface="Times New Roman" pitchFamily="18" charset="0"/>
              </a:rPr>
              <a:t>độ cao</a:t>
            </a:r>
            <a:endParaRPr kumimoji="0" lang="en-US" sz="60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66" name="TextBox 57">
            <a:extLst>
              <a:ext uri="{FF2B5EF4-FFF2-40B4-BE49-F238E27FC236}">
                <a16:creationId xmlns:a16="http://schemas.microsoft.com/office/drawing/2014/main" id="{F7F240D0-4150-4C3D-9578-B22ED51311ED}"/>
              </a:ext>
            </a:extLst>
          </p:cNvPr>
          <p:cNvSpPr txBox="1"/>
          <p:nvPr/>
        </p:nvSpPr>
        <p:spPr>
          <a:xfrm>
            <a:off x="2741656" y="8230617"/>
            <a:ext cx="11272056" cy="1015663"/>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de-DE" sz="6000" b="1" i="0" u="none" strike="noStrike" kern="0" cap="none" spc="0" normalizeH="0" baseline="0" noProof="0">
                <a:ln>
                  <a:noFill/>
                </a:ln>
                <a:solidFill>
                  <a:srgbClr val="FFFFFF"/>
                </a:solidFill>
                <a:effectLst/>
                <a:uLnTx/>
                <a:uFillTx/>
                <a:latin typeface="Times New Roman" pitchFamily="18" charset="0"/>
                <a:cs typeface="Times New Roman" pitchFamily="18" charset="0"/>
                <a:sym typeface="Arial"/>
              </a:rPr>
              <a:t>Dung dịch AgNO</a:t>
            </a:r>
            <a:r>
              <a:rPr kumimoji="0" lang="de-DE" sz="6000" b="1" i="0" u="none" strike="noStrike" kern="0" cap="none" spc="0" normalizeH="0" baseline="-25000" noProof="0">
                <a:ln>
                  <a:noFill/>
                </a:ln>
                <a:solidFill>
                  <a:srgbClr val="FFFFFF"/>
                </a:solidFill>
                <a:effectLst/>
                <a:uLnTx/>
                <a:uFillTx/>
                <a:latin typeface="Times New Roman" pitchFamily="18" charset="0"/>
                <a:cs typeface="Times New Roman" pitchFamily="18" charset="0"/>
                <a:sym typeface="Arial"/>
              </a:rPr>
              <a:t>3</a:t>
            </a:r>
            <a:r>
              <a:rPr kumimoji="0" lang="de-DE" sz="6000" b="1" i="0" u="none" strike="noStrike" kern="0" cap="none" spc="0" normalizeH="0" noProof="0">
                <a:ln>
                  <a:noFill/>
                </a:ln>
                <a:solidFill>
                  <a:srgbClr val="FFFFFF"/>
                </a:solidFill>
                <a:effectLst/>
                <a:uLnTx/>
                <a:uFillTx/>
                <a:latin typeface="Times New Roman" pitchFamily="18" charset="0"/>
                <a:cs typeface="Times New Roman" pitchFamily="18" charset="0"/>
                <a:sym typeface="Arial"/>
              </a:rPr>
              <a:t>/NH</a:t>
            </a:r>
            <a:r>
              <a:rPr kumimoji="0" lang="de-DE" sz="6000" b="1" i="0" u="none" strike="noStrike" kern="0" cap="none" spc="0" normalizeH="0" baseline="-25000" noProof="0">
                <a:ln>
                  <a:noFill/>
                </a:ln>
                <a:solidFill>
                  <a:srgbClr val="FFFFFF"/>
                </a:solidFill>
                <a:effectLst/>
                <a:uLnTx/>
                <a:uFillTx/>
                <a:latin typeface="Times New Roman" pitchFamily="18" charset="0"/>
                <a:cs typeface="Times New Roman" pitchFamily="18" charset="0"/>
                <a:sym typeface="Arial"/>
              </a:rPr>
              <a:t>3</a:t>
            </a:r>
            <a:r>
              <a:rPr lang="de-DE" sz="6000" b="1" i="0" baseline="-25000">
                <a:solidFill>
                  <a:srgbClr val="FFFFFF"/>
                </a:solidFill>
                <a:latin typeface="Times New Roman" pitchFamily="18" charset="0"/>
                <a:cs typeface="Times New Roman" pitchFamily="18" charset="0"/>
              </a:rPr>
              <a:t> </a:t>
            </a:r>
            <a:r>
              <a:rPr lang="de-DE" sz="6000" b="1" i="0">
                <a:solidFill>
                  <a:srgbClr val="FFFFFF"/>
                </a:solidFill>
                <a:latin typeface="Times New Roman" pitchFamily="18" charset="0"/>
                <a:cs typeface="Times New Roman" pitchFamily="18" charset="0"/>
              </a:rPr>
              <a:t>,</a:t>
            </a:r>
            <a:r>
              <a:rPr lang="de-DE" sz="6000" b="1" i="0" baseline="-25000">
                <a:solidFill>
                  <a:srgbClr val="FFFFFF"/>
                </a:solidFill>
                <a:latin typeface="Times New Roman" pitchFamily="18" charset="0"/>
                <a:cs typeface="Times New Roman" pitchFamily="18" charset="0"/>
              </a:rPr>
              <a:t> </a:t>
            </a:r>
            <a:r>
              <a:rPr lang="de-DE" sz="6000" b="1" i="0">
                <a:solidFill>
                  <a:srgbClr val="FFFFFF"/>
                </a:solidFill>
                <a:latin typeface="Times New Roman" pitchFamily="18" charset="0"/>
                <a:cs typeface="Times New Roman" pitchFamily="18" charset="0"/>
              </a:rPr>
              <a:t>đun nóng</a:t>
            </a:r>
            <a:endParaRPr kumimoji="0" lang="en-US" sz="6000" b="1" i="0" u="none" strike="noStrike" kern="1200" cap="none" spc="0" normalizeH="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67" name="TextBox 47">
            <a:extLst>
              <a:ext uri="{FF2B5EF4-FFF2-40B4-BE49-F238E27FC236}">
                <a16:creationId xmlns:a16="http://schemas.microsoft.com/office/drawing/2014/main" id="{41B000EC-2279-4B8C-AD5A-D0DC63620B22}"/>
              </a:ext>
            </a:extLst>
          </p:cNvPr>
          <p:cNvSpPr txBox="1"/>
          <p:nvPr/>
        </p:nvSpPr>
        <p:spPr>
          <a:xfrm>
            <a:off x="2498634" y="9939998"/>
            <a:ext cx="5593461" cy="113832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457200" algn="just" defTabSz="914400" rtl="0" eaLnBrk="1" fontAlgn="auto" latinLnBrk="0" hangingPunct="1">
              <a:lnSpc>
                <a:spcPct val="125000"/>
              </a:lnSpc>
              <a:spcBef>
                <a:spcPts val="0"/>
              </a:spcBef>
              <a:spcAft>
                <a:spcPts val="0"/>
              </a:spcAft>
              <a:buClr>
                <a:srgbClr val="000000"/>
              </a:buClr>
              <a:buSzTx/>
              <a:buFont typeface="Arial"/>
              <a:buNone/>
              <a:tabLst/>
              <a:defRPr/>
            </a:pPr>
            <a:r>
              <a:rPr kumimoji="0" lang="de-DE" sz="6000" b="1" i="0" u="none" strike="noStrike" kern="0" cap="none" spc="0" normalizeH="0" baseline="0" noProof="0">
                <a:ln>
                  <a:noFill/>
                </a:ln>
                <a:solidFill>
                  <a:srgbClr val="FFFFFF"/>
                </a:solidFill>
                <a:effectLst/>
                <a:uLnTx/>
                <a:uFillTx/>
                <a:latin typeface="Times New Roman" pitchFamily="18" charset="0"/>
                <a:cs typeface="Times New Roman" pitchFamily="18" charset="0"/>
                <a:sym typeface="Arial"/>
              </a:rPr>
              <a:t>N</a:t>
            </a:r>
            <a:r>
              <a:rPr kumimoji="0" lang="en-GB" sz="6000" b="1" i="0" u="none" strike="noStrike" kern="0" cap="none" spc="0" normalizeH="0" baseline="0" noProof="0">
                <a:ln>
                  <a:noFill/>
                </a:ln>
                <a:solidFill>
                  <a:srgbClr val="FFFFFF"/>
                </a:solidFill>
                <a:effectLst/>
                <a:uLnTx/>
                <a:uFillTx/>
                <a:latin typeface="Times New Roman" pitchFamily="18" charset="0"/>
                <a:cs typeface="Times New Roman" pitchFamily="18" charset="0"/>
                <a:sym typeface="Arial"/>
              </a:rPr>
              <a:t>ước Bromine</a:t>
            </a:r>
            <a:endParaRPr kumimoji="0" lang="de-DE" sz="60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endParaRPr>
          </a:p>
        </p:txBody>
      </p:sp>
      <mc:AlternateContent xmlns:mc="http://schemas.openxmlformats.org/markup-compatibility/2006" xmlns:a14="http://schemas.microsoft.com/office/drawing/2010/main">
        <mc:Choice Requires="a14">
          <p:sp>
            <p:nvSpPr>
              <p:cNvPr id="68" name="TextBox 61">
                <a:extLst>
                  <a:ext uri="{FF2B5EF4-FFF2-40B4-BE49-F238E27FC236}">
                    <a16:creationId xmlns:a16="http://schemas.microsoft.com/office/drawing/2014/main" id="{68467BC0-06DE-4346-809B-C874EFE61A96}"/>
                  </a:ext>
                </a:extLst>
              </p:cNvPr>
              <p:cNvSpPr txBox="1"/>
              <p:nvPr/>
            </p:nvSpPr>
            <p:spPr>
              <a:xfrm>
                <a:off x="3096577" y="11882567"/>
                <a:ext cx="16997969" cy="106163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rtl="0" eaLnBrk="1" fontAlgn="auto" latinLnBrk="0" hangingPunct="1">
                  <a:lnSpc>
                    <a:spcPct val="100000"/>
                  </a:lnSpc>
                  <a:spcBef>
                    <a:spcPts val="0"/>
                  </a:spcBef>
                  <a:spcAft>
                    <a:spcPts val="0"/>
                  </a:spcAft>
                  <a:buClrTx/>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Cu</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OH</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)2 </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trong</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 </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m</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ô</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i</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 </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tr</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ườ</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ng</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 </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ki</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ề</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m</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 ở </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nhi</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ệ</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t</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 độ </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th</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ườ</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ng</m:t>
                      </m:r>
                    </m:oMath>
                  </m:oMathPara>
                </a14:m>
                <a:endParaRPr kumimoji="0" lang="en-US" sz="6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mc:Choice>
        <mc:Fallback xmlns="">
          <p:sp>
            <p:nvSpPr>
              <p:cNvPr id="68" name="TextBox 61">
                <a:extLst>
                  <a:ext uri="{FF2B5EF4-FFF2-40B4-BE49-F238E27FC236}">
                    <a16:creationId xmlns:a16="http://schemas.microsoft.com/office/drawing/2014/main" id="{68467BC0-06DE-4346-809B-C874EFE61A96}"/>
                  </a:ext>
                </a:extLst>
              </p:cNvPr>
              <p:cNvSpPr txBox="1">
                <a:spLocks noRot="1" noChangeAspect="1" noMove="1" noResize="1" noEditPoints="1" noAdjustHandles="1" noChangeArrowheads="1" noChangeShapeType="1" noTextEdit="1"/>
              </p:cNvSpPr>
              <p:nvPr/>
            </p:nvSpPr>
            <p:spPr>
              <a:xfrm>
                <a:off x="3096577" y="11882567"/>
                <a:ext cx="16997969" cy="1061637"/>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8503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2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3"/>
                                        </p:tgtEl>
                                        <p:attrNameLst>
                                          <p:attrName>style.visibility</p:attrName>
                                        </p:attrNameLst>
                                      </p:cBhvr>
                                      <p:to>
                                        <p:strVal val="visible"/>
                                      </p:to>
                                    </p:set>
                                    <p:animEffect transition="in" filter="wipe(left)">
                                      <p:cBhvr>
                                        <p:cTn id="12" dur="500"/>
                                        <p:tgtEl>
                                          <p:spTgt spid="2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left)">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2"/>
                                        </p:tgtEl>
                                        <p:attrNameLst>
                                          <p:attrName>style.visibility</p:attrName>
                                        </p:attrNameLst>
                                      </p:cBhvr>
                                      <p:to>
                                        <p:strVal val="visible"/>
                                      </p:to>
                                    </p:set>
                                    <p:animEffect transition="in" filter="wipe(left)">
                                      <p:cBhvr>
                                        <p:cTn id="22"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90" name="Google Shape;290;p4"/>
          <p:cNvGrpSpPr/>
          <p:nvPr/>
        </p:nvGrpSpPr>
        <p:grpSpPr>
          <a:xfrm>
            <a:off x="311472" y="1576839"/>
            <a:ext cx="10959039" cy="1753563"/>
            <a:chOff x="2067302" y="5922690"/>
            <a:chExt cx="2687115" cy="940513"/>
          </a:xfrm>
        </p:grpSpPr>
        <p:sp>
          <p:nvSpPr>
            <p:cNvPr id="291" name="Google Shape;291;p4"/>
            <p:cNvSpPr/>
            <p:nvPr/>
          </p:nvSpPr>
          <p:spPr>
            <a:xfrm rot="5400000">
              <a:off x="3394521" y="5470495"/>
              <a:ext cx="793396" cy="1926396"/>
            </a:xfrm>
            <a:prstGeom prst="round2SameRect">
              <a:avLst>
                <a:gd name="adj1" fmla="val 16667"/>
                <a:gd name="adj2" fmla="val 0"/>
              </a:avLst>
            </a:prstGeom>
            <a:solidFill>
              <a:srgbClr val="F2F2F2"/>
            </a:solidFill>
            <a:ln w="38100" cap="flat" cmpd="sng">
              <a:solidFill>
                <a:srgbClr val="7E9532"/>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92" name="Google Shape;292;p4"/>
            <p:cNvSpPr txBox="1"/>
            <p:nvPr/>
          </p:nvSpPr>
          <p:spPr>
            <a:xfrm>
              <a:off x="3083337" y="6161978"/>
              <a:ext cx="1519870" cy="54472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1" i="0" u="none" strike="noStrike" kern="0" cap="none" spc="0" normalizeH="0" baseline="0" noProof="0">
                  <a:ln>
                    <a:noFill/>
                  </a:ln>
                  <a:solidFill>
                    <a:srgbClr val="FF0000"/>
                  </a:solidFill>
                  <a:effectLst/>
                  <a:uLnTx/>
                  <a:uFillTx/>
                  <a:latin typeface="Times New Roman"/>
                  <a:ea typeface="Times New Roman"/>
                  <a:cs typeface="Times New Roman"/>
                  <a:sym typeface="Times New Roman"/>
                </a:rPr>
                <a:t>Bài tập vận dụng:</a:t>
              </a:r>
              <a:endParaRPr kumimoji="0" sz="6000" b="1" i="0" u="none" strike="noStrike" kern="0" cap="none" spc="0" normalizeH="0" baseline="0" noProof="0">
                <a:ln>
                  <a:noFill/>
                </a:ln>
                <a:solidFill>
                  <a:srgbClr val="FF0000"/>
                </a:solidFill>
                <a:effectLst/>
                <a:uLnTx/>
                <a:uFillTx/>
                <a:latin typeface="Times New Roman"/>
                <a:ea typeface="Times New Roman"/>
                <a:cs typeface="Times New Roman"/>
                <a:sym typeface="Times New Roman"/>
              </a:endParaRPr>
            </a:p>
          </p:txBody>
        </p:sp>
        <p:grpSp>
          <p:nvGrpSpPr>
            <p:cNvPr id="293" name="Google Shape;293;p4"/>
            <p:cNvGrpSpPr/>
            <p:nvPr/>
          </p:nvGrpSpPr>
          <p:grpSpPr>
            <a:xfrm>
              <a:off x="2067302" y="5922690"/>
              <a:ext cx="950173" cy="940513"/>
              <a:chOff x="1311958" y="3405486"/>
              <a:chExt cx="950173" cy="940513"/>
            </a:xfrm>
          </p:grpSpPr>
          <p:sp>
            <p:nvSpPr>
              <p:cNvPr id="295" name="Google Shape;295;p4"/>
              <p:cNvSpPr/>
              <p:nvPr/>
            </p:nvSpPr>
            <p:spPr>
              <a:xfrm>
                <a:off x="1311958" y="3581027"/>
                <a:ext cx="190035" cy="268948"/>
              </a:xfrm>
              <a:custGeom>
                <a:avLst/>
                <a:gdLst/>
                <a:ahLst/>
                <a:cxnLst/>
                <a:rect l="l" t="t" r="r" b="b"/>
                <a:pathLst>
                  <a:path w="50" h="71" extrusionOk="0">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96" name="Google Shape;296;p4"/>
              <p:cNvSpPr/>
              <p:nvPr/>
            </p:nvSpPr>
            <p:spPr>
              <a:xfrm>
                <a:off x="1311958" y="3581027"/>
                <a:ext cx="277000" cy="181983"/>
              </a:xfrm>
              <a:custGeom>
                <a:avLst/>
                <a:gdLst/>
                <a:ahLst/>
                <a:cxnLst/>
                <a:rect l="l" t="t" r="r" b="b"/>
                <a:pathLst>
                  <a:path w="73" h="48" extrusionOk="0">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97" name="Google Shape;297;p4"/>
              <p:cNvSpPr/>
              <p:nvPr/>
            </p:nvSpPr>
            <p:spPr>
              <a:xfrm>
                <a:off x="1563190" y="3581027"/>
                <a:ext cx="285052" cy="181983"/>
              </a:xfrm>
              <a:custGeom>
                <a:avLst/>
                <a:gdLst/>
                <a:ahLst/>
                <a:cxnLst/>
                <a:rect l="l" t="t" r="r" b="b"/>
                <a:pathLst>
                  <a:path w="75" h="48" extrusionOk="0">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98" name="Google Shape;298;p4"/>
              <p:cNvSpPr/>
              <p:nvPr/>
            </p:nvSpPr>
            <p:spPr>
              <a:xfrm>
                <a:off x="1563190" y="4151132"/>
                <a:ext cx="280221" cy="194867"/>
              </a:xfrm>
              <a:custGeom>
                <a:avLst/>
                <a:gdLst/>
                <a:ahLst/>
                <a:cxnLst/>
                <a:rect l="l" t="t" r="r" b="b"/>
                <a:pathLst>
                  <a:path w="74" h="51" extrusionOk="0">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99" name="Google Shape;299;p4"/>
              <p:cNvSpPr/>
              <p:nvPr/>
            </p:nvSpPr>
            <p:spPr>
              <a:xfrm>
                <a:off x="1311958" y="4064167"/>
                <a:ext cx="19003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0" name="Google Shape;300;p4"/>
              <p:cNvSpPr/>
              <p:nvPr/>
            </p:nvSpPr>
            <p:spPr>
              <a:xfrm>
                <a:off x="1311958" y="4151132"/>
                <a:ext cx="27700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1" name="Google Shape;301;p4"/>
              <p:cNvSpPr/>
              <p:nvPr/>
            </p:nvSpPr>
            <p:spPr>
              <a:xfrm>
                <a:off x="1311958" y="3820986"/>
                <a:ext cx="147761" cy="288032"/>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2" name="Google Shape;302;p4"/>
              <p:cNvSpPr/>
              <p:nvPr/>
            </p:nvSpPr>
            <p:spPr>
              <a:xfrm>
                <a:off x="1907830" y="4064167"/>
                <a:ext cx="19164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3" name="Google Shape;303;p4"/>
              <p:cNvSpPr/>
              <p:nvPr/>
            </p:nvSpPr>
            <p:spPr>
              <a:xfrm>
                <a:off x="1820865" y="4151132"/>
                <a:ext cx="27861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4" name="Google Shape;304;p4"/>
              <p:cNvSpPr/>
              <p:nvPr/>
            </p:nvSpPr>
            <p:spPr>
              <a:xfrm>
                <a:off x="1907830" y="3820986"/>
                <a:ext cx="19164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5" name="Google Shape;305;p4"/>
              <p:cNvSpPr/>
              <p:nvPr/>
            </p:nvSpPr>
            <p:spPr>
              <a:xfrm>
                <a:off x="1661428" y="3405486"/>
                <a:ext cx="600703" cy="594262"/>
              </a:xfrm>
              <a:custGeom>
                <a:avLst/>
                <a:gdLst/>
                <a:ahLst/>
                <a:cxnLst/>
                <a:rect l="l" t="t" r="r" b="b"/>
                <a:pathLst>
                  <a:path w="158" h="156" extrusionOk="0">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6" name="Google Shape;306;p4"/>
              <p:cNvSpPr/>
              <p:nvPr/>
            </p:nvSpPr>
            <p:spPr>
              <a:xfrm>
                <a:off x="1555138" y="3790388"/>
                <a:ext cx="318872" cy="293105"/>
              </a:xfrm>
              <a:custGeom>
                <a:avLst/>
                <a:gdLst/>
                <a:ahLst/>
                <a:cxnLst/>
                <a:rect l="l" t="t" r="r" b="b"/>
                <a:pathLst>
                  <a:path w="84" h="77" extrusionOk="0">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7" name="Google Shape;307;p4"/>
              <p:cNvSpPr/>
              <p:nvPr/>
            </p:nvSpPr>
            <p:spPr>
              <a:xfrm>
                <a:off x="1371545" y="3642225"/>
                <a:ext cx="69249" cy="148163"/>
              </a:xfrm>
              <a:custGeom>
                <a:avLst/>
                <a:gdLst/>
                <a:ahLst/>
                <a:cxnLst/>
                <a:rect l="l" t="t" r="r" b="b"/>
                <a:pathLst>
                  <a:path w="43" h="92" extrusionOk="0">
                    <a:moveTo>
                      <a:pt x="0" y="0"/>
                    </a:moveTo>
                    <a:lnTo>
                      <a:pt x="43" y="0"/>
                    </a:lnTo>
                    <a:lnTo>
                      <a:pt x="43" y="92"/>
                    </a:lnTo>
                    <a:lnTo>
                      <a:pt x="0" y="92"/>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8" name="Google Shape;308;p4"/>
              <p:cNvSpPr/>
              <p:nvPr/>
            </p:nvSpPr>
            <p:spPr>
              <a:xfrm>
                <a:off x="1371545" y="3642225"/>
                <a:ext cx="156215" cy="59588"/>
              </a:xfrm>
              <a:custGeom>
                <a:avLst/>
                <a:gdLst/>
                <a:ahLst/>
                <a:cxnLst/>
                <a:rect l="l" t="t" r="r" b="b"/>
                <a:pathLst>
                  <a:path w="97" h="37" extrusionOk="0">
                    <a:moveTo>
                      <a:pt x="0" y="0"/>
                    </a:moveTo>
                    <a:lnTo>
                      <a:pt x="97" y="0"/>
                    </a:lnTo>
                    <a:lnTo>
                      <a:pt x="97" y="37"/>
                    </a:lnTo>
                    <a:lnTo>
                      <a:pt x="0" y="37"/>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9" name="Google Shape;309;p4"/>
              <p:cNvSpPr/>
              <p:nvPr/>
            </p:nvSpPr>
            <p:spPr>
              <a:xfrm>
                <a:off x="1622777" y="3642225"/>
                <a:ext cx="161046" cy="59588"/>
              </a:xfrm>
              <a:custGeom>
                <a:avLst/>
                <a:gdLst/>
                <a:ahLst/>
                <a:cxnLst/>
                <a:rect l="l" t="t" r="r" b="b"/>
                <a:pathLst>
                  <a:path w="100" h="37" extrusionOk="0">
                    <a:moveTo>
                      <a:pt x="0" y="37"/>
                    </a:moveTo>
                    <a:lnTo>
                      <a:pt x="0" y="0"/>
                    </a:lnTo>
                    <a:lnTo>
                      <a:pt x="100" y="0"/>
                    </a:lnTo>
                    <a:lnTo>
                      <a:pt x="64" y="37"/>
                    </a:lnTo>
                    <a:lnTo>
                      <a:pt x="0" y="37"/>
                    </a:lnTo>
                    <a:lnTo>
                      <a:pt x="0" y="37"/>
                    </a:lnTo>
                    <a:lnTo>
                      <a:pt x="0" y="37"/>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0" name="Google Shape;310;p4"/>
              <p:cNvSpPr/>
              <p:nvPr/>
            </p:nvSpPr>
            <p:spPr>
              <a:xfrm>
                <a:off x="1622777" y="4212330"/>
                <a:ext cx="161046" cy="72471"/>
              </a:xfrm>
              <a:custGeom>
                <a:avLst/>
                <a:gdLst/>
                <a:ahLst/>
                <a:cxnLst/>
                <a:rect l="l" t="t" r="r" b="b"/>
                <a:pathLst>
                  <a:path w="100" h="45" extrusionOk="0">
                    <a:moveTo>
                      <a:pt x="0" y="0"/>
                    </a:moveTo>
                    <a:lnTo>
                      <a:pt x="100" y="0"/>
                    </a:lnTo>
                    <a:lnTo>
                      <a:pt x="100"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1" name="Google Shape;311;p4"/>
              <p:cNvSpPr/>
              <p:nvPr/>
            </p:nvSpPr>
            <p:spPr>
              <a:xfrm>
                <a:off x="1371545"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2" name="Google Shape;312;p4"/>
              <p:cNvSpPr/>
              <p:nvPr/>
            </p:nvSpPr>
            <p:spPr>
              <a:xfrm>
                <a:off x="1371545"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3" name="Google Shape;313;p4"/>
              <p:cNvSpPr/>
              <p:nvPr/>
            </p:nvSpPr>
            <p:spPr>
              <a:xfrm>
                <a:off x="1371545"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4" name="Google Shape;314;p4"/>
              <p:cNvSpPr/>
              <p:nvPr/>
            </p:nvSpPr>
            <p:spPr>
              <a:xfrm>
                <a:off x="1969027"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5" name="Google Shape;315;p4"/>
              <p:cNvSpPr/>
              <p:nvPr/>
            </p:nvSpPr>
            <p:spPr>
              <a:xfrm>
                <a:off x="1882062"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6" name="Google Shape;316;p4"/>
              <p:cNvSpPr/>
              <p:nvPr/>
            </p:nvSpPr>
            <p:spPr>
              <a:xfrm>
                <a:off x="1969027"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7" name="Google Shape;317;p4"/>
              <p:cNvSpPr/>
              <p:nvPr/>
            </p:nvSpPr>
            <p:spPr>
              <a:xfrm>
                <a:off x="1725847" y="3466684"/>
                <a:ext cx="468645" cy="471867"/>
              </a:xfrm>
              <a:custGeom>
                <a:avLst/>
                <a:gdLst/>
                <a:ahLst/>
                <a:cxnLst/>
                <a:rect l="l" t="t" r="r" b="b"/>
                <a:pathLst>
                  <a:path w="291" h="293" extrusionOk="0">
                    <a:moveTo>
                      <a:pt x="208" y="0"/>
                    </a:moveTo>
                    <a:lnTo>
                      <a:pt x="0" y="196"/>
                    </a:lnTo>
                    <a:lnTo>
                      <a:pt x="92" y="293"/>
                    </a:lnTo>
                    <a:lnTo>
                      <a:pt x="291" y="94"/>
                    </a:lnTo>
                    <a:lnTo>
                      <a:pt x="208" y="0"/>
                    </a:lnTo>
                    <a:lnTo>
                      <a:pt x="208" y="0"/>
                    </a:lnTo>
                    <a:lnTo>
                      <a:pt x="208"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8" name="Google Shape;318;p4"/>
              <p:cNvSpPr/>
              <p:nvPr/>
            </p:nvSpPr>
            <p:spPr>
              <a:xfrm>
                <a:off x="1619556" y="3849975"/>
                <a:ext cx="190035" cy="172320"/>
              </a:xfrm>
              <a:custGeom>
                <a:avLst/>
                <a:gdLst/>
                <a:ahLst/>
                <a:cxnLst/>
                <a:rect l="l" t="t" r="r" b="b"/>
                <a:pathLst>
                  <a:path w="118" h="107" extrusionOk="0">
                    <a:moveTo>
                      <a:pt x="35" y="0"/>
                    </a:moveTo>
                    <a:lnTo>
                      <a:pt x="0" y="107"/>
                    </a:lnTo>
                    <a:lnTo>
                      <a:pt x="118" y="81"/>
                    </a:lnTo>
                    <a:lnTo>
                      <a:pt x="35" y="0"/>
                    </a:lnTo>
                    <a:lnTo>
                      <a:pt x="35" y="0"/>
                    </a:lnTo>
                    <a:lnTo>
                      <a:pt x="35"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grpSp>
      </p:grpSp>
      <p:grpSp>
        <p:nvGrpSpPr>
          <p:cNvPr id="53" name="Group 1">
            <a:extLst>
              <a:ext uri="{FF2B5EF4-FFF2-40B4-BE49-F238E27FC236}">
                <a16:creationId xmlns:a16="http://schemas.microsoft.com/office/drawing/2014/main" id="{2C69E716-EF34-8C4B-BB20-977BAF7C5DC0}"/>
              </a:ext>
            </a:extLst>
          </p:cNvPr>
          <p:cNvGrpSpPr/>
          <p:nvPr/>
        </p:nvGrpSpPr>
        <p:grpSpPr>
          <a:xfrm>
            <a:off x="1231622" y="6324897"/>
            <a:ext cx="19161626" cy="6913804"/>
            <a:chOff x="-29498" y="2237391"/>
            <a:chExt cx="12039233" cy="3659044"/>
          </a:xfrm>
        </p:grpSpPr>
        <p:grpSp>
          <p:nvGrpSpPr>
            <p:cNvPr id="54" name="Group 50">
              <a:extLst>
                <a:ext uri="{FF2B5EF4-FFF2-40B4-BE49-F238E27FC236}">
                  <a16:creationId xmlns:a16="http://schemas.microsoft.com/office/drawing/2014/main" id="{EFEB930C-77FB-5562-B961-FAFAF5944BC4}"/>
                </a:ext>
              </a:extLst>
            </p:cNvPr>
            <p:cNvGrpSpPr/>
            <p:nvPr/>
          </p:nvGrpSpPr>
          <p:grpSpPr>
            <a:xfrm>
              <a:off x="-381" y="2237391"/>
              <a:ext cx="12010114" cy="836231"/>
              <a:chOff x="5290480" y="1704231"/>
              <a:chExt cx="11969399" cy="777396"/>
            </a:xfrm>
          </p:grpSpPr>
          <p:sp>
            <p:nvSpPr>
              <p:cNvPr id="259" name="Rectangle 51">
                <a:extLst>
                  <a:ext uri="{FF2B5EF4-FFF2-40B4-BE49-F238E27FC236}">
                    <a16:creationId xmlns:a16="http://schemas.microsoft.com/office/drawing/2014/main" id="{0142A39C-F31B-4525-DBEE-473992CB42DF}"/>
                  </a:ext>
                </a:extLst>
              </p:cNvPr>
              <p:cNvSpPr/>
              <p:nvPr/>
            </p:nvSpPr>
            <p:spPr>
              <a:xfrm>
                <a:off x="5870771" y="1704231"/>
                <a:ext cx="11389108" cy="777396"/>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260" name="Oval 52">
                <a:extLst>
                  <a:ext uri="{FF2B5EF4-FFF2-40B4-BE49-F238E27FC236}">
                    <a16:creationId xmlns:a16="http://schemas.microsoft.com/office/drawing/2014/main" id="{FB00F445-1078-747F-E912-2C5CCA903063}"/>
                  </a:ext>
                </a:extLst>
              </p:cNvPr>
              <p:cNvSpPr/>
              <p:nvPr/>
            </p:nvSpPr>
            <p:spPr>
              <a:xfrm>
                <a:off x="5290480"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A</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grpSp>
        <p:grpSp>
          <p:nvGrpSpPr>
            <p:cNvPr id="55" name="Group 54">
              <a:extLst>
                <a:ext uri="{FF2B5EF4-FFF2-40B4-BE49-F238E27FC236}">
                  <a16:creationId xmlns:a16="http://schemas.microsoft.com/office/drawing/2014/main" id="{5EF6D73A-9E3C-AFDB-0239-F9E7ED65BE8A}"/>
                </a:ext>
              </a:extLst>
            </p:cNvPr>
            <p:cNvGrpSpPr/>
            <p:nvPr/>
          </p:nvGrpSpPr>
          <p:grpSpPr>
            <a:xfrm>
              <a:off x="-381" y="3308957"/>
              <a:ext cx="12010116" cy="1656765"/>
              <a:chOff x="2384447" y="2700392"/>
              <a:chExt cx="11969396" cy="1540192"/>
            </a:xfrm>
          </p:grpSpPr>
          <p:sp>
            <p:nvSpPr>
              <p:cNvPr id="256" name="Rectangle 55">
                <a:extLst>
                  <a:ext uri="{FF2B5EF4-FFF2-40B4-BE49-F238E27FC236}">
                    <a16:creationId xmlns:a16="http://schemas.microsoft.com/office/drawing/2014/main" id="{FF959755-E133-FE71-E1C7-4B3BA1BC6AED}"/>
                  </a:ext>
                </a:extLst>
              </p:cNvPr>
              <p:cNvSpPr/>
              <p:nvPr/>
            </p:nvSpPr>
            <p:spPr>
              <a:xfrm>
                <a:off x="2964737" y="3447510"/>
                <a:ext cx="11389106" cy="79307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a:ln>
                    <a:noFill/>
                  </a:ln>
                  <a:solidFill>
                    <a:prstClr val="white"/>
                  </a:solidFill>
                  <a:effectLst/>
                  <a:uLnTx/>
                  <a:uFillTx/>
                  <a:latin typeface="Times New Roman" panose="02020603050405020304" pitchFamily="18" charset="0"/>
                  <a:ea typeface="Tahoma" pitchFamily="34" charset="0"/>
                  <a:cs typeface="Times New Roman" panose="02020603050405020304" pitchFamily="18" charset="0"/>
                  <a:sym typeface="Arial"/>
                </a:endParaRPr>
              </a:p>
            </p:txBody>
          </p:sp>
          <p:sp>
            <p:nvSpPr>
              <p:cNvPr id="257" name="Oval 56">
                <a:extLst>
                  <a:ext uri="{FF2B5EF4-FFF2-40B4-BE49-F238E27FC236}">
                    <a16:creationId xmlns:a16="http://schemas.microsoft.com/office/drawing/2014/main" id="{C0363CC1-7F6C-7E56-E134-1D234DC70FD9}"/>
                  </a:ext>
                </a:extLst>
              </p:cNvPr>
              <p:cNvSpPr/>
              <p:nvPr/>
            </p:nvSpPr>
            <p:spPr>
              <a:xfrm>
                <a:off x="2384447" y="2700392"/>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B</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grpSp>
        <p:grpSp>
          <p:nvGrpSpPr>
            <p:cNvPr id="56" name="Group 3">
              <a:extLst>
                <a:ext uri="{FF2B5EF4-FFF2-40B4-BE49-F238E27FC236}">
                  <a16:creationId xmlns:a16="http://schemas.microsoft.com/office/drawing/2014/main" id="{CF23B054-DF48-39BF-9EDE-56B2CF1B7F5C}"/>
                </a:ext>
              </a:extLst>
            </p:cNvPr>
            <p:cNvGrpSpPr/>
            <p:nvPr/>
          </p:nvGrpSpPr>
          <p:grpSpPr>
            <a:xfrm>
              <a:off x="-18122" y="3219924"/>
              <a:ext cx="12027857" cy="1553499"/>
              <a:chOff x="-539267" y="2617629"/>
              <a:chExt cx="11987077" cy="1444197"/>
            </a:xfrm>
          </p:grpSpPr>
          <p:sp>
            <p:nvSpPr>
              <p:cNvPr id="61" name="Rectangle 45">
                <a:extLst>
                  <a:ext uri="{FF2B5EF4-FFF2-40B4-BE49-F238E27FC236}">
                    <a16:creationId xmlns:a16="http://schemas.microsoft.com/office/drawing/2014/main" id="{0C377D84-C468-2881-D511-7FFA9904A78A}"/>
                  </a:ext>
                </a:extLst>
              </p:cNvPr>
              <p:cNvSpPr/>
              <p:nvPr/>
            </p:nvSpPr>
            <p:spPr>
              <a:xfrm>
                <a:off x="58704" y="2617629"/>
                <a:ext cx="11389106" cy="68284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62" name="Oval 46">
                <a:extLst>
                  <a:ext uri="{FF2B5EF4-FFF2-40B4-BE49-F238E27FC236}">
                    <a16:creationId xmlns:a16="http://schemas.microsoft.com/office/drawing/2014/main" id="{84C7C448-F332-F28D-0098-E96FCA975070}"/>
                  </a:ext>
                </a:extLst>
              </p:cNvPr>
              <p:cNvSpPr/>
              <p:nvPr/>
            </p:nvSpPr>
            <p:spPr>
              <a:xfrm>
                <a:off x="-539267" y="3561560"/>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C</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grpSp>
        <p:grpSp>
          <p:nvGrpSpPr>
            <p:cNvPr id="57" name="Group 58">
              <a:extLst>
                <a:ext uri="{FF2B5EF4-FFF2-40B4-BE49-F238E27FC236}">
                  <a16:creationId xmlns:a16="http://schemas.microsoft.com/office/drawing/2014/main" id="{C75660C5-1795-45E7-2459-CDF6F0A3AC00}"/>
                </a:ext>
              </a:extLst>
            </p:cNvPr>
            <p:cNvGrpSpPr/>
            <p:nvPr/>
          </p:nvGrpSpPr>
          <p:grpSpPr>
            <a:xfrm>
              <a:off x="-29498" y="5161913"/>
              <a:ext cx="12039233" cy="734522"/>
              <a:chOff x="-3456638" y="4422992"/>
              <a:chExt cx="11998415" cy="682843"/>
            </a:xfrm>
          </p:grpSpPr>
          <p:sp>
            <p:nvSpPr>
              <p:cNvPr id="58" name="Rectangle 59">
                <a:extLst>
                  <a:ext uri="{FF2B5EF4-FFF2-40B4-BE49-F238E27FC236}">
                    <a16:creationId xmlns:a16="http://schemas.microsoft.com/office/drawing/2014/main" id="{858BB183-9700-382C-438C-460288C678C2}"/>
                  </a:ext>
                </a:extLst>
              </p:cNvPr>
              <p:cNvSpPr/>
              <p:nvPr/>
            </p:nvSpPr>
            <p:spPr>
              <a:xfrm>
                <a:off x="-2890352" y="4422992"/>
                <a:ext cx="11432129" cy="68284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59" name="Oval 60">
                <a:extLst>
                  <a:ext uri="{FF2B5EF4-FFF2-40B4-BE49-F238E27FC236}">
                    <a16:creationId xmlns:a16="http://schemas.microsoft.com/office/drawing/2014/main" id="{2BD16B99-D6A9-0455-38D3-7C63D9743A38}"/>
                  </a:ext>
                </a:extLst>
              </p:cNvPr>
              <p:cNvSpPr/>
              <p:nvPr/>
            </p:nvSpPr>
            <p:spPr>
              <a:xfrm>
                <a:off x="-3456638" y="4501321"/>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D</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grpSp>
      </p:grpSp>
      <p:sp>
        <p:nvSpPr>
          <p:cNvPr id="262" name="Oval 49">
            <a:extLst>
              <a:ext uri="{FF2B5EF4-FFF2-40B4-BE49-F238E27FC236}">
                <a16:creationId xmlns:a16="http://schemas.microsoft.com/office/drawing/2014/main" id="{891E4DE8-704B-39F9-984C-2F7D8B0A34D3}"/>
              </a:ext>
            </a:extLst>
          </p:cNvPr>
          <p:cNvSpPr/>
          <p:nvPr/>
        </p:nvSpPr>
        <p:spPr>
          <a:xfrm>
            <a:off x="1309056" y="8373798"/>
            <a:ext cx="1024847" cy="1009724"/>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rPr>
              <a:t>B</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grpSp>
        <p:nvGrpSpPr>
          <p:cNvPr id="263" name="Group 11">
            <a:extLst>
              <a:ext uri="{FF2B5EF4-FFF2-40B4-BE49-F238E27FC236}">
                <a16:creationId xmlns:a16="http://schemas.microsoft.com/office/drawing/2014/main" id="{519A3A9B-06D2-AAB5-842E-BA68BBE5F223}"/>
              </a:ext>
            </a:extLst>
          </p:cNvPr>
          <p:cNvGrpSpPr/>
          <p:nvPr/>
        </p:nvGrpSpPr>
        <p:grpSpPr>
          <a:xfrm>
            <a:off x="157467" y="3512080"/>
            <a:ext cx="23916647" cy="2629996"/>
            <a:chOff x="226013" y="1364876"/>
            <a:chExt cx="23916647" cy="2629996"/>
          </a:xfrm>
        </p:grpSpPr>
        <p:grpSp>
          <p:nvGrpSpPr>
            <p:cNvPr id="264" name="Group 20">
              <a:extLst>
                <a:ext uri="{FF2B5EF4-FFF2-40B4-BE49-F238E27FC236}">
                  <a16:creationId xmlns:a16="http://schemas.microsoft.com/office/drawing/2014/main" id="{3610751E-E89B-16A3-0727-666AB97FA645}"/>
                </a:ext>
              </a:extLst>
            </p:cNvPr>
            <p:cNvGrpSpPr/>
            <p:nvPr/>
          </p:nvGrpSpPr>
          <p:grpSpPr>
            <a:xfrm>
              <a:off x="226013" y="1463974"/>
              <a:ext cx="23825351" cy="2530898"/>
              <a:chOff x="534987" y="1169599"/>
              <a:chExt cx="23017950" cy="2122526"/>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755651" y="1169599"/>
                <a:ext cx="22797286" cy="2122526"/>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Arial"/>
                  <a:sym typeface="Arial"/>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7" y="1719200"/>
                <a:ext cx="3223234" cy="1105003"/>
                <a:chOff x="534987" y="1719200"/>
                <a:chExt cx="3223234" cy="1105003"/>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7" y="1719200"/>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Arial"/>
                    <a:sym typeface="Arial"/>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508026" y="1853067"/>
                  <a:ext cx="186647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err="1">
                      <a:ln>
                        <a:noFill/>
                      </a:ln>
                      <a:solidFill>
                        <a:prstClr val="white"/>
                      </a:solidFill>
                      <a:effectLst/>
                      <a:uLnTx/>
                      <a:uFillTx/>
                      <a:latin typeface="Tahoma" pitchFamily="34" charset="0"/>
                      <a:ea typeface="+mn-ea"/>
                      <a:cs typeface="Tahoma" pitchFamily="34" charset="0"/>
                      <a:sym typeface="Arial"/>
                    </a:rPr>
                    <a:t>Câu</a:t>
                  </a:r>
                  <a:r>
                    <a:rPr kumimoji="0" lang="en-US" sz="4800" b="1" i="0" u="none" strike="noStrike" kern="1200" cap="none" spc="0" normalizeH="0" baseline="0" noProof="0">
                      <a:ln>
                        <a:noFill/>
                      </a:ln>
                      <a:solidFill>
                        <a:prstClr val="white"/>
                      </a:solidFill>
                      <a:effectLst/>
                      <a:uLnTx/>
                      <a:uFillTx/>
                      <a:latin typeface="Tahoma" pitchFamily="34" charset="0"/>
                      <a:ea typeface="+mn-ea"/>
                      <a:cs typeface="Tahoma" pitchFamily="34" charset="0"/>
                      <a:sym typeface="Arial"/>
                    </a:rPr>
                    <a:t> 3</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sym typeface="Arial"/>
                  </a:endParaRPr>
                </a:p>
              </p:txBody>
            </p:sp>
          </p:grpSp>
        </p:grpSp>
        <mc:AlternateContent xmlns:mc="http://schemas.openxmlformats.org/markup-compatibility/2006" xmlns:a14="http://schemas.microsoft.com/office/drawing/2010/main">
          <mc:Choice Requires="a14">
            <p:sp>
              <p:nvSpPr>
                <p:cNvPr id="265" name="Text Box 5">
                  <a:extLst>
                    <a:ext uri="{FF2B5EF4-FFF2-40B4-BE49-F238E27FC236}">
                      <a16:creationId xmlns:a16="http://schemas.microsoft.com/office/drawing/2014/main" id="{0CE78A64-B2F6-ED1E-BAE0-B92E926AD0E1}"/>
                    </a:ext>
                  </a:extLst>
                </p:cNvPr>
                <p:cNvSpPr txBox="1">
                  <a:spLocks noChangeArrowheads="1"/>
                </p:cNvSpPr>
                <p:nvPr/>
              </p:nvSpPr>
              <p:spPr bwMode="auto">
                <a:xfrm>
                  <a:off x="3806277" y="1364876"/>
                  <a:ext cx="20336383" cy="2608815"/>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marL="0" marR="0" lvl="0" indent="0" algn="just" defTabSz="914400" rtl="0" eaLnBrk="1" fontAlgn="auto" latinLnBrk="0" hangingPunct="1">
                    <a:lnSpc>
                      <a:spcPct val="125000"/>
                    </a:lnSpc>
                    <a:spcBef>
                      <a:spcPct val="2000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Để </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ph</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â</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n</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 </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bi</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ệ</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t</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 </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dung</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 </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d</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ị</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ch</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 </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glucose</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 </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v</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ớ</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i</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 </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fructose</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 </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c</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ó </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th</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ể </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d</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ù</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ng</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 </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thu</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ố</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c</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 </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th</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ử </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n</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à</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o</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 </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sau</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 đâ</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y</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m:t>
                        </m:r>
                      </m:oMath>
                    </m:oMathPara>
                  </a14:m>
                  <a:endParaRPr kumimoji="0" lang="en-US" altLang="en-US" sz="6000" b="1" i="0" u="none" strike="noStrike" kern="0" cap="none" spc="0" normalizeH="0" baseline="0" noProof="0" dirty="0">
                    <a:ln>
                      <a:noFill/>
                    </a:ln>
                    <a:solidFill>
                      <a:srgbClr val="0000FF"/>
                    </a:solidFill>
                    <a:effectLst/>
                    <a:uLnTx/>
                    <a:uFillTx/>
                    <a:latin typeface="Times New Roman" pitchFamily="18" charset="0"/>
                    <a:cs typeface="Times New Roman" pitchFamily="18" charset="0"/>
                    <a:sym typeface="Arial"/>
                  </a:endParaRPr>
                </a:p>
              </p:txBody>
            </p:sp>
          </mc:Choice>
          <mc:Fallback xmlns="">
            <p:sp>
              <p:nvSpPr>
                <p:cNvPr id="265" name="Text Box 5">
                  <a:extLst>
                    <a:ext uri="{FF2B5EF4-FFF2-40B4-BE49-F238E27FC236}">
                      <a16:creationId xmlns:a16="http://schemas.microsoft.com/office/drawing/2014/main" id="{0CE78A64-B2F6-ED1E-BAE0-B92E926AD0E1}"/>
                    </a:ext>
                  </a:extLst>
                </p:cNvPr>
                <p:cNvSpPr txBox="1">
                  <a:spLocks noRot="1" noChangeAspect="1" noMove="1" noResize="1" noEditPoints="1" noAdjustHandles="1" noChangeArrowheads="1" noChangeShapeType="1" noTextEdit="1"/>
                </p:cNvSpPr>
                <p:nvPr/>
              </p:nvSpPr>
              <p:spPr bwMode="auto">
                <a:xfrm>
                  <a:off x="3806277" y="1364876"/>
                  <a:ext cx="20336383" cy="2608815"/>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GB">
                      <a:noFill/>
                    </a:rPr>
                    <a:t> </a:t>
                  </a:r>
                </a:p>
              </p:txBody>
            </p:sp>
          </mc:Fallback>
        </mc:AlternateContent>
      </p:grpSp>
      <p:sp>
        <p:nvSpPr>
          <p:cNvPr id="65" name="TextBox 53">
            <a:extLst>
              <a:ext uri="{FF2B5EF4-FFF2-40B4-BE49-F238E27FC236}">
                <a16:creationId xmlns:a16="http://schemas.microsoft.com/office/drawing/2014/main" id="{417D99F7-511F-4EA0-A821-F1E0E98A3A1E}"/>
              </a:ext>
            </a:extLst>
          </p:cNvPr>
          <p:cNvSpPr txBox="1"/>
          <p:nvPr/>
        </p:nvSpPr>
        <p:spPr>
          <a:xfrm>
            <a:off x="2774992" y="6495491"/>
            <a:ext cx="15661864" cy="1015663"/>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GB" sz="6000" b="1" i="0" u="none" strike="noStrike" kern="0" cap="none" spc="0" normalizeH="0" baseline="0" noProof="0">
                <a:ln>
                  <a:noFill/>
                </a:ln>
                <a:solidFill>
                  <a:srgbClr val="FFFFFF"/>
                </a:solidFill>
                <a:effectLst/>
                <a:uLnTx/>
                <a:uFillTx/>
                <a:latin typeface="Times New Roman" panose="02020603050405020304" pitchFamily="18" charset="0"/>
                <a:cs typeface="Times New Roman" pitchFamily="18" charset="0"/>
                <a:sym typeface="Arial"/>
              </a:rPr>
              <a:t>Cu(OH)</a:t>
            </a:r>
            <a:r>
              <a:rPr kumimoji="0" lang="en-GB" sz="6000" b="1" i="0" u="none" strike="noStrike" kern="0" cap="none" spc="0" normalizeH="0" baseline="-25000" noProof="0">
                <a:ln>
                  <a:noFill/>
                </a:ln>
                <a:solidFill>
                  <a:srgbClr val="FFFFFF"/>
                </a:solidFill>
                <a:effectLst/>
                <a:uLnTx/>
                <a:uFillTx/>
                <a:latin typeface="Times New Roman" panose="02020603050405020304" pitchFamily="18" charset="0"/>
                <a:cs typeface="Times New Roman" pitchFamily="18" charset="0"/>
                <a:sym typeface="Arial"/>
              </a:rPr>
              <a:t>2</a:t>
            </a:r>
            <a:r>
              <a:rPr kumimoji="0" lang="en-GB" sz="6000" b="1" i="0" u="none" strike="noStrike" kern="0" cap="none" spc="0" normalizeH="0" baseline="0" noProof="0">
                <a:ln>
                  <a:noFill/>
                </a:ln>
                <a:solidFill>
                  <a:srgbClr val="FFFFFF"/>
                </a:solidFill>
                <a:effectLst/>
                <a:uLnTx/>
                <a:uFillTx/>
                <a:latin typeface="Times New Roman" panose="02020603050405020304" pitchFamily="18" charset="0"/>
                <a:cs typeface="Times New Roman" pitchFamily="18" charset="0"/>
                <a:sym typeface="Arial"/>
              </a:rPr>
              <a:t> trong môi tr</a:t>
            </a:r>
            <a:r>
              <a:rPr kumimoji="0" lang="vi-VN" sz="6000" b="1" i="0" u="none" strike="noStrike" kern="0" cap="none" spc="0" normalizeH="0" baseline="0" noProof="0">
                <a:ln>
                  <a:noFill/>
                </a:ln>
                <a:solidFill>
                  <a:srgbClr val="FFFFFF"/>
                </a:solidFill>
                <a:effectLst/>
                <a:uLnTx/>
                <a:uFillTx/>
                <a:latin typeface="Times New Roman" panose="02020603050405020304" pitchFamily="18" charset="0"/>
                <a:cs typeface="Times New Roman" pitchFamily="18" charset="0"/>
                <a:sym typeface="Arial"/>
              </a:rPr>
              <a:t>ư</a:t>
            </a:r>
            <a:r>
              <a:rPr kumimoji="0" lang="en-GB" sz="6000" b="1" i="0" u="none" strike="noStrike" kern="0" cap="none" spc="0" normalizeH="0" baseline="0" noProof="0">
                <a:ln>
                  <a:noFill/>
                </a:ln>
                <a:solidFill>
                  <a:srgbClr val="FFFFFF"/>
                </a:solidFill>
                <a:effectLst/>
                <a:uLnTx/>
                <a:uFillTx/>
                <a:latin typeface="Times New Roman" panose="02020603050405020304" pitchFamily="18" charset="0"/>
                <a:cs typeface="Times New Roman" pitchFamily="18" charset="0"/>
                <a:sym typeface="Arial"/>
              </a:rPr>
              <a:t>ờng kiềm ở nhiệt độ cao</a:t>
            </a:r>
            <a:endParaRPr kumimoji="0" lang="en-US" sz="60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66" name="TextBox 57">
            <a:extLst>
              <a:ext uri="{FF2B5EF4-FFF2-40B4-BE49-F238E27FC236}">
                <a16:creationId xmlns:a16="http://schemas.microsoft.com/office/drawing/2014/main" id="{F7F240D0-4150-4C3D-9578-B22ED51311ED}"/>
              </a:ext>
            </a:extLst>
          </p:cNvPr>
          <p:cNvSpPr txBox="1"/>
          <p:nvPr/>
        </p:nvSpPr>
        <p:spPr>
          <a:xfrm>
            <a:off x="2955116" y="10141967"/>
            <a:ext cx="11272056" cy="1015663"/>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de-DE" sz="6000" b="1" i="0" u="none" strike="noStrike" kern="0" cap="none" spc="0" normalizeH="0" baseline="0" noProof="0">
                <a:ln>
                  <a:noFill/>
                </a:ln>
                <a:solidFill>
                  <a:srgbClr val="FFFFFF"/>
                </a:solidFill>
                <a:effectLst/>
                <a:uLnTx/>
                <a:uFillTx/>
                <a:latin typeface="Times New Roman" pitchFamily="18" charset="0"/>
                <a:cs typeface="Times New Roman" pitchFamily="18" charset="0"/>
                <a:sym typeface="Arial"/>
              </a:rPr>
              <a:t>Dung dịch AgNO</a:t>
            </a:r>
            <a:r>
              <a:rPr kumimoji="0" lang="de-DE" sz="6000" b="1" i="0" u="none" strike="noStrike" kern="0" cap="none" spc="0" normalizeH="0" baseline="-25000" noProof="0">
                <a:ln>
                  <a:noFill/>
                </a:ln>
                <a:solidFill>
                  <a:srgbClr val="FFFFFF"/>
                </a:solidFill>
                <a:effectLst/>
                <a:uLnTx/>
                <a:uFillTx/>
                <a:latin typeface="Times New Roman" pitchFamily="18" charset="0"/>
                <a:cs typeface="Times New Roman" pitchFamily="18" charset="0"/>
                <a:sym typeface="Arial"/>
              </a:rPr>
              <a:t>3</a:t>
            </a:r>
            <a:r>
              <a:rPr kumimoji="0" lang="de-DE" sz="6000" b="1" i="0" u="none" strike="noStrike" kern="0" cap="none" spc="0" normalizeH="0" baseline="0" noProof="0">
                <a:ln>
                  <a:noFill/>
                </a:ln>
                <a:solidFill>
                  <a:srgbClr val="FFFFFF"/>
                </a:solidFill>
                <a:effectLst/>
                <a:uLnTx/>
                <a:uFillTx/>
                <a:latin typeface="Times New Roman" pitchFamily="18" charset="0"/>
                <a:cs typeface="Times New Roman" pitchFamily="18" charset="0"/>
                <a:sym typeface="Arial"/>
              </a:rPr>
              <a:t>/NH</a:t>
            </a:r>
            <a:r>
              <a:rPr kumimoji="0" lang="de-DE" sz="6000" b="1" i="0" u="none" strike="noStrike" kern="0" cap="none" spc="0" normalizeH="0" baseline="-25000" noProof="0">
                <a:ln>
                  <a:noFill/>
                </a:ln>
                <a:solidFill>
                  <a:srgbClr val="FFFFFF"/>
                </a:solidFill>
                <a:effectLst/>
                <a:uLnTx/>
                <a:uFillTx/>
                <a:latin typeface="Times New Roman" pitchFamily="18" charset="0"/>
                <a:cs typeface="Times New Roman" pitchFamily="18" charset="0"/>
                <a:sym typeface="Arial"/>
              </a:rPr>
              <a:t>3 , </a:t>
            </a:r>
            <a:r>
              <a:rPr kumimoji="0" lang="de-DE" sz="6000" b="1" i="0" u="none" strike="noStrike" kern="0" cap="none" spc="0" normalizeH="0" baseline="0" noProof="0">
                <a:ln>
                  <a:noFill/>
                </a:ln>
                <a:solidFill>
                  <a:srgbClr val="FFFFFF"/>
                </a:solidFill>
                <a:effectLst/>
                <a:uLnTx/>
                <a:uFillTx/>
                <a:latin typeface="Times New Roman" pitchFamily="18" charset="0"/>
                <a:cs typeface="Times New Roman" pitchFamily="18" charset="0"/>
                <a:sym typeface="Arial"/>
              </a:rPr>
              <a:t>đun nóng</a:t>
            </a:r>
            <a:endParaRPr kumimoji="0" lang="en-US" sz="6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67" name="TextBox 47">
            <a:extLst>
              <a:ext uri="{FF2B5EF4-FFF2-40B4-BE49-F238E27FC236}">
                <a16:creationId xmlns:a16="http://schemas.microsoft.com/office/drawing/2014/main" id="{41B000EC-2279-4B8C-AD5A-D0DC63620B22}"/>
              </a:ext>
            </a:extLst>
          </p:cNvPr>
          <p:cNvSpPr txBox="1"/>
          <p:nvPr/>
        </p:nvSpPr>
        <p:spPr>
          <a:xfrm>
            <a:off x="2498634" y="8135733"/>
            <a:ext cx="5593461" cy="113832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457200" algn="just" defTabSz="914400" rtl="0" eaLnBrk="1" fontAlgn="auto" latinLnBrk="0" hangingPunct="1">
              <a:lnSpc>
                <a:spcPct val="125000"/>
              </a:lnSpc>
              <a:spcBef>
                <a:spcPts val="0"/>
              </a:spcBef>
              <a:spcAft>
                <a:spcPts val="0"/>
              </a:spcAft>
              <a:buClr>
                <a:srgbClr val="000000"/>
              </a:buClr>
              <a:buSzTx/>
              <a:buFont typeface="Arial"/>
              <a:buNone/>
              <a:tabLst/>
              <a:defRPr/>
            </a:pPr>
            <a:r>
              <a:rPr kumimoji="0" lang="de-DE" sz="6000" b="1" i="0" u="none" strike="noStrike" kern="0" cap="none" spc="0" normalizeH="0" baseline="0" noProof="0">
                <a:ln>
                  <a:noFill/>
                </a:ln>
                <a:solidFill>
                  <a:srgbClr val="FFFFFF"/>
                </a:solidFill>
                <a:effectLst/>
                <a:uLnTx/>
                <a:uFillTx/>
                <a:latin typeface="Times New Roman" pitchFamily="18" charset="0"/>
                <a:cs typeface="Times New Roman" pitchFamily="18" charset="0"/>
                <a:sym typeface="Arial"/>
              </a:rPr>
              <a:t>N</a:t>
            </a:r>
            <a:r>
              <a:rPr kumimoji="0" lang="en-GB" sz="6000" b="1" i="0" u="none" strike="noStrike" kern="0" cap="none" spc="0" normalizeH="0" baseline="0" noProof="0">
                <a:ln>
                  <a:noFill/>
                </a:ln>
                <a:solidFill>
                  <a:srgbClr val="FFFFFF"/>
                </a:solidFill>
                <a:effectLst/>
                <a:uLnTx/>
                <a:uFillTx/>
                <a:latin typeface="Times New Roman" pitchFamily="18" charset="0"/>
                <a:cs typeface="Times New Roman" pitchFamily="18" charset="0"/>
                <a:sym typeface="Arial"/>
              </a:rPr>
              <a:t>ước Bromine</a:t>
            </a:r>
            <a:endParaRPr kumimoji="0" lang="de-DE" sz="60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endParaRPr>
          </a:p>
        </p:txBody>
      </p:sp>
      <mc:AlternateContent xmlns:mc="http://schemas.openxmlformats.org/markup-compatibility/2006" xmlns:a14="http://schemas.microsoft.com/office/drawing/2010/main">
        <mc:Choice Requires="a14">
          <p:sp>
            <p:nvSpPr>
              <p:cNvPr id="68" name="TextBox 61">
                <a:extLst>
                  <a:ext uri="{FF2B5EF4-FFF2-40B4-BE49-F238E27FC236}">
                    <a16:creationId xmlns:a16="http://schemas.microsoft.com/office/drawing/2014/main" id="{68467BC0-06DE-4346-809B-C874EFE61A96}"/>
                  </a:ext>
                </a:extLst>
              </p:cNvPr>
              <p:cNvSpPr txBox="1"/>
              <p:nvPr/>
            </p:nvSpPr>
            <p:spPr>
              <a:xfrm>
                <a:off x="3096577" y="11882567"/>
                <a:ext cx="16997969" cy="106163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rtl="0" eaLnBrk="1" fontAlgn="auto" latinLnBrk="0" hangingPunct="1">
                  <a:lnSpc>
                    <a:spcPct val="100000"/>
                  </a:lnSpc>
                  <a:spcBef>
                    <a:spcPts val="0"/>
                  </a:spcBef>
                  <a:spcAft>
                    <a:spcPts val="0"/>
                  </a:spcAft>
                  <a:buClrTx/>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Cu</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OH</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)2 </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trong</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 </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m</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ô</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i</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 </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tr</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ườ</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ng</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 </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ki</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ề</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m</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 ở </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nhi</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ệ</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t</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 độ </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th</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ườ</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ng</m:t>
                      </m:r>
                    </m:oMath>
                  </m:oMathPara>
                </a14:m>
                <a:endParaRPr kumimoji="0" lang="en-US" sz="6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mc:Choice>
        <mc:Fallback xmlns="">
          <p:sp>
            <p:nvSpPr>
              <p:cNvPr id="68" name="TextBox 61">
                <a:extLst>
                  <a:ext uri="{FF2B5EF4-FFF2-40B4-BE49-F238E27FC236}">
                    <a16:creationId xmlns:a16="http://schemas.microsoft.com/office/drawing/2014/main" id="{68467BC0-06DE-4346-809B-C874EFE61A96}"/>
                  </a:ext>
                </a:extLst>
              </p:cNvPr>
              <p:cNvSpPr txBox="1">
                <a:spLocks noRot="1" noChangeAspect="1" noMove="1" noResize="1" noEditPoints="1" noAdjustHandles="1" noChangeArrowheads="1" noChangeShapeType="1" noTextEdit="1"/>
              </p:cNvSpPr>
              <p:nvPr/>
            </p:nvSpPr>
            <p:spPr>
              <a:xfrm>
                <a:off x="3096577" y="11882567"/>
                <a:ext cx="16997969" cy="1061637"/>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81798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2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3"/>
                                        </p:tgtEl>
                                        <p:attrNameLst>
                                          <p:attrName>style.visibility</p:attrName>
                                        </p:attrNameLst>
                                      </p:cBhvr>
                                      <p:to>
                                        <p:strVal val="visible"/>
                                      </p:to>
                                    </p:set>
                                    <p:animEffect transition="in" filter="wipe(left)">
                                      <p:cBhvr>
                                        <p:cTn id="12" dur="500"/>
                                        <p:tgtEl>
                                          <p:spTgt spid="2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left)">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2"/>
                                        </p:tgtEl>
                                        <p:attrNameLst>
                                          <p:attrName>style.visibility</p:attrName>
                                        </p:attrNameLst>
                                      </p:cBhvr>
                                      <p:to>
                                        <p:strVal val="visible"/>
                                      </p:to>
                                    </p:set>
                                    <p:animEffect transition="in" filter="wipe(left)">
                                      <p:cBhvr>
                                        <p:cTn id="22"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90" name="Google Shape;290;p4"/>
          <p:cNvGrpSpPr/>
          <p:nvPr/>
        </p:nvGrpSpPr>
        <p:grpSpPr>
          <a:xfrm>
            <a:off x="311472" y="1576839"/>
            <a:ext cx="10959039" cy="1753563"/>
            <a:chOff x="2067302" y="5922690"/>
            <a:chExt cx="2687115" cy="940513"/>
          </a:xfrm>
        </p:grpSpPr>
        <p:sp>
          <p:nvSpPr>
            <p:cNvPr id="291" name="Google Shape;291;p4"/>
            <p:cNvSpPr/>
            <p:nvPr/>
          </p:nvSpPr>
          <p:spPr>
            <a:xfrm rot="5400000">
              <a:off x="3394521" y="5470495"/>
              <a:ext cx="793396" cy="1926396"/>
            </a:xfrm>
            <a:prstGeom prst="round2SameRect">
              <a:avLst>
                <a:gd name="adj1" fmla="val 16667"/>
                <a:gd name="adj2" fmla="val 0"/>
              </a:avLst>
            </a:prstGeom>
            <a:solidFill>
              <a:srgbClr val="F2F2F2"/>
            </a:solidFill>
            <a:ln w="38100" cap="flat" cmpd="sng">
              <a:solidFill>
                <a:srgbClr val="7E9532"/>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92" name="Google Shape;292;p4"/>
            <p:cNvSpPr txBox="1"/>
            <p:nvPr/>
          </p:nvSpPr>
          <p:spPr>
            <a:xfrm>
              <a:off x="3083337" y="6161978"/>
              <a:ext cx="1519870" cy="54472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1" i="0" u="none" strike="noStrike" kern="0" cap="none" spc="0" normalizeH="0" baseline="0" noProof="0">
                  <a:ln>
                    <a:noFill/>
                  </a:ln>
                  <a:solidFill>
                    <a:srgbClr val="FF0000"/>
                  </a:solidFill>
                  <a:effectLst/>
                  <a:uLnTx/>
                  <a:uFillTx/>
                  <a:latin typeface="Times New Roman"/>
                  <a:ea typeface="Times New Roman"/>
                  <a:cs typeface="Times New Roman"/>
                  <a:sym typeface="Times New Roman"/>
                </a:rPr>
                <a:t>Bài tập vận dụng:</a:t>
              </a:r>
              <a:endParaRPr kumimoji="0" sz="6000" b="1" i="0" u="none" strike="noStrike" kern="0" cap="none" spc="0" normalizeH="0" baseline="0" noProof="0">
                <a:ln>
                  <a:noFill/>
                </a:ln>
                <a:solidFill>
                  <a:srgbClr val="FF0000"/>
                </a:solidFill>
                <a:effectLst/>
                <a:uLnTx/>
                <a:uFillTx/>
                <a:latin typeface="Times New Roman"/>
                <a:ea typeface="Times New Roman"/>
                <a:cs typeface="Times New Roman"/>
                <a:sym typeface="Times New Roman"/>
              </a:endParaRPr>
            </a:p>
          </p:txBody>
        </p:sp>
        <p:grpSp>
          <p:nvGrpSpPr>
            <p:cNvPr id="293" name="Google Shape;293;p4"/>
            <p:cNvGrpSpPr/>
            <p:nvPr/>
          </p:nvGrpSpPr>
          <p:grpSpPr>
            <a:xfrm>
              <a:off x="2067302" y="5922690"/>
              <a:ext cx="950173" cy="940513"/>
              <a:chOff x="1311958" y="3405486"/>
              <a:chExt cx="950173" cy="940513"/>
            </a:xfrm>
          </p:grpSpPr>
          <p:sp>
            <p:nvSpPr>
              <p:cNvPr id="295" name="Google Shape;295;p4"/>
              <p:cNvSpPr/>
              <p:nvPr/>
            </p:nvSpPr>
            <p:spPr>
              <a:xfrm>
                <a:off x="1311958" y="3581027"/>
                <a:ext cx="190035" cy="268948"/>
              </a:xfrm>
              <a:custGeom>
                <a:avLst/>
                <a:gdLst/>
                <a:ahLst/>
                <a:cxnLst/>
                <a:rect l="l" t="t" r="r" b="b"/>
                <a:pathLst>
                  <a:path w="50" h="71" extrusionOk="0">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96" name="Google Shape;296;p4"/>
              <p:cNvSpPr/>
              <p:nvPr/>
            </p:nvSpPr>
            <p:spPr>
              <a:xfrm>
                <a:off x="1311958" y="3581027"/>
                <a:ext cx="277000" cy="181983"/>
              </a:xfrm>
              <a:custGeom>
                <a:avLst/>
                <a:gdLst/>
                <a:ahLst/>
                <a:cxnLst/>
                <a:rect l="l" t="t" r="r" b="b"/>
                <a:pathLst>
                  <a:path w="73" h="48" extrusionOk="0">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97" name="Google Shape;297;p4"/>
              <p:cNvSpPr/>
              <p:nvPr/>
            </p:nvSpPr>
            <p:spPr>
              <a:xfrm>
                <a:off x="1563190" y="3581027"/>
                <a:ext cx="285052" cy="181983"/>
              </a:xfrm>
              <a:custGeom>
                <a:avLst/>
                <a:gdLst/>
                <a:ahLst/>
                <a:cxnLst/>
                <a:rect l="l" t="t" r="r" b="b"/>
                <a:pathLst>
                  <a:path w="75" h="48" extrusionOk="0">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98" name="Google Shape;298;p4"/>
              <p:cNvSpPr/>
              <p:nvPr/>
            </p:nvSpPr>
            <p:spPr>
              <a:xfrm>
                <a:off x="1563190" y="4151132"/>
                <a:ext cx="280221" cy="194867"/>
              </a:xfrm>
              <a:custGeom>
                <a:avLst/>
                <a:gdLst/>
                <a:ahLst/>
                <a:cxnLst/>
                <a:rect l="l" t="t" r="r" b="b"/>
                <a:pathLst>
                  <a:path w="74" h="51" extrusionOk="0">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99" name="Google Shape;299;p4"/>
              <p:cNvSpPr/>
              <p:nvPr/>
            </p:nvSpPr>
            <p:spPr>
              <a:xfrm>
                <a:off x="1311958" y="4064167"/>
                <a:ext cx="19003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0" name="Google Shape;300;p4"/>
              <p:cNvSpPr/>
              <p:nvPr/>
            </p:nvSpPr>
            <p:spPr>
              <a:xfrm>
                <a:off x="1311958" y="4151132"/>
                <a:ext cx="27700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1" name="Google Shape;301;p4"/>
              <p:cNvSpPr/>
              <p:nvPr/>
            </p:nvSpPr>
            <p:spPr>
              <a:xfrm>
                <a:off x="1311958" y="3820986"/>
                <a:ext cx="147761" cy="288032"/>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2" name="Google Shape;302;p4"/>
              <p:cNvSpPr/>
              <p:nvPr/>
            </p:nvSpPr>
            <p:spPr>
              <a:xfrm>
                <a:off x="1907830" y="4064167"/>
                <a:ext cx="19164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3" name="Google Shape;303;p4"/>
              <p:cNvSpPr/>
              <p:nvPr/>
            </p:nvSpPr>
            <p:spPr>
              <a:xfrm>
                <a:off x="1820865" y="4151132"/>
                <a:ext cx="27861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4" name="Google Shape;304;p4"/>
              <p:cNvSpPr/>
              <p:nvPr/>
            </p:nvSpPr>
            <p:spPr>
              <a:xfrm>
                <a:off x="1907830" y="3820986"/>
                <a:ext cx="19164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5" name="Google Shape;305;p4"/>
              <p:cNvSpPr/>
              <p:nvPr/>
            </p:nvSpPr>
            <p:spPr>
              <a:xfrm>
                <a:off x="1661428" y="3405486"/>
                <a:ext cx="600703" cy="594262"/>
              </a:xfrm>
              <a:custGeom>
                <a:avLst/>
                <a:gdLst/>
                <a:ahLst/>
                <a:cxnLst/>
                <a:rect l="l" t="t" r="r" b="b"/>
                <a:pathLst>
                  <a:path w="158" h="156" extrusionOk="0">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6" name="Google Shape;306;p4"/>
              <p:cNvSpPr/>
              <p:nvPr/>
            </p:nvSpPr>
            <p:spPr>
              <a:xfrm>
                <a:off x="1555138" y="3790388"/>
                <a:ext cx="318872" cy="293105"/>
              </a:xfrm>
              <a:custGeom>
                <a:avLst/>
                <a:gdLst/>
                <a:ahLst/>
                <a:cxnLst/>
                <a:rect l="l" t="t" r="r" b="b"/>
                <a:pathLst>
                  <a:path w="84" h="77" extrusionOk="0">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7" name="Google Shape;307;p4"/>
              <p:cNvSpPr/>
              <p:nvPr/>
            </p:nvSpPr>
            <p:spPr>
              <a:xfrm>
                <a:off x="1371545" y="3642225"/>
                <a:ext cx="69249" cy="148163"/>
              </a:xfrm>
              <a:custGeom>
                <a:avLst/>
                <a:gdLst/>
                <a:ahLst/>
                <a:cxnLst/>
                <a:rect l="l" t="t" r="r" b="b"/>
                <a:pathLst>
                  <a:path w="43" h="92" extrusionOk="0">
                    <a:moveTo>
                      <a:pt x="0" y="0"/>
                    </a:moveTo>
                    <a:lnTo>
                      <a:pt x="43" y="0"/>
                    </a:lnTo>
                    <a:lnTo>
                      <a:pt x="43" y="92"/>
                    </a:lnTo>
                    <a:lnTo>
                      <a:pt x="0" y="92"/>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8" name="Google Shape;308;p4"/>
              <p:cNvSpPr/>
              <p:nvPr/>
            </p:nvSpPr>
            <p:spPr>
              <a:xfrm>
                <a:off x="1371545" y="3642225"/>
                <a:ext cx="156215" cy="59588"/>
              </a:xfrm>
              <a:custGeom>
                <a:avLst/>
                <a:gdLst/>
                <a:ahLst/>
                <a:cxnLst/>
                <a:rect l="l" t="t" r="r" b="b"/>
                <a:pathLst>
                  <a:path w="97" h="37" extrusionOk="0">
                    <a:moveTo>
                      <a:pt x="0" y="0"/>
                    </a:moveTo>
                    <a:lnTo>
                      <a:pt x="97" y="0"/>
                    </a:lnTo>
                    <a:lnTo>
                      <a:pt x="97" y="37"/>
                    </a:lnTo>
                    <a:lnTo>
                      <a:pt x="0" y="37"/>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9" name="Google Shape;309;p4"/>
              <p:cNvSpPr/>
              <p:nvPr/>
            </p:nvSpPr>
            <p:spPr>
              <a:xfrm>
                <a:off x="1622777" y="3642225"/>
                <a:ext cx="161046" cy="59588"/>
              </a:xfrm>
              <a:custGeom>
                <a:avLst/>
                <a:gdLst/>
                <a:ahLst/>
                <a:cxnLst/>
                <a:rect l="l" t="t" r="r" b="b"/>
                <a:pathLst>
                  <a:path w="100" h="37" extrusionOk="0">
                    <a:moveTo>
                      <a:pt x="0" y="37"/>
                    </a:moveTo>
                    <a:lnTo>
                      <a:pt x="0" y="0"/>
                    </a:lnTo>
                    <a:lnTo>
                      <a:pt x="100" y="0"/>
                    </a:lnTo>
                    <a:lnTo>
                      <a:pt x="64" y="37"/>
                    </a:lnTo>
                    <a:lnTo>
                      <a:pt x="0" y="37"/>
                    </a:lnTo>
                    <a:lnTo>
                      <a:pt x="0" y="37"/>
                    </a:lnTo>
                    <a:lnTo>
                      <a:pt x="0" y="37"/>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0" name="Google Shape;310;p4"/>
              <p:cNvSpPr/>
              <p:nvPr/>
            </p:nvSpPr>
            <p:spPr>
              <a:xfrm>
                <a:off x="1622777" y="4212330"/>
                <a:ext cx="161046" cy="72471"/>
              </a:xfrm>
              <a:custGeom>
                <a:avLst/>
                <a:gdLst/>
                <a:ahLst/>
                <a:cxnLst/>
                <a:rect l="l" t="t" r="r" b="b"/>
                <a:pathLst>
                  <a:path w="100" h="45" extrusionOk="0">
                    <a:moveTo>
                      <a:pt x="0" y="0"/>
                    </a:moveTo>
                    <a:lnTo>
                      <a:pt x="100" y="0"/>
                    </a:lnTo>
                    <a:lnTo>
                      <a:pt x="100"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1" name="Google Shape;311;p4"/>
              <p:cNvSpPr/>
              <p:nvPr/>
            </p:nvSpPr>
            <p:spPr>
              <a:xfrm>
                <a:off x="1371545"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2" name="Google Shape;312;p4"/>
              <p:cNvSpPr/>
              <p:nvPr/>
            </p:nvSpPr>
            <p:spPr>
              <a:xfrm>
                <a:off x="1371545"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3" name="Google Shape;313;p4"/>
              <p:cNvSpPr/>
              <p:nvPr/>
            </p:nvSpPr>
            <p:spPr>
              <a:xfrm>
                <a:off x="1371545"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4" name="Google Shape;314;p4"/>
              <p:cNvSpPr/>
              <p:nvPr/>
            </p:nvSpPr>
            <p:spPr>
              <a:xfrm>
                <a:off x="1969027"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5" name="Google Shape;315;p4"/>
              <p:cNvSpPr/>
              <p:nvPr/>
            </p:nvSpPr>
            <p:spPr>
              <a:xfrm>
                <a:off x="1882062"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6" name="Google Shape;316;p4"/>
              <p:cNvSpPr/>
              <p:nvPr/>
            </p:nvSpPr>
            <p:spPr>
              <a:xfrm>
                <a:off x="1969027"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7" name="Google Shape;317;p4"/>
              <p:cNvSpPr/>
              <p:nvPr/>
            </p:nvSpPr>
            <p:spPr>
              <a:xfrm>
                <a:off x="1725847" y="3466684"/>
                <a:ext cx="468645" cy="471867"/>
              </a:xfrm>
              <a:custGeom>
                <a:avLst/>
                <a:gdLst/>
                <a:ahLst/>
                <a:cxnLst/>
                <a:rect l="l" t="t" r="r" b="b"/>
                <a:pathLst>
                  <a:path w="291" h="293" extrusionOk="0">
                    <a:moveTo>
                      <a:pt x="208" y="0"/>
                    </a:moveTo>
                    <a:lnTo>
                      <a:pt x="0" y="196"/>
                    </a:lnTo>
                    <a:lnTo>
                      <a:pt x="92" y="293"/>
                    </a:lnTo>
                    <a:lnTo>
                      <a:pt x="291" y="94"/>
                    </a:lnTo>
                    <a:lnTo>
                      <a:pt x="208" y="0"/>
                    </a:lnTo>
                    <a:lnTo>
                      <a:pt x="208" y="0"/>
                    </a:lnTo>
                    <a:lnTo>
                      <a:pt x="208"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8" name="Google Shape;318;p4"/>
              <p:cNvSpPr/>
              <p:nvPr/>
            </p:nvSpPr>
            <p:spPr>
              <a:xfrm>
                <a:off x="1619556" y="3849975"/>
                <a:ext cx="190035" cy="172320"/>
              </a:xfrm>
              <a:custGeom>
                <a:avLst/>
                <a:gdLst/>
                <a:ahLst/>
                <a:cxnLst/>
                <a:rect l="l" t="t" r="r" b="b"/>
                <a:pathLst>
                  <a:path w="118" h="107" extrusionOk="0">
                    <a:moveTo>
                      <a:pt x="35" y="0"/>
                    </a:moveTo>
                    <a:lnTo>
                      <a:pt x="0" y="107"/>
                    </a:lnTo>
                    <a:lnTo>
                      <a:pt x="118" y="81"/>
                    </a:lnTo>
                    <a:lnTo>
                      <a:pt x="35" y="0"/>
                    </a:lnTo>
                    <a:lnTo>
                      <a:pt x="35" y="0"/>
                    </a:lnTo>
                    <a:lnTo>
                      <a:pt x="35"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grpSp>
      </p:grpSp>
      <p:grpSp>
        <p:nvGrpSpPr>
          <p:cNvPr id="53" name="Group 1">
            <a:extLst>
              <a:ext uri="{FF2B5EF4-FFF2-40B4-BE49-F238E27FC236}">
                <a16:creationId xmlns:a16="http://schemas.microsoft.com/office/drawing/2014/main" id="{2C69E716-EF34-8C4B-BB20-977BAF7C5DC0}"/>
              </a:ext>
            </a:extLst>
          </p:cNvPr>
          <p:cNvGrpSpPr/>
          <p:nvPr/>
        </p:nvGrpSpPr>
        <p:grpSpPr>
          <a:xfrm>
            <a:off x="1231622" y="6324897"/>
            <a:ext cx="17906984" cy="6913804"/>
            <a:chOff x="-29498" y="2237391"/>
            <a:chExt cx="12039233" cy="3659044"/>
          </a:xfrm>
        </p:grpSpPr>
        <p:grpSp>
          <p:nvGrpSpPr>
            <p:cNvPr id="54" name="Group 50">
              <a:extLst>
                <a:ext uri="{FF2B5EF4-FFF2-40B4-BE49-F238E27FC236}">
                  <a16:creationId xmlns:a16="http://schemas.microsoft.com/office/drawing/2014/main" id="{EFEB930C-77FB-5562-B961-FAFAF5944BC4}"/>
                </a:ext>
              </a:extLst>
            </p:cNvPr>
            <p:cNvGrpSpPr/>
            <p:nvPr/>
          </p:nvGrpSpPr>
          <p:grpSpPr>
            <a:xfrm>
              <a:off x="-381" y="2237391"/>
              <a:ext cx="12010114" cy="836231"/>
              <a:chOff x="5290480" y="1704231"/>
              <a:chExt cx="11969399" cy="777396"/>
            </a:xfrm>
          </p:grpSpPr>
          <p:sp>
            <p:nvSpPr>
              <p:cNvPr id="259" name="Rectangle 51">
                <a:extLst>
                  <a:ext uri="{FF2B5EF4-FFF2-40B4-BE49-F238E27FC236}">
                    <a16:creationId xmlns:a16="http://schemas.microsoft.com/office/drawing/2014/main" id="{0142A39C-F31B-4525-DBEE-473992CB42DF}"/>
                  </a:ext>
                </a:extLst>
              </p:cNvPr>
              <p:cNvSpPr/>
              <p:nvPr/>
            </p:nvSpPr>
            <p:spPr>
              <a:xfrm>
                <a:off x="5870771" y="1704231"/>
                <a:ext cx="11389108" cy="777396"/>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260" name="Oval 52">
                <a:extLst>
                  <a:ext uri="{FF2B5EF4-FFF2-40B4-BE49-F238E27FC236}">
                    <a16:creationId xmlns:a16="http://schemas.microsoft.com/office/drawing/2014/main" id="{FB00F445-1078-747F-E912-2C5CCA903063}"/>
                  </a:ext>
                </a:extLst>
              </p:cNvPr>
              <p:cNvSpPr/>
              <p:nvPr/>
            </p:nvSpPr>
            <p:spPr>
              <a:xfrm>
                <a:off x="5290480"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A</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grpSp>
        <p:grpSp>
          <p:nvGrpSpPr>
            <p:cNvPr id="55" name="Group 54">
              <a:extLst>
                <a:ext uri="{FF2B5EF4-FFF2-40B4-BE49-F238E27FC236}">
                  <a16:creationId xmlns:a16="http://schemas.microsoft.com/office/drawing/2014/main" id="{5EF6D73A-9E3C-AFDB-0239-F9E7ED65BE8A}"/>
                </a:ext>
              </a:extLst>
            </p:cNvPr>
            <p:cNvGrpSpPr/>
            <p:nvPr/>
          </p:nvGrpSpPr>
          <p:grpSpPr>
            <a:xfrm>
              <a:off x="-381" y="3308957"/>
              <a:ext cx="12010116" cy="1656765"/>
              <a:chOff x="2384447" y="2700392"/>
              <a:chExt cx="11969396" cy="1540192"/>
            </a:xfrm>
          </p:grpSpPr>
          <p:sp>
            <p:nvSpPr>
              <p:cNvPr id="256" name="Rectangle 55">
                <a:extLst>
                  <a:ext uri="{FF2B5EF4-FFF2-40B4-BE49-F238E27FC236}">
                    <a16:creationId xmlns:a16="http://schemas.microsoft.com/office/drawing/2014/main" id="{FF959755-E133-FE71-E1C7-4B3BA1BC6AED}"/>
                  </a:ext>
                </a:extLst>
              </p:cNvPr>
              <p:cNvSpPr/>
              <p:nvPr/>
            </p:nvSpPr>
            <p:spPr>
              <a:xfrm>
                <a:off x="2964737" y="3447510"/>
                <a:ext cx="11389106" cy="79307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a:ln>
                    <a:noFill/>
                  </a:ln>
                  <a:solidFill>
                    <a:prstClr val="white"/>
                  </a:solidFill>
                  <a:effectLst/>
                  <a:uLnTx/>
                  <a:uFillTx/>
                  <a:latin typeface="Times New Roman" panose="02020603050405020304" pitchFamily="18" charset="0"/>
                  <a:ea typeface="Tahoma" pitchFamily="34" charset="0"/>
                  <a:cs typeface="Times New Roman" panose="02020603050405020304" pitchFamily="18" charset="0"/>
                  <a:sym typeface="Arial"/>
                </a:endParaRPr>
              </a:p>
            </p:txBody>
          </p:sp>
          <p:sp>
            <p:nvSpPr>
              <p:cNvPr id="257" name="Oval 56">
                <a:extLst>
                  <a:ext uri="{FF2B5EF4-FFF2-40B4-BE49-F238E27FC236}">
                    <a16:creationId xmlns:a16="http://schemas.microsoft.com/office/drawing/2014/main" id="{C0363CC1-7F6C-7E56-E134-1D234DC70FD9}"/>
                  </a:ext>
                </a:extLst>
              </p:cNvPr>
              <p:cNvSpPr/>
              <p:nvPr/>
            </p:nvSpPr>
            <p:spPr>
              <a:xfrm>
                <a:off x="2384447" y="2700392"/>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B</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grpSp>
        <p:grpSp>
          <p:nvGrpSpPr>
            <p:cNvPr id="56" name="Group 3">
              <a:extLst>
                <a:ext uri="{FF2B5EF4-FFF2-40B4-BE49-F238E27FC236}">
                  <a16:creationId xmlns:a16="http://schemas.microsoft.com/office/drawing/2014/main" id="{CF23B054-DF48-39BF-9EDE-56B2CF1B7F5C}"/>
                </a:ext>
              </a:extLst>
            </p:cNvPr>
            <p:cNvGrpSpPr/>
            <p:nvPr/>
          </p:nvGrpSpPr>
          <p:grpSpPr>
            <a:xfrm>
              <a:off x="-18122" y="3219924"/>
              <a:ext cx="12027857" cy="1553499"/>
              <a:chOff x="-539267" y="2617629"/>
              <a:chExt cx="11987077" cy="1444197"/>
            </a:xfrm>
          </p:grpSpPr>
          <p:sp>
            <p:nvSpPr>
              <p:cNvPr id="61" name="Rectangle 45">
                <a:extLst>
                  <a:ext uri="{FF2B5EF4-FFF2-40B4-BE49-F238E27FC236}">
                    <a16:creationId xmlns:a16="http://schemas.microsoft.com/office/drawing/2014/main" id="{0C377D84-C468-2881-D511-7FFA9904A78A}"/>
                  </a:ext>
                </a:extLst>
              </p:cNvPr>
              <p:cNvSpPr/>
              <p:nvPr/>
            </p:nvSpPr>
            <p:spPr>
              <a:xfrm>
                <a:off x="58704" y="2617629"/>
                <a:ext cx="11389106" cy="68284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62" name="Oval 46">
                <a:extLst>
                  <a:ext uri="{FF2B5EF4-FFF2-40B4-BE49-F238E27FC236}">
                    <a16:creationId xmlns:a16="http://schemas.microsoft.com/office/drawing/2014/main" id="{84C7C448-F332-F28D-0098-E96FCA975070}"/>
                  </a:ext>
                </a:extLst>
              </p:cNvPr>
              <p:cNvSpPr/>
              <p:nvPr/>
            </p:nvSpPr>
            <p:spPr>
              <a:xfrm>
                <a:off x="-539267" y="3561560"/>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C</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grpSp>
        <p:grpSp>
          <p:nvGrpSpPr>
            <p:cNvPr id="57" name="Group 58">
              <a:extLst>
                <a:ext uri="{FF2B5EF4-FFF2-40B4-BE49-F238E27FC236}">
                  <a16:creationId xmlns:a16="http://schemas.microsoft.com/office/drawing/2014/main" id="{C75660C5-1795-45E7-2459-CDF6F0A3AC00}"/>
                </a:ext>
              </a:extLst>
            </p:cNvPr>
            <p:cNvGrpSpPr/>
            <p:nvPr/>
          </p:nvGrpSpPr>
          <p:grpSpPr>
            <a:xfrm>
              <a:off x="-29498" y="5161913"/>
              <a:ext cx="12039233" cy="734522"/>
              <a:chOff x="-3456638" y="4422992"/>
              <a:chExt cx="11998415" cy="682843"/>
            </a:xfrm>
          </p:grpSpPr>
          <p:sp>
            <p:nvSpPr>
              <p:cNvPr id="58" name="Rectangle 59">
                <a:extLst>
                  <a:ext uri="{FF2B5EF4-FFF2-40B4-BE49-F238E27FC236}">
                    <a16:creationId xmlns:a16="http://schemas.microsoft.com/office/drawing/2014/main" id="{858BB183-9700-382C-438C-460288C678C2}"/>
                  </a:ext>
                </a:extLst>
              </p:cNvPr>
              <p:cNvSpPr/>
              <p:nvPr/>
            </p:nvSpPr>
            <p:spPr>
              <a:xfrm>
                <a:off x="-2890352" y="4422992"/>
                <a:ext cx="11432129" cy="68284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59" name="Oval 60">
                <a:extLst>
                  <a:ext uri="{FF2B5EF4-FFF2-40B4-BE49-F238E27FC236}">
                    <a16:creationId xmlns:a16="http://schemas.microsoft.com/office/drawing/2014/main" id="{2BD16B99-D6A9-0455-38D3-7C63D9743A38}"/>
                  </a:ext>
                </a:extLst>
              </p:cNvPr>
              <p:cNvSpPr/>
              <p:nvPr/>
            </p:nvSpPr>
            <p:spPr>
              <a:xfrm>
                <a:off x="-3456638" y="4501321"/>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D</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grpSp>
      </p:grpSp>
      <p:sp>
        <p:nvSpPr>
          <p:cNvPr id="262" name="Oval 49">
            <a:extLst>
              <a:ext uri="{FF2B5EF4-FFF2-40B4-BE49-F238E27FC236}">
                <a16:creationId xmlns:a16="http://schemas.microsoft.com/office/drawing/2014/main" id="{891E4DE8-704B-39F9-984C-2F7D8B0A34D3}"/>
              </a:ext>
            </a:extLst>
          </p:cNvPr>
          <p:cNvSpPr/>
          <p:nvPr/>
        </p:nvSpPr>
        <p:spPr>
          <a:xfrm>
            <a:off x="1266526" y="6566264"/>
            <a:ext cx="1024847" cy="1009724"/>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rPr>
              <a:t>A</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grpSp>
        <p:nvGrpSpPr>
          <p:cNvPr id="263" name="Group 11">
            <a:extLst>
              <a:ext uri="{FF2B5EF4-FFF2-40B4-BE49-F238E27FC236}">
                <a16:creationId xmlns:a16="http://schemas.microsoft.com/office/drawing/2014/main" id="{519A3A9B-06D2-AAB5-842E-BA68BBE5F223}"/>
              </a:ext>
            </a:extLst>
          </p:cNvPr>
          <p:cNvGrpSpPr/>
          <p:nvPr/>
        </p:nvGrpSpPr>
        <p:grpSpPr>
          <a:xfrm>
            <a:off x="157467" y="3512080"/>
            <a:ext cx="23825351" cy="2629996"/>
            <a:chOff x="226013" y="1364876"/>
            <a:chExt cx="23825351" cy="2629996"/>
          </a:xfrm>
        </p:grpSpPr>
        <p:grpSp>
          <p:nvGrpSpPr>
            <p:cNvPr id="264" name="Group 20">
              <a:extLst>
                <a:ext uri="{FF2B5EF4-FFF2-40B4-BE49-F238E27FC236}">
                  <a16:creationId xmlns:a16="http://schemas.microsoft.com/office/drawing/2014/main" id="{3610751E-E89B-16A3-0727-666AB97FA645}"/>
                </a:ext>
              </a:extLst>
            </p:cNvPr>
            <p:cNvGrpSpPr/>
            <p:nvPr/>
          </p:nvGrpSpPr>
          <p:grpSpPr>
            <a:xfrm>
              <a:off x="226013" y="1463974"/>
              <a:ext cx="23825351" cy="2530898"/>
              <a:chOff x="534987" y="1169599"/>
              <a:chExt cx="23017950" cy="2122526"/>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755651" y="1169599"/>
                <a:ext cx="22797286" cy="2122526"/>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Arial"/>
                  <a:sym typeface="Arial"/>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7" y="1719200"/>
                <a:ext cx="3223234" cy="1105003"/>
                <a:chOff x="534987" y="1719200"/>
                <a:chExt cx="3223234" cy="1105003"/>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7" y="1719200"/>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Arial"/>
                    <a:sym typeface="Arial"/>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508026" y="1853067"/>
                  <a:ext cx="186647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err="1">
                      <a:ln>
                        <a:noFill/>
                      </a:ln>
                      <a:solidFill>
                        <a:prstClr val="white"/>
                      </a:solidFill>
                      <a:effectLst/>
                      <a:uLnTx/>
                      <a:uFillTx/>
                      <a:latin typeface="Tahoma" pitchFamily="34" charset="0"/>
                      <a:ea typeface="+mn-ea"/>
                      <a:cs typeface="Tahoma" pitchFamily="34" charset="0"/>
                      <a:sym typeface="Arial"/>
                    </a:rPr>
                    <a:t>Câu</a:t>
                  </a:r>
                  <a:r>
                    <a:rPr kumimoji="0" lang="en-US" sz="4800" b="1" i="0" u="none" strike="noStrike" kern="1200" cap="none" spc="0" normalizeH="0" baseline="0" noProof="0">
                      <a:ln>
                        <a:noFill/>
                      </a:ln>
                      <a:solidFill>
                        <a:prstClr val="white"/>
                      </a:solidFill>
                      <a:effectLst/>
                      <a:uLnTx/>
                      <a:uFillTx/>
                      <a:latin typeface="Tahoma" pitchFamily="34" charset="0"/>
                      <a:ea typeface="+mn-ea"/>
                      <a:cs typeface="Tahoma" pitchFamily="34" charset="0"/>
                      <a:sym typeface="Arial"/>
                    </a:rPr>
                    <a:t> 4</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sym typeface="Arial"/>
                  </a:endParaRPr>
                </a:p>
              </p:txBody>
            </p:sp>
          </p:grpSp>
        </p:grpSp>
        <mc:AlternateContent xmlns:mc="http://schemas.openxmlformats.org/markup-compatibility/2006" xmlns:a14="http://schemas.microsoft.com/office/drawing/2010/main">
          <mc:Choice Requires="a14">
            <p:sp>
              <p:nvSpPr>
                <p:cNvPr id="265" name="Text Box 5">
                  <a:extLst>
                    <a:ext uri="{FF2B5EF4-FFF2-40B4-BE49-F238E27FC236}">
                      <a16:creationId xmlns:a16="http://schemas.microsoft.com/office/drawing/2014/main" id="{0CE78A64-B2F6-ED1E-BAE0-B92E926AD0E1}"/>
                    </a:ext>
                  </a:extLst>
                </p:cNvPr>
                <p:cNvSpPr txBox="1">
                  <a:spLocks noChangeArrowheads="1"/>
                </p:cNvSpPr>
                <p:nvPr/>
              </p:nvSpPr>
              <p:spPr bwMode="auto">
                <a:xfrm>
                  <a:off x="3943890" y="1364876"/>
                  <a:ext cx="19880404" cy="2609200"/>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marL="0" marR="0" lvl="0" indent="0" algn="just" defTabSz="914400" rtl="0" eaLnBrk="1" fontAlgn="auto" latinLnBrk="0" hangingPunct="1">
                    <a:lnSpc>
                      <a:spcPct val="125000"/>
                    </a:lnSpc>
                    <a:spcBef>
                      <a:spcPct val="2000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Saccharose</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 </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tinh</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 </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b</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ộ</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t</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 </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cellulose</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 đề</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u</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 </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tham</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 </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gia</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 </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ph</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ả</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n</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 ứ</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ng</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 </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n</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à</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o</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 </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sau</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 đâ</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y</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 (đ</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i</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ề</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u</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 </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ki</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ệ</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n</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 </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ph</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ả</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n</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 ứ</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ng</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 </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coi</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 </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nh</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ư </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c</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ó đủ)?</m:t>
                        </m:r>
                      </m:oMath>
                    </m:oMathPara>
                  </a14:m>
                  <a:endParaRPr kumimoji="0" lang="en-US" altLang="en-US" sz="6000" b="1" i="0" u="none" strike="noStrike" kern="0" cap="none" spc="0" normalizeH="0" baseline="0" noProof="0" dirty="0">
                    <a:ln>
                      <a:noFill/>
                    </a:ln>
                    <a:solidFill>
                      <a:srgbClr val="0000FF"/>
                    </a:solidFill>
                    <a:effectLst/>
                    <a:uLnTx/>
                    <a:uFillTx/>
                    <a:latin typeface="Times New Roman" pitchFamily="18" charset="0"/>
                    <a:cs typeface="Times New Roman" pitchFamily="18" charset="0"/>
                    <a:sym typeface="Arial"/>
                  </a:endParaRPr>
                </a:p>
              </p:txBody>
            </p:sp>
          </mc:Choice>
          <mc:Fallback xmlns="">
            <p:sp>
              <p:nvSpPr>
                <p:cNvPr id="265" name="Text Box 5">
                  <a:extLst>
                    <a:ext uri="{FF2B5EF4-FFF2-40B4-BE49-F238E27FC236}">
                      <a16:creationId xmlns:a16="http://schemas.microsoft.com/office/drawing/2014/main" id="{0CE78A64-B2F6-ED1E-BAE0-B92E926AD0E1}"/>
                    </a:ext>
                  </a:extLst>
                </p:cNvPr>
                <p:cNvSpPr txBox="1">
                  <a:spLocks noRot="1" noChangeAspect="1" noMove="1" noResize="1" noEditPoints="1" noAdjustHandles="1" noChangeArrowheads="1" noChangeShapeType="1" noTextEdit="1"/>
                </p:cNvSpPr>
                <p:nvPr/>
              </p:nvSpPr>
              <p:spPr bwMode="auto">
                <a:xfrm>
                  <a:off x="3943890" y="1364876"/>
                  <a:ext cx="19880404" cy="260920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GB">
                      <a:noFill/>
                    </a:rPr>
                    <a:t> </a:t>
                  </a:r>
                </a:p>
              </p:txBody>
            </p:sp>
          </mc:Fallback>
        </mc:AlternateContent>
      </p:grpSp>
      <p:sp>
        <p:nvSpPr>
          <p:cNvPr id="65" name="TextBox 53">
            <a:extLst>
              <a:ext uri="{FF2B5EF4-FFF2-40B4-BE49-F238E27FC236}">
                <a16:creationId xmlns:a16="http://schemas.microsoft.com/office/drawing/2014/main" id="{417D99F7-511F-4EA0-A821-F1E0E98A3A1E}"/>
              </a:ext>
            </a:extLst>
          </p:cNvPr>
          <p:cNvSpPr txBox="1"/>
          <p:nvPr/>
        </p:nvSpPr>
        <p:spPr>
          <a:xfrm>
            <a:off x="2774992" y="6495491"/>
            <a:ext cx="15661864" cy="1015663"/>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defTabSz="2177060" rtl="0" eaLnBrk="1" fontAlgn="auto" latinLnBrk="0" hangingPunct="1">
              <a:lnSpc>
                <a:spcPct val="100000"/>
              </a:lnSpc>
              <a:spcBef>
                <a:spcPts val="0"/>
              </a:spcBef>
              <a:spcAft>
                <a:spcPts val="0"/>
              </a:spcAft>
              <a:buClrTx/>
              <a:buSzTx/>
              <a:buFontTx/>
              <a:buNone/>
              <a:tabLst/>
              <a:defRPr/>
            </a:pPr>
            <a:r>
              <a:rPr kumimoji="0" lang="en-GB" sz="6000" b="1" i="0" u="none" strike="noStrike" kern="0" cap="none" spc="0" normalizeH="0" baseline="0" noProof="0">
                <a:ln>
                  <a:noFill/>
                </a:ln>
                <a:solidFill>
                  <a:srgbClr val="FFFFFF"/>
                </a:solidFill>
                <a:effectLst/>
                <a:uLnTx/>
                <a:uFillTx/>
                <a:latin typeface="Times New Roman" panose="02020603050405020304" pitchFamily="18" charset="0"/>
                <a:cs typeface="Times New Roman" pitchFamily="18" charset="0"/>
                <a:sym typeface="Arial"/>
              </a:rPr>
              <a:t>Thủy phân</a:t>
            </a:r>
            <a:endParaRPr kumimoji="0" lang="en-US" sz="60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66" name="TextBox 57">
            <a:extLst>
              <a:ext uri="{FF2B5EF4-FFF2-40B4-BE49-F238E27FC236}">
                <a16:creationId xmlns:a16="http://schemas.microsoft.com/office/drawing/2014/main" id="{F7F240D0-4150-4C3D-9578-B22ED51311ED}"/>
              </a:ext>
            </a:extLst>
          </p:cNvPr>
          <p:cNvSpPr txBox="1"/>
          <p:nvPr/>
        </p:nvSpPr>
        <p:spPr>
          <a:xfrm>
            <a:off x="2721200" y="10141967"/>
            <a:ext cx="15885777" cy="1015663"/>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de-DE" sz="6000" b="1" i="0" u="none" strike="noStrike" kern="0" cap="none" spc="0" normalizeH="0" baseline="0" noProof="0">
                <a:ln>
                  <a:noFill/>
                </a:ln>
                <a:solidFill>
                  <a:srgbClr val="FFFFFF"/>
                </a:solidFill>
                <a:effectLst/>
                <a:uLnTx/>
                <a:uFillTx/>
                <a:latin typeface="Times New Roman" pitchFamily="18" charset="0"/>
                <a:cs typeface="Times New Roman" pitchFamily="18" charset="0"/>
                <a:sym typeface="Arial"/>
              </a:rPr>
              <a:t>Tác dụng v</a:t>
            </a:r>
            <a:r>
              <a:rPr lang="en-GB" sz="6000" b="1" i="0">
                <a:solidFill>
                  <a:srgbClr val="FFFFFF"/>
                </a:solidFill>
                <a:latin typeface="Times New Roman" pitchFamily="18" charset="0"/>
                <a:cs typeface="Times New Roman" pitchFamily="18" charset="0"/>
              </a:rPr>
              <a:t>ới d</a:t>
            </a:r>
            <a:r>
              <a:rPr kumimoji="0" lang="de-DE" sz="6000" b="1" i="0" u="none" strike="noStrike" kern="0" cap="none" spc="0" normalizeH="0" baseline="0" noProof="0">
                <a:ln>
                  <a:noFill/>
                </a:ln>
                <a:solidFill>
                  <a:srgbClr val="FFFFFF"/>
                </a:solidFill>
                <a:effectLst/>
                <a:uLnTx/>
                <a:uFillTx/>
                <a:latin typeface="Times New Roman" pitchFamily="18" charset="0"/>
                <a:cs typeface="Times New Roman" pitchFamily="18" charset="0"/>
                <a:sym typeface="Arial"/>
              </a:rPr>
              <a:t>ung dịch AgNO</a:t>
            </a:r>
            <a:r>
              <a:rPr kumimoji="0" lang="de-DE" sz="6000" b="1" i="0" u="none" strike="noStrike" kern="0" cap="none" spc="0" normalizeH="0" baseline="-25000" noProof="0">
                <a:ln>
                  <a:noFill/>
                </a:ln>
                <a:solidFill>
                  <a:srgbClr val="FFFFFF"/>
                </a:solidFill>
                <a:effectLst/>
                <a:uLnTx/>
                <a:uFillTx/>
                <a:latin typeface="Times New Roman" pitchFamily="18" charset="0"/>
                <a:cs typeface="Times New Roman" pitchFamily="18" charset="0"/>
                <a:sym typeface="Arial"/>
              </a:rPr>
              <a:t>3</a:t>
            </a:r>
            <a:r>
              <a:rPr kumimoji="0" lang="de-DE" sz="6000" b="1" i="0" u="none" strike="noStrike" kern="0" cap="none" spc="0" normalizeH="0" baseline="0" noProof="0">
                <a:ln>
                  <a:noFill/>
                </a:ln>
                <a:solidFill>
                  <a:srgbClr val="FFFFFF"/>
                </a:solidFill>
                <a:effectLst/>
                <a:uLnTx/>
                <a:uFillTx/>
                <a:latin typeface="Times New Roman" pitchFamily="18" charset="0"/>
                <a:cs typeface="Times New Roman" pitchFamily="18" charset="0"/>
                <a:sym typeface="Arial"/>
              </a:rPr>
              <a:t>/NH</a:t>
            </a:r>
            <a:r>
              <a:rPr kumimoji="0" lang="de-DE" sz="6000" b="1" i="0" u="none" strike="noStrike" kern="0" cap="none" spc="0" normalizeH="0" baseline="-25000" noProof="0">
                <a:ln>
                  <a:noFill/>
                </a:ln>
                <a:solidFill>
                  <a:srgbClr val="FFFFFF"/>
                </a:solidFill>
                <a:effectLst/>
                <a:uLnTx/>
                <a:uFillTx/>
                <a:latin typeface="Times New Roman" pitchFamily="18" charset="0"/>
                <a:cs typeface="Times New Roman" pitchFamily="18" charset="0"/>
                <a:sym typeface="Arial"/>
              </a:rPr>
              <a:t>3 </a:t>
            </a:r>
            <a:r>
              <a:rPr kumimoji="0" lang="de-DE" sz="6000" b="1" i="0" u="none" strike="noStrike" kern="0" cap="none" spc="0" normalizeH="0" noProof="0">
                <a:ln>
                  <a:noFill/>
                </a:ln>
                <a:solidFill>
                  <a:srgbClr val="FFFFFF"/>
                </a:solidFill>
                <a:effectLst/>
                <a:uLnTx/>
                <a:uFillTx/>
                <a:latin typeface="Times New Roman" pitchFamily="18" charset="0"/>
                <a:cs typeface="Times New Roman" pitchFamily="18" charset="0"/>
                <a:sym typeface="Arial"/>
              </a:rPr>
              <a:t>,</a:t>
            </a:r>
            <a:r>
              <a:rPr kumimoji="0" lang="de-DE" sz="6000" b="1" i="0" u="none" strike="noStrike" kern="0" cap="none" spc="0" normalizeH="0" baseline="-25000" noProof="0">
                <a:ln>
                  <a:noFill/>
                </a:ln>
                <a:solidFill>
                  <a:srgbClr val="FFFFFF"/>
                </a:solidFill>
                <a:effectLst/>
                <a:uLnTx/>
                <a:uFillTx/>
                <a:latin typeface="Times New Roman" pitchFamily="18" charset="0"/>
                <a:cs typeface="Times New Roman" pitchFamily="18" charset="0"/>
                <a:sym typeface="Arial"/>
              </a:rPr>
              <a:t> </a:t>
            </a:r>
            <a:r>
              <a:rPr kumimoji="0" lang="de-DE" sz="6000" b="1" i="0" u="none" strike="noStrike" kern="0" cap="none" spc="0" normalizeH="0" baseline="0" noProof="0">
                <a:ln>
                  <a:noFill/>
                </a:ln>
                <a:solidFill>
                  <a:srgbClr val="FFFFFF"/>
                </a:solidFill>
                <a:effectLst/>
                <a:uLnTx/>
                <a:uFillTx/>
                <a:latin typeface="Times New Roman" pitchFamily="18" charset="0"/>
                <a:cs typeface="Times New Roman" pitchFamily="18" charset="0"/>
                <a:sym typeface="Arial"/>
              </a:rPr>
              <a:t>đun nóng</a:t>
            </a:r>
            <a:endParaRPr kumimoji="0" lang="en-US" sz="6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67" name="TextBox 47">
            <a:extLst>
              <a:ext uri="{FF2B5EF4-FFF2-40B4-BE49-F238E27FC236}">
                <a16:creationId xmlns:a16="http://schemas.microsoft.com/office/drawing/2014/main" id="{41B000EC-2279-4B8C-AD5A-D0DC63620B22}"/>
              </a:ext>
            </a:extLst>
          </p:cNvPr>
          <p:cNvSpPr txBox="1"/>
          <p:nvPr/>
        </p:nvSpPr>
        <p:spPr>
          <a:xfrm>
            <a:off x="2498634" y="8135733"/>
            <a:ext cx="10345496" cy="113832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457200" algn="just" defTabSz="914400" rtl="0" eaLnBrk="1" fontAlgn="auto" latinLnBrk="0" hangingPunct="1">
              <a:lnSpc>
                <a:spcPct val="125000"/>
              </a:lnSpc>
              <a:spcBef>
                <a:spcPts val="0"/>
              </a:spcBef>
              <a:spcAft>
                <a:spcPts val="0"/>
              </a:spcAft>
              <a:buClr>
                <a:srgbClr val="000000"/>
              </a:buClr>
              <a:buSzTx/>
              <a:buFont typeface="Arial"/>
              <a:buNone/>
              <a:tabLst/>
              <a:defRPr/>
            </a:pPr>
            <a:r>
              <a:rPr lang="de-DE" sz="6000" b="1" i="0">
                <a:solidFill>
                  <a:srgbClr val="FFFFFF"/>
                </a:solidFill>
                <a:latin typeface="Times New Roman" pitchFamily="18" charset="0"/>
                <a:cs typeface="Times New Roman" pitchFamily="18" charset="0"/>
              </a:rPr>
              <a:t>Tác dụng v</a:t>
            </a:r>
            <a:r>
              <a:rPr lang="en-GB" sz="6000" b="1" i="0">
                <a:solidFill>
                  <a:srgbClr val="FFFFFF"/>
                </a:solidFill>
                <a:latin typeface="Times New Roman" pitchFamily="18" charset="0"/>
                <a:cs typeface="Times New Roman" pitchFamily="18" charset="0"/>
              </a:rPr>
              <a:t>ới n</a:t>
            </a:r>
            <a:r>
              <a:rPr kumimoji="0" lang="en-GB" sz="6000" b="1" i="0" u="none" strike="noStrike" kern="0" cap="none" spc="0" normalizeH="0" baseline="0" noProof="0">
                <a:ln>
                  <a:noFill/>
                </a:ln>
                <a:solidFill>
                  <a:srgbClr val="FFFFFF"/>
                </a:solidFill>
                <a:effectLst/>
                <a:uLnTx/>
                <a:uFillTx/>
                <a:latin typeface="Times New Roman" pitchFamily="18" charset="0"/>
                <a:cs typeface="Times New Roman" pitchFamily="18" charset="0"/>
                <a:sym typeface="Arial"/>
              </a:rPr>
              <a:t>ước Bromine</a:t>
            </a:r>
            <a:endParaRPr kumimoji="0" lang="de-DE" sz="60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endParaRPr>
          </a:p>
        </p:txBody>
      </p:sp>
      <mc:AlternateContent xmlns:mc="http://schemas.openxmlformats.org/markup-compatibility/2006" xmlns:a14="http://schemas.microsoft.com/office/drawing/2010/main">
        <mc:Choice Requires="a14">
          <p:sp>
            <p:nvSpPr>
              <p:cNvPr id="68" name="TextBox 61">
                <a:extLst>
                  <a:ext uri="{FF2B5EF4-FFF2-40B4-BE49-F238E27FC236}">
                    <a16:creationId xmlns:a16="http://schemas.microsoft.com/office/drawing/2014/main" id="{68467BC0-06DE-4346-809B-C874EFE61A96}"/>
                  </a:ext>
                </a:extLst>
              </p:cNvPr>
              <p:cNvSpPr txBox="1"/>
              <p:nvPr/>
            </p:nvSpPr>
            <p:spPr>
              <a:xfrm>
                <a:off x="2862662" y="11882567"/>
                <a:ext cx="16997969" cy="106163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rtl="0" eaLnBrk="1" fontAlgn="auto" latinLnBrk="0" hangingPunct="1">
                  <a:lnSpc>
                    <a:spcPct val="100000"/>
                  </a:lnSpc>
                  <a:spcBef>
                    <a:spcPts val="0"/>
                  </a:spcBef>
                  <a:spcAft>
                    <a:spcPts val="0"/>
                  </a:spcAft>
                  <a:buClrTx/>
                  <a:buSzTx/>
                  <a:buFont typeface="Arial"/>
                  <a:buNone/>
                  <a:tabLst/>
                  <a:defRPr/>
                </a:pPr>
                <a14:m>
                  <m:oMathPara xmlns:m="http://schemas.openxmlformats.org/officeDocument/2006/math">
                    <m:oMathParaPr>
                      <m:jc m:val="left"/>
                    </m:oMathParaPr>
                    <m:oMath xmlns:m="http://schemas.openxmlformats.org/officeDocument/2006/math">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T</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á</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c</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 </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d</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ụ</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ng</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 </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v</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ớ</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i</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 </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Cu</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OH</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)2 </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trong</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 </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m</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ô</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i</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 </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tr</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ườ</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ng</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 </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ki</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ề</m:t>
                      </m:r>
                      <m:r>
                        <m:rPr>
                          <m:nor/>
                        </m:rPr>
                        <a:rPr kumimoji="0" lang="en-GB" sz="60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m</m:t>
                      </m:r>
                    </m:oMath>
                  </m:oMathPara>
                </a14:m>
                <a:endParaRPr kumimoji="0" lang="en-US" sz="6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mc:Choice>
        <mc:Fallback xmlns="">
          <p:sp>
            <p:nvSpPr>
              <p:cNvPr id="68" name="TextBox 61">
                <a:extLst>
                  <a:ext uri="{FF2B5EF4-FFF2-40B4-BE49-F238E27FC236}">
                    <a16:creationId xmlns:a16="http://schemas.microsoft.com/office/drawing/2014/main" id="{68467BC0-06DE-4346-809B-C874EFE61A96}"/>
                  </a:ext>
                </a:extLst>
              </p:cNvPr>
              <p:cNvSpPr txBox="1">
                <a:spLocks noRot="1" noChangeAspect="1" noMove="1" noResize="1" noEditPoints="1" noAdjustHandles="1" noChangeArrowheads="1" noChangeShapeType="1" noTextEdit="1"/>
              </p:cNvSpPr>
              <p:nvPr/>
            </p:nvSpPr>
            <p:spPr>
              <a:xfrm>
                <a:off x="2862662" y="11882567"/>
                <a:ext cx="16997969" cy="1061637"/>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16565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2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3"/>
                                        </p:tgtEl>
                                        <p:attrNameLst>
                                          <p:attrName>style.visibility</p:attrName>
                                        </p:attrNameLst>
                                      </p:cBhvr>
                                      <p:to>
                                        <p:strVal val="visible"/>
                                      </p:to>
                                    </p:set>
                                    <p:animEffect transition="in" filter="wipe(left)">
                                      <p:cBhvr>
                                        <p:cTn id="12" dur="500"/>
                                        <p:tgtEl>
                                          <p:spTgt spid="2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left)">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2"/>
                                        </p:tgtEl>
                                        <p:attrNameLst>
                                          <p:attrName>style.visibility</p:attrName>
                                        </p:attrNameLst>
                                      </p:cBhvr>
                                      <p:to>
                                        <p:strVal val="visible"/>
                                      </p:to>
                                    </p:set>
                                    <p:animEffect transition="in" filter="wipe(left)">
                                      <p:cBhvr>
                                        <p:cTn id="22"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1"/>
          <p:cNvSpPr/>
          <p:nvPr/>
        </p:nvSpPr>
        <p:spPr>
          <a:xfrm>
            <a:off x="4409583" y="4380614"/>
            <a:ext cx="18792052" cy="7424748"/>
          </a:xfrm>
          <a:prstGeom prst="roundRect">
            <a:avLst>
              <a:gd name="adj" fmla="val 4570"/>
            </a:avLst>
          </a:prstGeom>
          <a:noFill/>
          <a:ln w="25400" cap="flat" cmpd="sng">
            <a:solidFill>
              <a:srgbClr val="135F82"/>
            </a:solidFill>
            <a:prstDash val="solid"/>
            <a:round/>
            <a:headEnd type="none" w="sm" len="sm"/>
            <a:tailEnd type="none" w="sm" len="sm"/>
          </a:ln>
        </p:spPr>
        <p:txBody>
          <a:bodyPr spcFirstLastPara="1" wrap="square" lIns="91400" tIns="45700" rIns="91400" bIns="45700" anchor="ctr" anchorCtr="0">
            <a:noAutofit/>
          </a:bodyPr>
          <a:lstStyle/>
          <a:p>
            <a:pPr algn="just">
              <a:lnSpc>
                <a:spcPct val="150000"/>
              </a:lnSpc>
            </a:pPr>
            <a:r>
              <a:rPr lang="nl-NL" sz="6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Nêu cấu tạo phân tử của các hợp chất carbohydrate và cho biết mỗi chất chứa loại nhóm chức nào?</a:t>
            </a:r>
            <a:endParaRPr lang="en-GB" sz="6000" b="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nl-NL" sz="6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Đề xuất 1 số phản ứng chứng minh sự tồn tại của các nhóm chức đó?</a:t>
            </a:r>
            <a:endParaRPr lang="en-GB" sz="6000" b="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2" name="Google Shape;172;p1"/>
          <p:cNvSpPr txBox="1"/>
          <p:nvPr/>
        </p:nvSpPr>
        <p:spPr>
          <a:xfrm>
            <a:off x="-262532" y="2331852"/>
            <a:ext cx="24398907" cy="1249532"/>
          </a:xfrm>
          <a:prstGeom prst="rect">
            <a:avLst/>
          </a:prstGeom>
          <a:noFill/>
          <a:ln>
            <a:noFill/>
          </a:ln>
        </p:spPr>
        <p:txBody>
          <a:bodyPr spcFirstLastPara="1" wrap="square" lIns="91400" tIns="45700" rIns="91400" bIns="45700" anchor="t" anchorCtr="0">
            <a:spAutoFit/>
          </a:bodyPr>
          <a:lstStyle/>
          <a:p>
            <a:pPr marL="0" marR="0" lvl="0" indent="0" algn="ctr" rtl="0">
              <a:lnSpc>
                <a:spcPct val="93750"/>
              </a:lnSpc>
              <a:spcBef>
                <a:spcPts val="0"/>
              </a:spcBef>
              <a:spcAft>
                <a:spcPts val="0"/>
              </a:spcAft>
              <a:buNone/>
            </a:pPr>
            <a:r>
              <a:rPr lang="en-US" sz="8000" b="1" err="1">
                <a:solidFill>
                  <a:srgbClr val="0000CC"/>
                </a:solidFill>
                <a:effectLst>
                  <a:outerShdw blurRad="38100" dist="38100" dir="2700000" algn="tl">
                    <a:srgbClr val="000000">
                      <a:alpha val="43137"/>
                    </a:srgbClr>
                  </a:outerShdw>
                </a:effectLst>
                <a:latin typeface="Times New Roman" panose="02020603050405020304" pitchFamily="18" charset="0"/>
                <a:ea typeface="Tahoma"/>
                <a:cs typeface="Times New Roman" panose="02020603050405020304" pitchFamily="18" charset="0"/>
                <a:sym typeface="Tahoma"/>
              </a:rPr>
              <a:t>Chương</a:t>
            </a:r>
            <a:r>
              <a:rPr lang="en-US" sz="8000" b="1">
                <a:solidFill>
                  <a:srgbClr val="0000CC"/>
                </a:solidFill>
                <a:effectLst>
                  <a:outerShdw blurRad="38100" dist="38100" dir="2700000" algn="tl">
                    <a:srgbClr val="000000">
                      <a:alpha val="43137"/>
                    </a:srgbClr>
                  </a:outerShdw>
                </a:effectLst>
                <a:latin typeface="Times New Roman" panose="02020603050405020304" pitchFamily="18" charset="0"/>
                <a:ea typeface="Tahoma"/>
                <a:cs typeface="Times New Roman" panose="02020603050405020304" pitchFamily="18" charset="0"/>
                <a:sym typeface="Tahoma"/>
              </a:rPr>
              <a:t> 2: CARBOHYDRATE</a:t>
            </a:r>
            <a:endParaRPr sz="8000"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5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0"/>
                                        </p:tgtEl>
                                        <p:attrNameLst>
                                          <p:attrName>style.visibility</p:attrName>
                                        </p:attrNameLst>
                                      </p:cBhvr>
                                      <p:to>
                                        <p:strVal val="visible"/>
                                      </p:to>
                                    </p:set>
                                    <p:animEffect transition="in" filter="fade">
                                      <p:cBhvr>
                                        <p:cTn id="12" dur="5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90" name="Google Shape;290;p4"/>
          <p:cNvGrpSpPr/>
          <p:nvPr/>
        </p:nvGrpSpPr>
        <p:grpSpPr>
          <a:xfrm>
            <a:off x="311472" y="1576839"/>
            <a:ext cx="10959039" cy="1753563"/>
            <a:chOff x="2067302" y="5922690"/>
            <a:chExt cx="2687115" cy="940513"/>
          </a:xfrm>
        </p:grpSpPr>
        <p:sp>
          <p:nvSpPr>
            <p:cNvPr id="291" name="Google Shape;291;p4"/>
            <p:cNvSpPr/>
            <p:nvPr/>
          </p:nvSpPr>
          <p:spPr>
            <a:xfrm rot="5400000">
              <a:off x="3394521" y="5470495"/>
              <a:ext cx="793396" cy="1926396"/>
            </a:xfrm>
            <a:prstGeom prst="round2SameRect">
              <a:avLst>
                <a:gd name="adj1" fmla="val 16667"/>
                <a:gd name="adj2" fmla="val 0"/>
              </a:avLst>
            </a:prstGeom>
            <a:solidFill>
              <a:srgbClr val="F2F2F2"/>
            </a:solidFill>
            <a:ln w="38100" cap="flat" cmpd="sng">
              <a:solidFill>
                <a:srgbClr val="7E9532"/>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92" name="Google Shape;292;p4"/>
            <p:cNvSpPr txBox="1"/>
            <p:nvPr/>
          </p:nvSpPr>
          <p:spPr>
            <a:xfrm>
              <a:off x="3083337" y="6161978"/>
              <a:ext cx="1519870" cy="54472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1" i="0" u="none" strike="noStrike" kern="0" cap="none" spc="0" normalizeH="0" baseline="0" noProof="0">
                  <a:ln>
                    <a:noFill/>
                  </a:ln>
                  <a:solidFill>
                    <a:srgbClr val="FF0000"/>
                  </a:solidFill>
                  <a:effectLst/>
                  <a:uLnTx/>
                  <a:uFillTx/>
                  <a:latin typeface="Times New Roman"/>
                  <a:ea typeface="Times New Roman"/>
                  <a:cs typeface="Times New Roman"/>
                  <a:sym typeface="Times New Roman"/>
                </a:rPr>
                <a:t>Bài tập vận dụng:</a:t>
              </a:r>
              <a:endParaRPr kumimoji="0" sz="6000" b="1" i="0" u="none" strike="noStrike" kern="0" cap="none" spc="0" normalizeH="0" baseline="0" noProof="0">
                <a:ln>
                  <a:noFill/>
                </a:ln>
                <a:solidFill>
                  <a:srgbClr val="FF0000"/>
                </a:solidFill>
                <a:effectLst/>
                <a:uLnTx/>
                <a:uFillTx/>
                <a:latin typeface="Times New Roman"/>
                <a:ea typeface="Times New Roman"/>
                <a:cs typeface="Times New Roman"/>
                <a:sym typeface="Times New Roman"/>
              </a:endParaRPr>
            </a:p>
          </p:txBody>
        </p:sp>
        <p:grpSp>
          <p:nvGrpSpPr>
            <p:cNvPr id="293" name="Google Shape;293;p4"/>
            <p:cNvGrpSpPr/>
            <p:nvPr/>
          </p:nvGrpSpPr>
          <p:grpSpPr>
            <a:xfrm>
              <a:off x="2067302" y="5922690"/>
              <a:ext cx="950173" cy="940513"/>
              <a:chOff x="1311958" y="3405486"/>
              <a:chExt cx="950173" cy="940513"/>
            </a:xfrm>
          </p:grpSpPr>
          <p:sp>
            <p:nvSpPr>
              <p:cNvPr id="295" name="Google Shape;295;p4"/>
              <p:cNvSpPr/>
              <p:nvPr/>
            </p:nvSpPr>
            <p:spPr>
              <a:xfrm>
                <a:off x="1311958" y="3581027"/>
                <a:ext cx="190035" cy="268948"/>
              </a:xfrm>
              <a:custGeom>
                <a:avLst/>
                <a:gdLst/>
                <a:ahLst/>
                <a:cxnLst/>
                <a:rect l="l" t="t" r="r" b="b"/>
                <a:pathLst>
                  <a:path w="50" h="71" extrusionOk="0">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96" name="Google Shape;296;p4"/>
              <p:cNvSpPr/>
              <p:nvPr/>
            </p:nvSpPr>
            <p:spPr>
              <a:xfrm>
                <a:off x="1311958" y="3581027"/>
                <a:ext cx="277000" cy="181983"/>
              </a:xfrm>
              <a:custGeom>
                <a:avLst/>
                <a:gdLst/>
                <a:ahLst/>
                <a:cxnLst/>
                <a:rect l="l" t="t" r="r" b="b"/>
                <a:pathLst>
                  <a:path w="73" h="48" extrusionOk="0">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97" name="Google Shape;297;p4"/>
              <p:cNvSpPr/>
              <p:nvPr/>
            </p:nvSpPr>
            <p:spPr>
              <a:xfrm>
                <a:off x="1563190" y="3581027"/>
                <a:ext cx="285052" cy="181983"/>
              </a:xfrm>
              <a:custGeom>
                <a:avLst/>
                <a:gdLst/>
                <a:ahLst/>
                <a:cxnLst/>
                <a:rect l="l" t="t" r="r" b="b"/>
                <a:pathLst>
                  <a:path w="75" h="48" extrusionOk="0">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98" name="Google Shape;298;p4"/>
              <p:cNvSpPr/>
              <p:nvPr/>
            </p:nvSpPr>
            <p:spPr>
              <a:xfrm>
                <a:off x="1563190" y="4151132"/>
                <a:ext cx="280221" cy="194867"/>
              </a:xfrm>
              <a:custGeom>
                <a:avLst/>
                <a:gdLst/>
                <a:ahLst/>
                <a:cxnLst/>
                <a:rect l="l" t="t" r="r" b="b"/>
                <a:pathLst>
                  <a:path w="74" h="51" extrusionOk="0">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99" name="Google Shape;299;p4"/>
              <p:cNvSpPr/>
              <p:nvPr/>
            </p:nvSpPr>
            <p:spPr>
              <a:xfrm>
                <a:off x="1311958" y="4064167"/>
                <a:ext cx="19003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0" name="Google Shape;300;p4"/>
              <p:cNvSpPr/>
              <p:nvPr/>
            </p:nvSpPr>
            <p:spPr>
              <a:xfrm>
                <a:off x="1311958" y="4151132"/>
                <a:ext cx="27700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1" name="Google Shape;301;p4"/>
              <p:cNvSpPr/>
              <p:nvPr/>
            </p:nvSpPr>
            <p:spPr>
              <a:xfrm>
                <a:off x="1311958" y="3820986"/>
                <a:ext cx="147761" cy="288032"/>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2" name="Google Shape;302;p4"/>
              <p:cNvSpPr/>
              <p:nvPr/>
            </p:nvSpPr>
            <p:spPr>
              <a:xfrm>
                <a:off x="1907830" y="4064167"/>
                <a:ext cx="19164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3" name="Google Shape;303;p4"/>
              <p:cNvSpPr/>
              <p:nvPr/>
            </p:nvSpPr>
            <p:spPr>
              <a:xfrm>
                <a:off x="1820865" y="4151132"/>
                <a:ext cx="27861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4" name="Google Shape;304;p4"/>
              <p:cNvSpPr/>
              <p:nvPr/>
            </p:nvSpPr>
            <p:spPr>
              <a:xfrm>
                <a:off x="1907830" y="3820986"/>
                <a:ext cx="19164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5" name="Google Shape;305;p4"/>
              <p:cNvSpPr/>
              <p:nvPr/>
            </p:nvSpPr>
            <p:spPr>
              <a:xfrm>
                <a:off x="1661428" y="3405486"/>
                <a:ext cx="600703" cy="594262"/>
              </a:xfrm>
              <a:custGeom>
                <a:avLst/>
                <a:gdLst/>
                <a:ahLst/>
                <a:cxnLst/>
                <a:rect l="l" t="t" r="r" b="b"/>
                <a:pathLst>
                  <a:path w="158" h="156" extrusionOk="0">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6" name="Google Shape;306;p4"/>
              <p:cNvSpPr/>
              <p:nvPr/>
            </p:nvSpPr>
            <p:spPr>
              <a:xfrm>
                <a:off x="1555138" y="3790388"/>
                <a:ext cx="318872" cy="293105"/>
              </a:xfrm>
              <a:custGeom>
                <a:avLst/>
                <a:gdLst/>
                <a:ahLst/>
                <a:cxnLst/>
                <a:rect l="l" t="t" r="r" b="b"/>
                <a:pathLst>
                  <a:path w="84" h="77" extrusionOk="0">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7" name="Google Shape;307;p4"/>
              <p:cNvSpPr/>
              <p:nvPr/>
            </p:nvSpPr>
            <p:spPr>
              <a:xfrm>
                <a:off x="1371545" y="3642225"/>
                <a:ext cx="69249" cy="148163"/>
              </a:xfrm>
              <a:custGeom>
                <a:avLst/>
                <a:gdLst/>
                <a:ahLst/>
                <a:cxnLst/>
                <a:rect l="l" t="t" r="r" b="b"/>
                <a:pathLst>
                  <a:path w="43" h="92" extrusionOk="0">
                    <a:moveTo>
                      <a:pt x="0" y="0"/>
                    </a:moveTo>
                    <a:lnTo>
                      <a:pt x="43" y="0"/>
                    </a:lnTo>
                    <a:lnTo>
                      <a:pt x="43" y="92"/>
                    </a:lnTo>
                    <a:lnTo>
                      <a:pt x="0" y="92"/>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8" name="Google Shape;308;p4"/>
              <p:cNvSpPr/>
              <p:nvPr/>
            </p:nvSpPr>
            <p:spPr>
              <a:xfrm>
                <a:off x="1371545" y="3642225"/>
                <a:ext cx="156215" cy="59588"/>
              </a:xfrm>
              <a:custGeom>
                <a:avLst/>
                <a:gdLst/>
                <a:ahLst/>
                <a:cxnLst/>
                <a:rect l="l" t="t" r="r" b="b"/>
                <a:pathLst>
                  <a:path w="97" h="37" extrusionOk="0">
                    <a:moveTo>
                      <a:pt x="0" y="0"/>
                    </a:moveTo>
                    <a:lnTo>
                      <a:pt x="97" y="0"/>
                    </a:lnTo>
                    <a:lnTo>
                      <a:pt x="97" y="37"/>
                    </a:lnTo>
                    <a:lnTo>
                      <a:pt x="0" y="37"/>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9" name="Google Shape;309;p4"/>
              <p:cNvSpPr/>
              <p:nvPr/>
            </p:nvSpPr>
            <p:spPr>
              <a:xfrm>
                <a:off x="1622777" y="3642225"/>
                <a:ext cx="161046" cy="59588"/>
              </a:xfrm>
              <a:custGeom>
                <a:avLst/>
                <a:gdLst/>
                <a:ahLst/>
                <a:cxnLst/>
                <a:rect l="l" t="t" r="r" b="b"/>
                <a:pathLst>
                  <a:path w="100" h="37" extrusionOk="0">
                    <a:moveTo>
                      <a:pt x="0" y="37"/>
                    </a:moveTo>
                    <a:lnTo>
                      <a:pt x="0" y="0"/>
                    </a:lnTo>
                    <a:lnTo>
                      <a:pt x="100" y="0"/>
                    </a:lnTo>
                    <a:lnTo>
                      <a:pt x="64" y="37"/>
                    </a:lnTo>
                    <a:lnTo>
                      <a:pt x="0" y="37"/>
                    </a:lnTo>
                    <a:lnTo>
                      <a:pt x="0" y="37"/>
                    </a:lnTo>
                    <a:lnTo>
                      <a:pt x="0" y="37"/>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0" name="Google Shape;310;p4"/>
              <p:cNvSpPr/>
              <p:nvPr/>
            </p:nvSpPr>
            <p:spPr>
              <a:xfrm>
                <a:off x="1622777" y="4212330"/>
                <a:ext cx="161046" cy="72471"/>
              </a:xfrm>
              <a:custGeom>
                <a:avLst/>
                <a:gdLst/>
                <a:ahLst/>
                <a:cxnLst/>
                <a:rect l="l" t="t" r="r" b="b"/>
                <a:pathLst>
                  <a:path w="100" h="45" extrusionOk="0">
                    <a:moveTo>
                      <a:pt x="0" y="0"/>
                    </a:moveTo>
                    <a:lnTo>
                      <a:pt x="100" y="0"/>
                    </a:lnTo>
                    <a:lnTo>
                      <a:pt x="100"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1" name="Google Shape;311;p4"/>
              <p:cNvSpPr/>
              <p:nvPr/>
            </p:nvSpPr>
            <p:spPr>
              <a:xfrm>
                <a:off x="1371545"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2" name="Google Shape;312;p4"/>
              <p:cNvSpPr/>
              <p:nvPr/>
            </p:nvSpPr>
            <p:spPr>
              <a:xfrm>
                <a:off x="1371545"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3" name="Google Shape;313;p4"/>
              <p:cNvSpPr/>
              <p:nvPr/>
            </p:nvSpPr>
            <p:spPr>
              <a:xfrm>
                <a:off x="1371545"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4" name="Google Shape;314;p4"/>
              <p:cNvSpPr/>
              <p:nvPr/>
            </p:nvSpPr>
            <p:spPr>
              <a:xfrm>
                <a:off x="1969027"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5" name="Google Shape;315;p4"/>
              <p:cNvSpPr/>
              <p:nvPr/>
            </p:nvSpPr>
            <p:spPr>
              <a:xfrm>
                <a:off x="1882062"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6" name="Google Shape;316;p4"/>
              <p:cNvSpPr/>
              <p:nvPr/>
            </p:nvSpPr>
            <p:spPr>
              <a:xfrm>
                <a:off x="1969027"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7" name="Google Shape;317;p4"/>
              <p:cNvSpPr/>
              <p:nvPr/>
            </p:nvSpPr>
            <p:spPr>
              <a:xfrm>
                <a:off x="1725847" y="3466684"/>
                <a:ext cx="468645" cy="471867"/>
              </a:xfrm>
              <a:custGeom>
                <a:avLst/>
                <a:gdLst/>
                <a:ahLst/>
                <a:cxnLst/>
                <a:rect l="l" t="t" r="r" b="b"/>
                <a:pathLst>
                  <a:path w="291" h="293" extrusionOk="0">
                    <a:moveTo>
                      <a:pt x="208" y="0"/>
                    </a:moveTo>
                    <a:lnTo>
                      <a:pt x="0" y="196"/>
                    </a:lnTo>
                    <a:lnTo>
                      <a:pt x="92" y="293"/>
                    </a:lnTo>
                    <a:lnTo>
                      <a:pt x="291" y="94"/>
                    </a:lnTo>
                    <a:lnTo>
                      <a:pt x="208" y="0"/>
                    </a:lnTo>
                    <a:lnTo>
                      <a:pt x="208" y="0"/>
                    </a:lnTo>
                    <a:lnTo>
                      <a:pt x="208"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8" name="Google Shape;318;p4"/>
              <p:cNvSpPr/>
              <p:nvPr/>
            </p:nvSpPr>
            <p:spPr>
              <a:xfrm>
                <a:off x="1619556" y="3849975"/>
                <a:ext cx="190035" cy="172320"/>
              </a:xfrm>
              <a:custGeom>
                <a:avLst/>
                <a:gdLst/>
                <a:ahLst/>
                <a:cxnLst/>
                <a:rect l="l" t="t" r="r" b="b"/>
                <a:pathLst>
                  <a:path w="118" h="107" extrusionOk="0">
                    <a:moveTo>
                      <a:pt x="35" y="0"/>
                    </a:moveTo>
                    <a:lnTo>
                      <a:pt x="0" y="107"/>
                    </a:lnTo>
                    <a:lnTo>
                      <a:pt x="118" y="81"/>
                    </a:lnTo>
                    <a:lnTo>
                      <a:pt x="35" y="0"/>
                    </a:lnTo>
                    <a:lnTo>
                      <a:pt x="35" y="0"/>
                    </a:lnTo>
                    <a:lnTo>
                      <a:pt x="35"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grpSp>
      </p:grpSp>
      <p:grpSp>
        <p:nvGrpSpPr>
          <p:cNvPr id="53" name="Group 1">
            <a:extLst>
              <a:ext uri="{FF2B5EF4-FFF2-40B4-BE49-F238E27FC236}">
                <a16:creationId xmlns:a16="http://schemas.microsoft.com/office/drawing/2014/main" id="{2C69E716-EF34-8C4B-BB20-977BAF7C5DC0}"/>
              </a:ext>
            </a:extLst>
          </p:cNvPr>
          <p:cNvGrpSpPr/>
          <p:nvPr/>
        </p:nvGrpSpPr>
        <p:grpSpPr>
          <a:xfrm>
            <a:off x="1231621" y="5715700"/>
            <a:ext cx="22751197" cy="7778176"/>
            <a:chOff x="-29498" y="1914981"/>
            <a:chExt cx="12039233" cy="4116502"/>
          </a:xfrm>
        </p:grpSpPr>
        <p:grpSp>
          <p:nvGrpSpPr>
            <p:cNvPr id="54" name="Group 50">
              <a:extLst>
                <a:ext uri="{FF2B5EF4-FFF2-40B4-BE49-F238E27FC236}">
                  <a16:creationId xmlns:a16="http://schemas.microsoft.com/office/drawing/2014/main" id="{EFEB930C-77FB-5562-B961-FAFAF5944BC4}"/>
                </a:ext>
              </a:extLst>
            </p:cNvPr>
            <p:cNvGrpSpPr/>
            <p:nvPr/>
          </p:nvGrpSpPr>
          <p:grpSpPr>
            <a:xfrm>
              <a:off x="-381" y="1914981"/>
              <a:ext cx="12010114" cy="1158641"/>
              <a:chOff x="5290480" y="1404505"/>
              <a:chExt cx="11969399" cy="1077122"/>
            </a:xfrm>
          </p:grpSpPr>
          <p:sp>
            <p:nvSpPr>
              <p:cNvPr id="259" name="Rectangle 51">
                <a:extLst>
                  <a:ext uri="{FF2B5EF4-FFF2-40B4-BE49-F238E27FC236}">
                    <a16:creationId xmlns:a16="http://schemas.microsoft.com/office/drawing/2014/main" id="{0142A39C-F31B-4525-DBEE-473992CB42DF}"/>
                  </a:ext>
                </a:extLst>
              </p:cNvPr>
              <p:cNvSpPr/>
              <p:nvPr/>
            </p:nvSpPr>
            <p:spPr>
              <a:xfrm>
                <a:off x="5870771" y="1404505"/>
                <a:ext cx="11389108" cy="1077122"/>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260" name="Oval 52">
                <a:extLst>
                  <a:ext uri="{FF2B5EF4-FFF2-40B4-BE49-F238E27FC236}">
                    <a16:creationId xmlns:a16="http://schemas.microsoft.com/office/drawing/2014/main" id="{FB00F445-1078-747F-E912-2C5CCA903063}"/>
                  </a:ext>
                </a:extLst>
              </p:cNvPr>
              <p:cNvSpPr/>
              <p:nvPr/>
            </p:nvSpPr>
            <p:spPr>
              <a:xfrm>
                <a:off x="5290480" y="1674881"/>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A</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grpSp>
        <p:grpSp>
          <p:nvGrpSpPr>
            <p:cNvPr id="55" name="Group 54">
              <a:extLst>
                <a:ext uri="{FF2B5EF4-FFF2-40B4-BE49-F238E27FC236}">
                  <a16:creationId xmlns:a16="http://schemas.microsoft.com/office/drawing/2014/main" id="{5EF6D73A-9E3C-AFDB-0239-F9E7ED65BE8A}"/>
                </a:ext>
              </a:extLst>
            </p:cNvPr>
            <p:cNvGrpSpPr/>
            <p:nvPr/>
          </p:nvGrpSpPr>
          <p:grpSpPr>
            <a:xfrm>
              <a:off x="-381" y="3353973"/>
              <a:ext cx="12010116" cy="1690530"/>
              <a:chOff x="2384447" y="2742240"/>
              <a:chExt cx="11969396" cy="1571581"/>
            </a:xfrm>
          </p:grpSpPr>
          <p:sp>
            <p:nvSpPr>
              <p:cNvPr id="256" name="Rectangle 55">
                <a:extLst>
                  <a:ext uri="{FF2B5EF4-FFF2-40B4-BE49-F238E27FC236}">
                    <a16:creationId xmlns:a16="http://schemas.microsoft.com/office/drawing/2014/main" id="{FF959755-E133-FE71-E1C7-4B3BA1BC6AED}"/>
                  </a:ext>
                </a:extLst>
              </p:cNvPr>
              <p:cNvSpPr/>
              <p:nvPr/>
            </p:nvSpPr>
            <p:spPr>
              <a:xfrm>
                <a:off x="2964737" y="3520747"/>
                <a:ext cx="11389106" cy="79307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a:ln>
                    <a:noFill/>
                  </a:ln>
                  <a:solidFill>
                    <a:prstClr val="white"/>
                  </a:solidFill>
                  <a:effectLst/>
                  <a:uLnTx/>
                  <a:uFillTx/>
                  <a:latin typeface="Times New Roman" panose="02020603050405020304" pitchFamily="18" charset="0"/>
                  <a:ea typeface="Tahoma" pitchFamily="34" charset="0"/>
                  <a:cs typeface="Times New Roman" panose="02020603050405020304" pitchFamily="18" charset="0"/>
                  <a:sym typeface="Arial"/>
                </a:endParaRPr>
              </a:p>
            </p:txBody>
          </p:sp>
          <p:sp>
            <p:nvSpPr>
              <p:cNvPr id="257" name="Oval 56">
                <a:extLst>
                  <a:ext uri="{FF2B5EF4-FFF2-40B4-BE49-F238E27FC236}">
                    <a16:creationId xmlns:a16="http://schemas.microsoft.com/office/drawing/2014/main" id="{C0363CC1-7F6C-7E56-E134-1D234DC70FD9}"/>
                  </a:ext>
                </a:extLst>
              </p:cNvPr>
              <p:cNvSpPr/>
              <p:nvPr/>
            </p:nvSpPr>
            <p:spPr>
              <a:xfrm>
                <a:off x="2384447" y="2742240"/>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B</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grpSp>
        <p:grpSp>
          <p:nvGrpSpPr>
            <p:cNvPr id="56" name="Group 3">
              <a:extLst>
                <a:ext uri="{FF2B5EF4-FFF2-40B4-BE49-F238E27FC236}">
                  <a16:creationId xmlns:a16="http://schemas.microsoft.com/office/drawing/2014/main" id="{CF23B054-DF48-39BF-9EDE-56B2CF1B7F5C}"/>
                </a:ext>
              </a:extLst>
            </p:cNvPr>
            <p:cNvGrpSpPr/>
            <p:nvPr/>
          </p:nvGrpSpPr>
          <p:grpSpPr>
            <a:xfrm>
              <a:off x="-18122" y="3242430"/>
              <a:ext cx="12027857" cy="1598516"/>
              <a:chOff x="-539267" y="2638553"/>
              <a:chExt cx="11987077" cy="1486046"/>
            </a:xfrm>
          </p:grpSpPr>
          <p:sp>
            <p:nvSpPr>
              <p:cNvPr id="61" name="Rectangle 45">
                <a:extLst>
                  <a:ext uri="{FF2B5EF4-FFF2-40B4-BE49-F238E27FC236}">
                    <a16:creationId xmlns:a16="http://schemas.microsoft.com/office/drawing/2014/main" id="{0C377D84-C468-2881-D511-7FFA9904A78A}"/>
                  </a:ext>
                </a:extLst>
              </p:cNvPr>
              <p:cNvSpPr/>
              <p:nvPr/>
            </p:nvSpPr>
            <p:spPr>
              <a:xfrm>
                <a:off x="58704" y="2638553"/>
                <a:ext cx="11389106" cy="68284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62" name="Oval 46">
                <a:extLst>
                  <a:ext uri="{FF2B5EF4-FFF2-40B4-BE49-F238E27FC236}">
                    <a16:creationId xmlns:a16="http://schemas.microsoft.com/office/drawing/2014/main" id="{84C7C448-F332-F28D-0098-E96FCA975070}"/>
                  </a:ext>
                </a:extLst>
              </p:cNvPr>
              <p:cNvSpPr/>
              <p:nvPr/>
            </p:nvSpPr>
            <p:spPr>
              <a:xfrm>
                <a:off x="-539267" y="3624333"/>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C</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grpSp>
        <p:grpSp>
          <p:nvGrpSpPr>
            <p:cNvPr id="57" name="Group 58">
              <a:extLst>
                <a:ext uri="{FF2B5EF4-FFF2-40B4-BE49-F238E27FC236}">
                  <a16:creationId xmlns:a16="http://schemas.microsoft.com/office/drawing/2014/main" id="{C75660C5-1795-45E7-2459-CDF6F0A3AC00}"/>
                </a:ext>
              </a:extLst>
            </p:cNvPr>
            <p:cNvGrpSpPr/>
            <p:nvPr/>
          </p:nvGrpSpPr>
          <p:grpSpPr>
            <a:xfrm>
              <a:off x="-29498" y="5296961"/>
              <a:ext cx="12039233" cy="734522"/>
              <a:chOff x="-3456638" y="4548539"/>
              <a:chExt cx="11998415" cy="682843"/>
            </a:xfrm>
          </p:grpSpPr>
          <p:sp>
            <p:nvSpPr>
              <p:cNvPr id="58" name="Rectangle 59">
                <a:extLst>
                  <a:ext uri="{FF2B5EF4-FFF2-40B4-BE49-F238E27FC236}">
                    <a16:creationId xmlns:a16="http://schemas.microsoft.com/office/drawing/2014/main" id="{858BB183-9700-382C-438C-460288C678C2}"/>
                  </a:ext>
                </a:extLst>
              </p:cNvPr>
              <p:cNvSpPr/>
              <p:nvPr/>
            </p:nvSpPr>
            <p:spPr>
              <a:xfrm>
                <a:off x="-2890352" y="4548539"/>
                <a:ext cx="11432129" cy="68284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59" name="Oval 60">
                <a:extLst>
                  <a:ext uri="{FF2B5EF4-FFF2-40B4-BE49-F238E27FC236}">
                    <a16:creationId xmlns:a16="http://schemas.microsoft.com/office/drawing/2014/main" id="{2BD16B99-D6A9-0455-38D3-7C63D9743A38}"/>
                  </a:ext>
                </a:extLst>
              </p:cNvPr>
              <p:cNvSpPr/>
              <p:nvPr/>
            </p:nvSpPr>
            <p:spPr>
              <a:xfrm>
                <a:off x="-3456638" y="4647793"/>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D</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grpSp>
      </p:grpSp>
      <p:sp>
        <p:nvSpPr>
          <p:cNvPr id="262" name="Oval 49">
            <a:extLst>
              <a:ext uri="{FF2B5EF4-FFF2-40B4-BE49-F238E27FC236}">
                <a16:creationId xmlns:a16="http://schemas.microsoft.com/office/drawing/2014/main" id="{891E4DE8-704B-39F9-984C-2F7D8B0A34D3}"/>
              </a:ext>
            </a:extLst>
          </p:cNvPr>
          <p:cNvSpPr/>
          <p:nvPr/>
        </p:nvSpPr>
        <p:spPr>
          <a:xfrm>
            <a:off x="1290234" y="8413013"/>
            <a:ext cx="1024847" cy="1009724"/>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rPr>
              <a:t>B</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grpSp>
        <p:nvGrpSpPr>
          <p:cNvPr id="263" name="Group 11">
            <a:extLst>
              <a:ext uri="{FF2B5EF4-FFF2-40B4-BE49-F238E27FC236}">
                <a16:creationId xmlns:a16="http://schemas.microsoft.com/office/drawing/2014/main" id="{519A3A9B-06D2-AAB5-842E-BA68BBE5F223}"/>
              </a:ext>
            </a:extLst>
          </p:cNvPr>
          <p:cNvGrpSpPr/>
          <p:nvPr/>
        </p:nvGrpSpPr>
        <p:grpSpPr>
          <a:xfrm>
            <a:off x="157463" y="3829142"/>
            <a:ext cx="23825351" cy="1611941"/>
            <a:chOff x="226013" y="1463974"/>
            <a:chExt cx="23825351" cy="2530898"/>
          </a:xfrm>
        </p:grpSpPr>
        <p:grpSp>
          <p:nvGrpSpPr>
            <p:cNvPr id="264" name="Group 20">
              <a:extLst>
                <a:ext uri="{FF2B5EF4-FFF2-40B4-BE49-F238E27FC236}">
                  <a16:creationId xmlns:a16="http://schemas.microsoft.com/office/drawing/2014/main" id="{3610751E-E89B-16A3-0727-666AB97FA645}"/>
                </a:ext>
              </a:extLst>
            </p:cNvPr>
            <p:cNvGrpSpPr/>
            <p:nvPr/>
          </p:nvGrpSpPr>
          <p:grpSpPr>
            <a:xfrm>
              <a:off x="226013" y="1463974"/>
              <a:ext cx="23825351" cy="2530898"/>
              <a:chOff x="534987" y="1169599"/>
              <a:chExt cx="23017950" cy="2122526"/>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755651" y="1169599"/>
                <a:ext cx="22797286" cy="2122526"/>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Arial"/>
                  <a:sym typeface="Arial"/>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7" y="1719200"/>
                <a:ext cx="3223234" cy="1105003"/>
                <a:chOff x="534987" y="1719200"/>
                <a:chExt cx="3223234" cy="1105003"/>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7" y="1719200"/>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Arial"/>
                    <a:sym typeface="Arial"/>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378822" y="1737536"/>
                  <a:ext cx="1995674" cy="902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err="1">
                      <a:ln>
                        <a:noFill/>
                      </a:ln>
                      <a:solidFill>
                        <a:prstClr val="white"/>
                      </a:solidFill>
                      <a:effectLst/>
                      <a:uLnTx/>
                      <a:uFillTx/>
                      <a:latin typeface="Tahoma" pitchFamily="34" charset="0"/>
                      <a:ea typeface="+mn-ea"/>
                      <a:cs typeface="Tahoma" pitchFamily="34" charset="0"/>
                      <a:sym typeface="Arial"/>
                    </a:rPr>
                    <a:t>Câu</a:t>
                  </a:r>
                  <a:r>
                    <a:rPr kumimoji="0" lang="en-US" sz="4800" b="1" i="0" u="none" strike="noStrike" kern="1200" cap="none" spc="0" normalizeH="0" baseline="0" noProof="0">
                      <a:ln>
                        <a:noFill/>
                      </a:ln>
                      <a:solidFill>
                        <a:prstClr val="white"/>
                      </a:solidFill>
                      <a:effectLst/>
                      <a:uLnTx/>
                      <a:uFillTx/>
                      <a:latin typeface="Tahoma" pitchFamily="34" charset="0"/>
                      <a:ea typeface="+mn-ea"/>
                      <a:cs typeface="Tahoma" pitchFamily="34" charset="0"/>
                      <a:sym typeface="Arial"/>
                    </a:rPr>
                    <a:t> 5</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sym typeface="Arial"/>
                  </a:endParaRPr>
                </a:p>
              </p:txBody>
            </p:sp>
          </p:grpSp>
        </p:grpSp>
        <mc:AlternateContent xmlns:mc="http://schemas.openxmlformats.org/markup-compatibility/2006" xmlns:a14="http://schemas.microsoft.com/office/drawing/2010/main">
          <mc:Choice Requires="a14">
            <p:sp>
              <p:nvSpPr>
                <p:cNvPr id="265" name="Text Box 5">
                  <a:extLst>
                    <a:ext uri="{FF2B5EF4-FFF2-40B4-BE49-F238E27FC236}">
                      <a16:creationId xmlns:a16="http://schemas.microsoft.com/office/drawing/2014/main" id="{0CE78A64-B2F6-ED1E-BAE0-B92E926AD0E1}"/>
                    </a:ext>
                  </a:extLst>
                </p:cNvPr>
                <p:cNvSpPr txBox="1">
                  <a:spLocks noChangeArrowheads="1"/>
                </p:cNvSpPr>
                <p:nvPr/>
              </p:nvSpPr>
              <p:spPr bwMode="auto">
                <a:xfrm>
                  <a:off x="3123579" y="1688145"/>
                  <a:ext cx="10180898" cy="1397201"/>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marL="0" marR="0" lvl="0" indent="0" algn="just" defTabSz="914400" rtl="0" eaLnBrk="1" fontAlgn="auto" latinLnBrk="0" hangingPunct="1">
                    <a:lnSpc>
                      <a:spcPct val="125000"/>
                    </a:lnSpc>
                    <a:spcBef>
                      <a:spcPct val="2000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Ph</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á</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t</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 </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bi</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ể</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u</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 </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n</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à</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o</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 </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sau</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 đâ</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y</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 </m:t>
                        </m:r>
                        <m:r>
                          <m:rPr>
                            <m:nor/>
                          </m:rPr>
                          <a:rPr kumimoji="0" lang="en-GB" altLang="en-US" sz="6000" b="1"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sym typeface="Arial"/>
                          </a:rPr>
                          <m:t>sai</m:t>
                        </m:r>
                        <m:r>
                          <m:rPr>
                            <m:nor/>
                          </m:rPr>
                          <a:rPr kumimoji="0" lang="en-GB" altLang="en-US" sz="6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m:t>?</m:t>
                        </m:r>
                      </m:oMath>
                    </m:oMathPara>
                  </a14:m>
                  <a:endParaRPr kumimoji="0" lang="en-US" altLang="en-US" sz="6000" b="1" i="0" u="none" strike="noStrike" kern="0" cap="none" spc="0" normalizeH="0" baseline="0" noProof="0" dirty="0">
                    <a:ln>
                      <a:noFill/>
                    </a:ln>
                    <a:solidFill>
                      <a:srgbClr val="0000FF"/>
                    </a:solidFill>
                    <a:effectLst/>
                    <a:uLnTx/>
                    <a:uFillTx/>
                    <a:latin typeface="Times New Roman" pitchFamily="18" charset="0"/>
                    <a:cs typeface="Times New Roman" pitchFamily="18" charset="0"/>
                    <a:sym typeface="Arial"/>
                  </a:endParaRPr>
                </a:p>
              </p:txBody>
            </p:sp>
          </mc:Choice>
          <mc:Fallback xmlns="">
            <p:sp>
              <p:nvSpPr>
                <p:cNvPr id="265" name="Text Box 5">
                  <a:extLst>
                    <a:ext uri="{FF2B5EF4-FFF2-40B4-BE49-F238E27FC236}">
                      <a16:creationId xmlns:a16="http://schemas.microsoft.com/office/drawing/2014/main" id="{0CE78A64-B2F6-ED1E-BAE0-B92E926AD0E1}"/>
                    </a:ext>
                  </a:extLst>
                </p:cNvPr>
                <p:cNvSpPr txBox="1">
                  <a:spLocks noRot="1" noChangeAspect="1" noMove="1" noResize="1" noEditPoints="1" noAdjustHandles="1" noChangeArrowheads="1" noChangeShapeType="1" noTextEdit="1"/>
                </p:cNvSpPr>
                <p:nvPr/>
              </p:nvSpPr>
              <p:spPr bwMode="auto">
                <a:xfrm>
                  <a:off x="3123579" y="1688145"/>
                  <a:ext cx="10180898" cy="1397201"/>
                </a:xfrm>
                <a:prstGeom prst="rect">
                  <a:avLst/>
                </a:prstGeom>
                <a:blipFill>
                  <a:blip r:embed="rId3"/>
                  <a:stretch>
                    <a:fillRect b="-3013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GB">
                      <a:noFill/>
                    </a:rPr>
                    <a:t> </a:t>
                  </a:r>
                </a:p>
              </p:txBody>
            </p:sp>
          </mc:Fallback>
        </mc:AlternateContent>
      </p:grpSp>
      <p:sp>
        <p:nvSpPr>
          <p:cNvPr id="65" name="TextBox 53">
            <a:extLst>
              <a:ext uri="{FF2B5EF4-FFF2-40B4-BE49-F238E27FC236}">
                <a16:creationId xmlns:a16="http://schemas.microsoft.com/office/drawing/2014/main" id="{417D99F7-511F-4EA0-A821-F1E0E98A3A1E}"/>
              </a:ext>
            </a:extLst>
          </p:cNvPr>
          <p:cNvSpPr txBox="1"/>
          <p:nvPr/>
        </p:nvSpPr>
        <p:spPr>
          <a:xfrm>
            <a:off x="2774992" y="5900071"/>
            <a:ext cx="21207822" cy="1785104"/>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l" defTabSz="2177060" rtl="0" eaLnBrk="1" fontAlgn="auto" latinLnBrk="0" hangingPunct="1">
              <a:lnSpc>
                <a:spcPct val="100000"/>
              </a:lnSpc>
              <a:spcBef>
                <a:spcPts val="0"/>
              </a:spcBef>
              <a:spcAft>
                <a:spcPts val="0"/>
              </a:spcAft>
              <a:buClrTx/>
              <a:buSzTx/>
              <a:buFontTx/>
              <a:buNone/>
              <a:tabLst/>
              <a:defRPr/>
            </a:pPr>
            <a:r>
              <a:rPr kumimoji="0" lang="en-GB" sz="5500" b="1" i="0" u="none" strike="noStrike" kern="0" cap="none" spc="0" normalizeH="0" baseline="0" noProof="0">
                <a:ln>
                  <a:noFill/>
                </a:ln>
                <a:solidFill>
                  <a:srgbClr val="FFFFFF"/>
                </a:solidFill>
                <a:effectLst/>
                <a:uLnTx/>
                <a:uFillTx/>
                <a:latin typeface="Times New Roman" panose="02020603050405020304" pitchFamily="18" charset="0"/>
                <a:cs typeface="Times New Roman" pitchFamily="18" charset="0"/>
                <a:sym typeface="Arial"/>
              </a:rPr>
              <a:t>Trong môi tr</a:t>
            </a:r>
            <a:r>
              <a:rPr kumimoji="0" lang="vi-VN" sz="5500" b="1" i="0" u="none" strike="noStrike" kern="0" cap="none" spc="0" normalizeH="0" baseline="0" noProof="0">
                <a:ln>
                  <a:noFill/>
                </a:ln>
                <a:solidFill>
                  <a:srgbClr val="FFFFFF"/>
                </a:solidFill>
                <a:effectLst/>
                <a:uLnTx/>
                <a:uFillTx/>
                <a:latin typeface="Times New Roman" panose="02020603050405020304" pitchFamily="18" charset="0"/>
                <a:cs typeface="Times New Roman" pitchFamily="18" charset="0"/>
                <a:sym typeface="Arial"/>
              </a:rPr>
              <a:t>ư</a:t>
            </a:r>
            <a:r>
              <a:rPr kumimoji="0" lang="en-GB" sz="5500" b="1" i="0" u="none" strike="noStrike" kern="0" cap="none" spc="0" normalizeH="0" baseline="0" noProof="0">
                <a:ln>
                  <a:noFill/>
                </a:ln>
                <a:solidFill>
                  <a:srgbClr val="FFFFFF"/>
                </a:solidFill>
                <a:effectLst/>
                <a:uLnTx/>
                <a:uFillTx/>
                <a:latin typeface="Times New Roman" panose="02020603050405020304" pitchFamily="18" charset="0"/>
                <a:cs typeface="Times New Roman" pitchFamily="18" charset="0"/>
                <a:sym typeface="Arial"/>
              </a:rPr>
              <a:t>ờng kiềm, fructose chuyển hóa thành h</a:t>
            </a:r>
            <a:r>
              <a:rPr lang="en-GB" sz="5500" b="1" i="0">
                <a:solidFill>
                  <a:srgbClr val="FFFFFF"/>
                </a:solidFill>
                <a:latin typeface="Times New Roman" panose="02020603050405020304" pitchFamily="18" charset="0"/>
                <a:cs typeface="Times New Roman" pitchFamily="18" charset="0"/>
              </a:rPr>
              <a:t>ợp chất có nhóm chức aldehyde</a:t>
            </a:r>
            <a:endParaRPr kumimoji="0" lang="en-US" sz="55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66" name="TextBox 57">
            <a:extLst>
              <a:ext uri="{FF2B5EF4-FFF2-40B4-BE49-F238E27FC236}">
                <a16:creationId xmlns:a16="http://schemas.microsoft.com/office/drawing/2014/main" id="{F7F240D0-4150-4C3D-9578-B22ED51311ED}"/>
              </a:ext>
            </a:extLst>
          </p:cNvPr>
          <p:cNvSpPr txBox="1"/>
          <p:nvPr/>
        </p:nvSpPr>
        <p:spPr>
          <a:xfrm>
            <a:off x="2318671" y="10226043"/>
            <a:ext cx="20436512" cy="938719"/>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rtl="0" eaLnBrk="1" fontAlgn="auto" latinLnBrk="0" hangingPunct="1">
              <a:lnSpc>
                <a:spcPct val="100000"/>
              </a:lnSpc>
              <a:spcBef>
                <a:spcPts val="0"/>
              </a:spcBef>
              <a:spcAft>
                <a:spcPts val="0"/>
              </a:spcAft>
              <a:buClrTx/>
              <a:buSzTx/>
              <a:buFontTx/>
              <a:buNone/>
              <a:tabLst/>
              <a:defRPr/>
            </a:pPr>
            <a:r>
              <a:rPr lang="de-DE" sz="5500" b="1" i="0">
                <a:solidFill>
                  <a:srgbClr val="FFFFFF"/>
                </a:solidFill>
                <a:latin typeface="Times New Roman" pitchFamily="18" charset="0"/>
                <a:cs typeface="Times New Roman" pitchFamily="18" charset="0"/>
              </a:rPr>
              <a:t>G</a:t>
            </a:r>
            <a:r>
              <a:rPr kumimoji="0" lang="de-DE" sz="5500" b="1" i="0" u="none" strike="noStrike" kern="0" cap="none" spc="0" normalizeH="0" baseline="0" noProof="0">
                <a:ln>
                  <a:noFill/>
                </a:ln>
                <a:solidFill>
                  <a:srgbClr val="FFFFFF"/>
                </a:solidFill>
                <a:effectLst/>
                <a:uLnTx/>
                <a:uFillTx/>
                <a:latin typeface="Times New Roman" pitchFamily="18" charset="0"/>
                <a:cs typeface="Times New Roman" pitchFamily="18" charset="0"/>
                <a:sym typeface="Arial"/>
              </a:rPr>
              <a:t>lucose là sản phẩm cuối cùng khi thủy phân tinh bột, cellulose</a:t>
            </a:r>
            <a:endParaRPr kumimoji="0" lang="en-US" sz="55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67" name="TextBox 47">
            <a:extLst>
              <a:ext uri="{FF2B5EF4-FFF2-40B4-BE49-F238E27FC236}">
                <a16:creationId xmlns:a16="http://schemas.microsoft.com/office/drawing/2014/main" id="{41B000EC-2279-4B8C-AD5A-D0DC63620B22}"/>
              </a:ext>
            </a:extLst>
          </p:cNvPr>
          <p:cNvSpPr txBox="1"/>
          <p:nvPr/>
        </p:nvSpPr>
        <p:spPr>
          <a:xfrm>
            <a:off x="2498634" y="8284588"/>
            <a:ext cx="21207822" cy="1051122"/>
          </a:xfrm>
          <a:prstGeom prst="rect">
            <a:avLst/>
          </a:prstGeom>
          <a:noFill/>
        </p:spPr>
        <p:txBody>
          <a:bodyPr wrap="square" rtlCol="0">
            <a:spAutoFit/>
          </a:bodyPr>
          <a:lstStyle>
            <a:defPPr>
              <a:defRPr lang="vi-VN"/>
            </a:defPPr>
            <a:lvl1pPr>
              <a:defRPr sz="3200" i="1">
                <a:solidFill>
                  <a:schemeClr val="bg1"/>
                </a:solidFill>
              </a:defRPr>
            </a:lvl1pPr>
          </a:lstStyle>
          <a:p>
            <a:pPr marL="0" marR="0" lvl="0" indent="457200" algn="just" defTabSz="914400" rtl="0" eaLnBrk="1" fontAlgn="auto" latinLnBrk="0" hangingPunct="1">
              <a:lnSpc>
                <a:spcPct val="125000"/>
              </a:lnSpc>
              <a:spcBef>
                <a:spcPts val="0"/>
              </a:spcBef>
              <a:spcAft>
                <a:spcPts val="0"/>
              </a:spcAft>
              <a:buClr>
                <a:srgbClr val="000000"/>
              </a:buClr>
              <a:buSzTx/>
              <a:buFont typeface="Arial"/>
              <a:buNone/>
              <a:tabLst/>
              <a:defRPr/>
            </a:pPr>
            <a:r>
              <a:rPr kumimoji="0" lang="en-GB" sz="5500" b="1" i="0" u="none" strike="noStrike" kern="0" cap="none" spc="0" normalizeH="0" baseline="0" noProof="0">
                <a:ln>
                  <a:noFill/>
                </a:ln>
                <a:solidFill>
                  <a:srgbClr val="FFFFFF"/>
                </a:solidFill>
                <a:effectLst/>
                <a:uLnTx/>
                <a:uFillTx/>
                <a:latin typeface="Times New Roman" pitchFamily="18" charset="0"/>
                <a:cs typeface="Times New Roman" pitchFamily="18" charset="0"/>
                <a:sym typeface="Arial"/>
              </a:rPr>
              <a:t>Glucose có khả năng oxi hóa n</a:t>
            </a:r>
            <a:r>
              <a:rPr kumimoji="0" lang="vi-VN" sz="5500" b="1" i="0" u="none" strike="noStrike" kern="0" cap="none" spc="0" normalizeH="0" baseline="0" noProof="0">
                <a:ln>
                  <a:noFill/>
                </a:ln>
                <a:solidFill>
                  <a:srgbClr val="FFFFFF"/>
                </a:solidFill>
                <a:effectLst/>
                <a:uLnTx/>
                <a:uFillTx/>
                <a:latin typeface="Times New Roman" pitchFamily="18" charset="0"/>
                <a:cs typeface="Times New Roman" pitchFamily="18" charset="0"/>
                <a:sym typeface="Arial"/>
              </a:rPr>
              <a:t>ư</a:t>
            </a:r>
            <a:r>
              <a:rPr kumimoji="0" lang="en-GB" sz="5500" b="1" i="0" u="none" strike="noStrike" kern="0" cap="none" spc="0" normalizeH="0" baseline="0" noProof="0">
                <a:ln>
                  <a:noFill/>
                </a:ln>
                <a:solidFill>
                  <a:srgbClr val="FFFFFF"/>
                </a:solidFill>
                <a:effectLst/>
                <a:uLnTx/>
                <a:uFillTx/>
                <a:latin typeface="Times New Roman" pitchFamily="18" charset="0"/>
                <a:cs typeface="Times New Roman" pitchFamily="18" charset="0"/>
                <a:sym typeface="Arial"/>
              </a:rPr>
              <a:t>ớc brom</a:t>
            </a:r>
            <a:r>
              <a:rPr lang="en-GB" sz="5500" b="1" i="0">
                <a:solidFill>
                  <a:srgbClr val="FFFFFF"/>
                </a:solidFill>
                <a:latin typeface="Times New Roman" pitchFamily="18" charset="0"/>
                <a:cs typeface="Times New Roman" pitchFamily="18" charset="0"/>
              </a:rPr>
              <a:t>ine.</a:t>
            </a:r>
            <a:endParaRPr kumimoji="0" lang="de-DE" sz="5500" b="1" i="0" u="none" strike="noStrike" kern="0" cap="none" spc="0" normalizeH="0" baseline="0" noProof="0" dirty="0">
              <a:ln>
                <a:noFill/>
              </a:ln>
              <a:solidFill>
                <a:srgbClr val="FFFFFF"/>
              </a:solidFill>
              <a:effectLst/>
              <a:uLnTx/>
              <a:uFillTx/>
              <a:latin typeface="Times New Roman" pitchFamily="18" charset="0"/>
              <a:cs typeface="Times New Roman" pitchFamily="18" charset="0"/>
              <a:sym typeface="Arial"/>
            </a:endParaRPr>
          </a:p>
        </p:txBody>
      </p:sp>
      <mc:AlternateContent xmlns:mc="http://schemas.openxmlformats.org/markup-compatibility/2006" xmlns:a14="http://schemas.microsoft.com/office/drawing/2010/main">
        <mc:Choice Requires="a14">
          <p:sp>
            <p:nvSpPr>
              <p:cNvPr id="68" name="TextBox 61">
                <a:extLst>
                  <a:ext uri="{FF2B5EF4-FFF2-40B4-BE49-F238E27FC236}">
                    <a16:creationId xmlns:a16="http://schemas.microsoft.com/office/drawing/2014/main" id="{68467BC0-06DE-4346-809B-C874EFE61A96}"/>
                  </a:ext>
                </a:extLst>
              </p:cNvPr>
              <p:cNvSpPr txBox="1"/>
              <p:nvPr/>
            </p:nvSpPr>
            <p:spPr>
              <a:xfrm>
                <a:off x="3096577" y="12137747"/>
                <a:ext cx="19146735" cy="980846"/>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rtl="0" eaLnBrk="1" fontAlgn="auto" latinLnBrk="0" hangingPunct="1">
                  <a:lnSpc>
                    <a:spcPct val="100000"/>
                  </a:lnSpc>
                  <a:spcBef>
                    <a:spcPts val="0"/>
                  </a:spcBef>
                  <a:spcAft>
                    <a:spcPts val="0"/>
                  </a:spcAft>
                  <a:buClrTx/>
                  <a:buSzTx/>
                  <a:buFont typeface="Arial"/>
                  <a:buNone/>
                  <a:tabLst/>
                  <a:defRPr/>
                </a:pPr>
                <a14:m>
                  <m:oMathPara xmlns:m="http://schemas.openxmlformats.org/officeDocument/2006/math">
                    <m:oMathParaPr>
                      <m:jc m:val="left"/>
                    </m:oMathParaPr>
                    <m:oMath xmlns:m="http://schemas.openxmlformats.org/officeDocument/2006/math">
                      <m:r>
                        <m:rPr>
                          <m:nor/>
                        </m:rPr>
                        <a:rPr kumimoji="0" lang="en-GB" sz="55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Glucose</m:t>
                      </m:r>
                      <m:r>
                        <m:rPr>
                          <m:nor/>
                        </m:rPr>
                        <a:rPr kumimoji="0" lang="en-GB" sz="55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 </m:t>
                      </m:r>
                      <m:r>
                        <m:rPr>
                          <m:nor/>
                        </m:rPr>
                        <a:rPr kumimoji="0" lang="en-GB" sz="55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fructose</m:t>
                      </m:r>
                      <m:r>
                        <m:rPr>
                          <m:nor/>
                        </m:rPr>
                        <a:rPr kumimoji="0" lang="en-GB" sz="55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 </m:t>
                      </m:r>
                      <m:r>
                        <m:rPr>
                          <m:nor/>
                        </m:rPr>
                        <a:rPr kumimoji="0" lang="en-GB" sz="55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saccharose</m:t>
                      </m:r>
                      <m:r>
                        <m:rPr>
                          <m:nor/>
                        </m:rPr>
                        <a:rPr kumimoji="0" lang="en-GB" sz="55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 đề</m:t>
                      </m:r>
                      <m:r>
                        <m:rPr>
                          <m:nor/>
                        </m:rPr>
                        <a:rPr kumimoji="0" lang="en-GB" sz="55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u</m:t>
                      </m:r>
                      <m:r>
                        <m:rPr>
                          <m:nor/>
                        </m:rPr>
                        <a:rPr kumimoji="0" lang="en-GB" sz="55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 </m:t>
                      </m:r>
                      <m:r>
                        <m:rPr>
                          <m:nor/>
                        </m:rPr>
                        <a:rPr kumimoji="0" lang="en-GB" sz="55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c</m:t>
                      </m:r>
                      <m:r>
                        <m:rPr>
                          <m:nor/>
                        </m:rPr>
                        <a:rPr kumimoji="0" lang="en-GB" sz="55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ó </m:t>
                      </m:r>
                      <m:r>
                        <m:rPr>
                          <m:nor/>
                        </m:rPr>
                        <a:rPr kumimoji="0" lang="en-GB" sz="55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t</m:t>
                      </m:r>
                      <m:r>
                        <m:rPr>
                          <m:nor/>
                        </m:rPr>
                        <a:rPr kumimoji="0" lang="en-GB" sz="55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í</m:t>
                      </m:r>
                      <m:r>
                        <m:rPr>
                          <m:nor/>
                        </m:rPr>
                        <a:rPr kumimoji="0" lang="en-GB" sz="55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nh</m:t>
                      </m:r>
                      <m:r>
                        <m:rPr>
                          <m:nor/>
                        </m:rPr>
                        <a:rPr kumimoji="0" lang="en-GB" sz="55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 </m:t>
                      </m:r>
                      <m:r>
                        <m:rPr>
                          <m:nor/>
                        </m:rPr>
                        <a:rPr kumimoji="0" lang="en-GB" sz="55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ch</m:t>
                      </m:r>
                      <m:r>
                        <m:rPr>
                          <m:nor/>
                        </m:rPr>
                        <a:rPr kumimoji="0" lang="en-GB" sz="55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ấ</m:t>
                      </m:r>
                      <m:r>
                        <m:rPr>
                          <m:nor/>
                        </m:rPr>
                        <a:rPr kumimoji="0" lang="en-GB" sz="55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t</m:t>
                      </m:r>
                      <m:r>
                        <m:rPr>
                          <m:nor/>
                        </m:rPr>
                        <a:rPr kumimoji="0" lang="en-GB" sz="55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 </m:t>
                      </m:r>
                      <m:r>
                        <m:rPr>
                          <m:nor/>
                        </m:rPr>
                        <a:rPr kumimoji="0" lang="en-GB" sz="55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c</m:t>
                      </m:r>
                      <m:r>
                        <m:rPr>
                          <m:nor/>
                        </m:rPr>
                        <a:rPr kumimoji="0" lang="en-GB" sz="55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ủ</m:t>
                      </m:r>
                      <m:r>
                        <m:rPr>
                          <m:nor/>
                        </m:rPr>
                        <a:rPr kumimoji="0" lang="en-GB" sz="55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a</m:t>
                      </m:r>
                      <m:r>
                        <m:rPr>
                          <m:nor/>
                        </m:rPr>
                        <a:rPr kumimoji="0" lang="en-GB" sz="55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 </m:t>
                      </m:r>
                      <m:r>
                        <m:rPr>
                          <m:nor/>
                        </m:rPr>
                        <a:rPr kumimoji="0" lang="en-GB" sz="5500" b="1"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sym typeface="Arial"/>
                        </a:rPr>
                        <m:t>polyalcohol</m:t>
                      </m:r>
                    </m:oMath>
                  </m:oMathPara>
                </a14:m>
                <a:endParaRPr kumimoji="0" lang="en-US" sz="55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mc:Choice>
        <mc:Fallback xmlns="">
          <p:sp>
            <p:nvSpPr>
              <p:cNvPr id="68" name="TextBox 61">
                <a:extLst>
                  <a:ext uri="{FF2B5EF4-FFF2-40B4-BE49-F238E27FC236}">
                    <a16:creationId xmlns:a16="http://schemas.microsoft.com/office/drawing/2014/main" id="{68467BC0-06DE-4346-809B-C874EFE61A96}"/>
                  </a:ext>
                </a:extLst>
              </p:cNvPr>
              <p:cNvSpPr txBox="1">
                <a:spLocks noRot="1" noChangeAspect="1" noMove="1" noResize="1" noEditPoints="1" noAdjustHandles="1" noChangeArrowheads="1" noChangeShapeType="1" noTextEdit="1"/>
              </p:cNvSpPr>
              <p:nvPr/>
            </p:nvSpPr>
            <p:spPr>
              <a:xfrm>
                <a:off x="3096577" y="12137747"/>
                <a:ext cx="19146735" cy="980846"/>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27242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2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3"/>
                                        </p:tgtEl>
                                        <p:attrNameLst>
                                          <p:attrName>style.visibility</p:attrName>
                                        </p:attrNameLst>
                                      </p:cBhvr>
                                      <p:to>
                                        <p:strVal val="visible"/>
                                      </p:to>
                                    </p:set>
                                    <p:animEffect transition="in" filter="wipe(left)">
                                      <p:cBhvr>
                                        <p:cTn id="12" dur="500"/>
                                        <p:tgtEl>
                                          <p:spTgt spid="2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left)">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2"/>
                                        </p:tgtEl>
                                        <p:attrNameLst>
                                          <p:attrName>style.visibility</p:attrName>
                                        </p:attrNameLst>
                                      </p:cBhvr>
                                      <p:to>
                                        <p:strVal val="visible"/>
                                      </p:to>
                                    </p:set>
                                    <p:animEffect transition="in" filter="wipe(left)">
                                      <p:cBhvr>
                                        <p:cTn id="22"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90" name="Google Shape;290;p4"/>
          <p:cNvGrpSpPr/>
          <p:nvPr/>
        </p:nvGrpSpPr>
        <p:grpSpPr>
          <a:xfrm>
            <a:off x="311472" y="1576839"/>
            <a:ext cx="10959039" cy="1753563"/>
            <a:chOff x="2067302" y="5922690"/>
            <a:chExt cx="2687115" cy="940513"/>
          </a:xfrm>
        </p:grpSpPr>
        <p:sp>
          <p:nvSpPr>
            <p:cNvPr id="291" name="Google Shape;291;p4"/>
            <p:cNvSpPr/>
            <p:nvPr/>
          </p:nvSpPr>
          <p:spPr>
            <a:xfrm rot="5400000">
              <a:off x="3394521" y="5470495"/>
              <a:ext cx="793396" cy="1926396"/>
            </a:xfrm>
            <a:prstGeom prst="round2SameRect">
              <a:avLst>
                <a:gd name="adj1" fmla="val 16667"/>
                <a:gd name="adj2" fmla="val 0"/>
              </a:avLst>
            </a:prstGeom>
            <a:solidFill>
              <a:srgbClr val="F2F2F2"/>
            </a:solidFill>
            <a:ln w="38100" cap="flat" cmpd="sng">
              <a:solidFill>
                <a:srgbClr val="7E9532"/>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92" name="Google Shape;292;p4"/>
            <p:cNvSpPr txBox="1"/>
            <p:nvPr/>
          </p:nvSpPr>
          <p:spPr>
            <a:xfrm>
              <a:off x="3083337" y="6161978"/>
              <a:ext cx="1519870" cy="54472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1" i="0" u="none" strike="noStrike" kern="0" cap="none" spc="0" normalizeH="0" baseline="0" noProof="0">
                  <a:ln>
                    <a:noFill/>
                  </a:ln>
                  <a:solidFill>
                    <a:srgbClr val="FF0000"/>
                  </a:solidFill>
                  <a:effectLst/>
                  <a:uLnTx/>
                  <a:uFillTx/>
                  <a:latin typeface="Times New Roman"/>
                  <a:ea typeface="Times New Roman"/>
                  <a:cs typeface="Times New Roman"/>
                  <a:sym typeface="Times New Roman"/>
                </a:rPr>
                <a:t>Bài tập vận dụng:</a:t>
              </a:r>
              <a:endParaRPr kumimoji="0" sz="6000" b="1" i="0" u="none" strike="noStrike" kern="0" cap="none" spc="0" normalizeH="0" baseline="0" noProof="0">
                <a:ln>
                  <a:noFill/>
                </a:ln>
                <a:solidFill>
                  <a:srgbClr val="FF0000"/>
                </a:solidFill>
                <a:effectLst/>
                <a:uLnTx/>
                <a:uFillTx/>
                <a:latin typeface="Times New Roman"/>
                <a:ea typeface="Times New Roman"/>
                <a:cs typeface="Times New Roman"/>
                <a:sym typeface="Times New Roman"/>
              </a:endParaRPr>
            </a:p>
          </p:txBody>
        </p:sp>
        <p:grpSp>
          <p:nvGrpSpPr>
            <p:cNvPr id="293" name="Google Shape;293;p4"/>
            <p:cNvGrpSpPr/>
            <p:nvPr/>
          </p:nvGrpSpPr>
          <p:grpSpPr>
            <a:xfrm>
              <a:off x="2067302" y="5922690"/>
              <a:ext cx="950173" cy="940513"/>
              <a:chOff x="1311958" y="3405486"/>
              <a:chExt cx="950173" cy="940513"/>
            </a:xfrm>
          </p:grpSpPr>
          <p:sp>
            <p:nvSpPr>
              <p:cNvPr id="295" name="Google Shape;295;p4"/>
              <p:cNvSpPr/>
              <p:nvPr/>
            </p:nvSpPr>
            <p:spPr>
              <a:xfrm>
                <a:off x="1311958" y="3581027"/>
                <a:ext cx="190035" cy="268948"/>
              </a:xfrm>
              <a:custGeom>
                <a:avLst/>
                <a:gdLst/>
                <a:ahLst/>
                <a:cxnLst/>
                <a:rect l="l" t="t" r="r" b="b"/>
                <a:pathLst>
                  <a:path w="50" h="71" extrusionOk="0">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96" name="Google Shape;296;p4"/>
              <p:cNvSpPr/>
              <p:nvPr/>
            </p:nvSpPr>
            <p:spPr>
              <a:xfrm>
                <a:off x="1311958" y="3581027"/>
                <a:ext cx="277000" cy="181983"/>
              </a:xfrm>
              <a:custGeom>
                <a:avLst/>
                <a:gdLst/>
                <a:ahLst/>
                <a:cxnLst/>
                <a:rect l="l" t="t" r="r" b="b"/>
                <a:pathLst>
                  <a:path w="73" h="48" extrusionOk="0">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97" name="Google Shape;297;p4"/>
              <p:cNvSpPr/>
              <p:nvPr/>
            </p:nvSpPr>
            <p:spPr>
              <a:xfrm>
                <a:off x="1563190" y="3581027"/>
                <a:ext cx="285052" cy="181983"/>
              </a:xfrm>
              <a:custGeom>
                <a:avLst/>
                <a:gdLst/>
                <a:ahLst/>
                <a:cxnLst/>
                <a:rect l="l" t="t" r="r" b="b"/>
                <a:pathLst>
                  <a:path w="75" h="48" extrusionOk="0">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98" name="Google Shape;298;p4"/>
              <p:cNvSpPr/>
              <p:nvPr/>
            </p:nvSpPr>
            <p:spPr>
              <a:xfrm>
                <a:off x="1563190" y="4151132"/>
                <a:ext cx="280221" cy="194867"/>
              </a:xfrm>
              <a:custGeom>
                <a:avLst/>
                <a:gdLst/>
                <a:ahLst/>
                <a:cxnLst/>
                <a:rect l="l" t="t" r="r" b="b"/>
                <a:pathLst>
                  <a:path w="74" h="51" extrusionOk="0">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99" name="Google Shape;299;p4"/>
              <p:cNvSpPr/>
              <p:nvPr/>
            </p:nvSpPr>
            <p:spPr>
              <a:xfrm>
                <a:off x="1311958" y="4064167"/>
                <a:ext cx="19003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0" name="Google Shape;300;p4"/>
              <p:cNvSpPr/>
              <p:nvPr/>
            </p:nvSpPr>
            <p:spPr>
              <a:xfrm>
                <a:off x="1311958" y="4151132"/>
                <a:ext cx="27700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1" name="Google Shape;301;p4"/>
              <p:cNvSpPr/>
              <p:nvPr/>
            </p:nvSpPr>
            <p:spPr>
              <a:xfrm>
                <a:off x="1311958" y="3820986"/>
                <a:ext cx="147761" cy="288032"/>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2" name="Google Shape;302;p4"/>
              <p:cNvSpPr/>
              <p:nvPr/>
            </p:nvSpPr>
            <p:spPr>
              <a:xfrm>
                <a:off x="1907830" y="4064167"/>
                <a:ext cx="19164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3" name="Google Shape;303;p4"/>
              <p:cNvSpPr/>
              <p:nvPr/>
            </p:nvSpPr>
            <p:spPr>
              <a:xfrm>
                <a:off x="1820865" y="4151132"/>
                <a:ext cx="27861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4" name="Google Shape;304;p4"/>
              <p:cNvSpPr/>
              <p:nvPr/>
            </p:nvSpPr>
            <p:spPr>
              <a:xfrm>
                <a:off x="1907830" y="3820986"/>
                <a:ext cx="19164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5" name="Google Shape;305;p4"/>
              <p:cNvSpPr/>
              <p:nvPr/>
            </p:nvSpPr>
            <p:spPr>
              <a:xfrm>
                <a:off x="1661428" y="3405486"/>
                <a:ext cx="600703" cy="594262"/>
              </a:xfrm>
              <a:custGeom>
                <a:avLst/>
                <a:gdLst/>
                <a:ahLst/>
                <a:cxnLst/>
                <a:rect l="l" t="t" r="r" b="b"/>
                <a:pathLst>
                  <a:path w="158" h="156" extrusionOk="0">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6" name="Google Shape;306;p4"/>
              <p:cNvSpPr/>
              <p:nvPr/>
            </p:nvSpPr>
            <p:spPr>
              <a:xfrm>
                <a:off x="1555138" y="3790388"/>
                <a:ext cx="318872" cy="293105"/>
              </a:xfrm>
              <a:custGeom>
                <a:avLst/>
                <a:gdLst/>
                <a:ahLst/>
                <a:cxnLst/>
                <a:rect l="l" t="t" r="r" b="b"/>
                <a:pathLst>
                  <a:path w="84" h="77" extrusionOk="0">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7" name="Google Shape;307;p4"/>
              <p:cNvSpPr/>
              <p:nvPr/>
            </p:nvSpPr>
            <p:spPr>
              <a:xfrm>
                <a:off x="1371545" y="3642225"/>
                <a:ext cx="69249" cy="148163"/>
              </a:xfrm>
              <a:custGeom>
                <a:avLst/>
                <a:gdLst/>
                <a:ahLst/>
                <a:cxnLst/>
                <a:rect l="l" t="t" r="r" b="b"/>
                <a:pathLst>
                  <a:path w="43" h="92" extrusionOk="0">
                    <a:moveTo>
                      <a:pt x="0" y="0"/>
                    </a:moveTo>
                    <a:lnTo>
                      <a:pt x="43" y="0"/>
                    </a:lnTo>
                    <a:lnTo>
                      <a:pt x="43" y="92"/>
                    </a:lnTo>
                    <a:lnTo>
                      <a:pt x="0" y="92"/>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8" name="Google Shape;308;p4"/>
              <p:cNvSpPr/>
              <p:nvPr/>
            </p:nvSpPr>
            <p:spPr>
              <a:xfrm>
                <a:off x="1371545" y="3642225"/>
                <a:ext cx="156215" cy="59588"/>
              </a:xfrm>
              <a:custGeom>
                <a:avLst/>
                <a:gdLst/>
                <a:ahLst/>
                <a:cxnLst/>
                <a:rect l="l" t="t" r="r" b="b"/>
                <a:pathLst>
                  <a:path w="97" h="37" extrusionOk="0">
                    <a:moveTo>
                      <a:pt x="0" y="0"/>
                    </a:moveTo>
                    <a:lnTo>
                      <a:pt x="97" y="0"/>
                    </a:lnTo>
                    <a:lnTo>
                      <a:pt x="97" y="37"/>
                    </a:lnTo>
                    <a:lnTo>
                      <a:pt x="0" y="37"/>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9" name="Google Shape;309;p4"/>
              <p:cNvSpPr/>
              <p:nvPr/>
            </p:nvSpPr>
            <p:spPr>
              <a:xfrm>
                <a:off x="1622777" y="3642225"/>
                <a:ext cx="161046" cy="59588"/>
              </a:xfrm>
              <a:custGeom>
                <a:avLst/>
                <a:gdLst/>
                <a:ahLst/>
                <a:cxnLst/>
                <a:rect l="l" t="t" r="r" b="b"/>
                <a:pathLst>
                  <a:path w="100" h="37" extrusionOk="0">
                    <a:moveTo>
                      <a:pt x="0" y="37"/>
                    </a:moveTo>
                    <a:lnTo>
                      <a:pt x="0" y="0"/>
                    </a:lnTo>
                    <a:lnTo>
                      <a:pt x="100" y="0"/>
                    </a:lnTo>
                    <a:lnTo>
                      <a:pt x="64" y="37"/>
                    </a:lnTo>
                    <a:lnTo>
                      <a:pt x="0" y="37"/>
                    </a:lnTo>
                    <a:lnTo>
                      <a:pt x="0" y="37"/>
                    </a:lnTo>
                    <a:lnTo>
                      <a:pt x="0" y="37"/>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0" name="Google Shape;310;p4"/>
              <p:cNvSpPr/>
              <p:nvPr/>
            </p:nvSpPr>
            <p:spPr>
              <a:xfrm>
                <a:off x="1622777" y="4212330"/>
                <a:ext cx="161046" cy="72471"/>
              </a:xfrm>
              <a:custGeom>
                <a:avLst/>
                <a:gdLst/>
                <a:ahLst/>
                <a:cxnLst/>
                <a:rect l="l" t="t" r="r" b="b"/>
                <a:pathLst>
                  <a:path w="100" h="45" extrusionOk="0">
                    <a:moveTo>
                      <a:pt x="0" y="0"/>
                    </a:moveTo>
                    <a:lnTo>
                      <a:pt x="100" y="0"/>
                    </a:lnTo>
                    <a:lnTo>
                      <a:pt x="100"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1" name="Google Shape;311;p4"/>
              <p:cNvSpPr/>
              <p:nvPr/>
            </p:nvSpPr>
            <p:spPr>
              <a:xfrm>
                <a:off x="1371545"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2" name="Google Shape;312;p4"/>
              <p:cNvSpPr/>
              <p:nvPr/>
            </p:nvSpPr>
            <p:spPr>
              <a:xfrm>
                <a:off x="1371545"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3" name="Google Shape;313;p4"/>
              <p:cNvSpPr/>
              <p:nvPr/>
            </p:nvSpPr>
            <p:spPr>
              <a:xfrm>
                <a:off x="1371545"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4" name="Google Shape;314;p4"/>
              <p:cNvSpPr/>
              <p:nvPr/>
            </p:nvSpPr>
            <p:spPr>
              <a:xfrm>
                <a:off x="1969027"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5" name="Google Shape;315;p4"/>
              <p:cNvSpPr/>
              <p:nvPr/>
            </p:nvSpPr>
            <p:spPr>
              <a:xfrm>
                <a:off x="1882062"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6" name="Google Shape;316;p4"/>
              <p:cNvSpPr/>
              <p:nvPr/>
            </p:nvSpPr>
            <p:spPr>
              <a:xfrm>
                <a:off x="1969027"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7" name="Google Shape;317;p4"/>
              <p:cNvSpPr/>
              <p:nvPr/>
            </p:nvSpPr>
            <p:spPr>
              <a:xfrm>
                <a:off x="1725847" y="3466684"/>
                <a:ext cx="468645" cy="471867"/>
              </a:xfrm>
              <a:custGeom>
                <a:avLst/>
                <a:gdLst/>
                <a:ahLst/>
                <a:cxnLst/>
                <a:rect l="l" t="t" r="r" b="b"/>
                <a:pathLst>
                  <a:path w="291" h="293" extrusionOk="0">
                    <a:moveTo>
                      <a:pt x="208" y="0"/>
                    </a:moveTo>
                    <a:lnTo>
                      <a:pt x="0" y="196"/>
                    </a:lnTo>
                    <a:lnTo>
                      <a:pt x="92" y="293"/>
                    </a:lnTo>
                    <a:lnTo>
                      <a:pt x="291" y="94"/>
                    </a:lnTo>
                    <a:lnTo>
                      <a:pt x="208" y="0"/>
                    </a:lnTo>
                    <a:lnTo>
                      <a:pt x="208" y="0"/>
                    </a:lnTo>
                    <a:lnTo>
                      <a:pt x="208"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8" name="Google Shape;318;p4"/>
              <p:cNvSpPr/>
              <p:nvPr/>
            </p:nvSpPr>
            <p:spPr>
              <a:xfrm>
                <a:off x="1619556" y="3849975"/>
                <a:ext cx="190035" cy="172320"/>
              </a:xfrm>
              <a:custGeom>
                <a:avLst/>
                <a:gdLst/>
                <a:ahLst/>
                <a:cxnLst/>
                <a:rect l="l" t="t" r="r" b="b"/>
                <a:pathLst>
                  <a:path w="118" h="107" extrusionOk="0">
                    <a:moveTo>
                      <a:pt x="35" y="0"/>
                    </a:moveTo>
                    <a:lnTo>
                      <a:pt x="0" y="107"/>
                    </a:lnTo>
                    <a:lnTo>
                      <a:pt x="118" y="81"/>
                    </a:lnTo>
                    <a:lnTo>
                      <a:pt x="35" y="0"/>
                    </a:lnTo>
                    <a:lnTo>
                      <a:pt x="35" y="0"/>
                    </a:lnTo>
                    <a:lnTo>
                      <a:pt x="35" y="0"/>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grpSp>
      </p:grpSp>
      <p:grpSp>
        <p:nvGrpSpPr>
          <p:cNvPr id="53" name="Group 1">
            <a:extLst>
              <a:ext uri="{FF2B5EF4-FFF2-40B4-BE49-F238E27FC236}">
                <a16:creationId xmlns:a16="http://schemas.microsoft.com/office/drawing/2014/main" id="{2C69E716-EF34-8C4B-BB20-977BAF7C5DC0}"/>
              </a:ext>
            </a:extLst>
          </p:cNvPr>
          <p:cNvGrpSpPr/>
          <p:nvPr/>
        </p:nvGrpSpPr>
        <p:grpSpPr>
          <a:xfrm>
            <a:off x="1091306" y="9733646"/>
            <a:ext cx="22485412" cy="1494168"/>
            <a:chOff x="-103747" y="4998049"/>
            <a:chExt cx="11898596" cy="790771"/>
          </a:xfrm>
        </p:grpSpPr>
        <p:grpSp>
          <p:nvGrpSpPr>
            <p:cNvPr id="54" name="Group 50">
              <a:extLst>
                <a:ext uri="{FF2B5EF4-FFF2-40B4-BE49-F238E27FC236}">
                  <a16:creationId xmlns:a16="http://schemas.microsoft.com/office/drawing/2014/main" id="{EFEB930C-77FB-5562-B961-FAFAF5944BC4}"/>
                </a:ext>
              </a:extLst>
            </p:cNvPr>
            <p:cNvGrpSpPr/>
            <p:nvPr/>
          </p:nvGrpSpPr>
          <p:grpSpPr>
            <a:xfrm>
              <a:off x="-103747" y="4998049"/>
              <a:ext cx="2290824" cy="790771"/>
              <a:chOff x="5187459" y="4270667"/>
              <a:chExt cx="2283055" cy="735136"/>
            </a:xfrm>
          </p:grpSpPr>
          <p:sp>
            <p:nvSpPr>
              <p:cNvPr id="259" name="Rectangle 51">
                <a:extLst>
                  <a:ext uri="{FF2B5EF4-FFF2-40B4-BE49-F238E27FC236}">
                    <a16:creationId xmlns:a16="http://schemas.microsoft.com/office/drawing/2014/main" id="{0142A39C-F31B-4525-DBEE-473992CB42DF}"/>
                  </a:ext>
                </a:extLst>
              </p:cNvPr>
              <p:cNvSpPr/>
              <p:nvPr/>
            </p:nvSpPr>
            <p:spPr>
              <a:xfrm>
                <a:off x="5791098" y="4270667"/>
                <a:ext cx="1679416" cy="735136"/>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5500" b="1" i="0" u="none" strike="noStrike" kern="1200" cap="none" spc="0" normalizeH="0" baseline="0" noProof="0">
                    <a:ln>
                      <a:noFill/>
                    </a:ln>
                    <a:solidFill>
                      <a:prstClr val="white"/>
                    </a:solidFill>
                    <a:effectLst/>
                    <a:uLnTx/>
                    <a:uFillTx/>
                    <a:latin typeface="Times New Roman" panose="02020603050405020304" pitchFamily="18" charset="0"/>
                    <a:ea typeface="Tahoma" pitchFamily="34" charset="0"/>
                    <a:cs typeface="Times New Roman" panose="02020603050405020304" pitchFamily="18" charset="0"/>
                    <a:sym typeface="Arial"/>
                  </a:rPr>
                  <a:t>6500</a:t>
                </a:r>
              </a:p>
            </p:txBody>
          </p:sp>
          <p:sp>
            <p:nvSpPr>
              <p:cNvPr id="260" name="Oval 52">
                <a:extLst>
                  <a:ext uri="{FF2B5EF4-FFF2-40B4-BE49-F238E27FC236}">
                    <a16:creationId xmlns:a16="http://schemas.microsoft.com/office/drawing/2014/main" id="{FB00F445-1078-747F-E912-2C5CCA903063}"/>
                  </a:ext>
                </a:extLst>
              </p:cNvPr>
              <p:cNvSpPr/>
              <p:nvPr/>
            </p:nvSpPr>
            <p:spPr>
              <a:xfrm>
                <a:off x="5187459" y="4392310"/>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A</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grpSp>
        <p:grpSp>
          <p:nvGrpSpPr>
            <p:cNvPr id="55" name="Group 54">
              <a:extLst>
                <a:ext uri="{FF2B5EF4-FFF2-40B4-BE49-F238E27FC236}">
                  <a16:creationId xmlns:a16="http://schemas.microsoft.com/office/drawing/2014/main" id="{5EF6D73A-9E3C-AFDB-0239-F9E7ED65BE8A}"/>
                </a:ext>
              </a:extLst>
            </p:cNvPr>
            <p:cNvGrpSpPr/>
            <p:nvPr/>
          </p:nvGrpSpPr>
          <p:grpSpPr>
            <a:xfrm>
              <a:off x="3104349" y="5036483"/>
              <a:ext cx="5404966" cy="713962"/>
              <a:chOff x="5478652" y="4306350"/>
              <a:chExt cx="5386643" cy="663724"/>
            </a:xfrm>
          </p:grpSpPr>
          <p:sp>
            <p:nvSpPr>
              <p:cNvPr id="256" name="Rectangle 55">
                <a:extLst>
                  <a:ext uri="{FF2B5EF4-FFF2-40B4-BE49-F238E27FC236}">
                    <a16:creationId xmlns:a16="http://schemas.microsoft.com/office/drawing/2014/main" id="{FF959755-E133-FE71-E1C7-4B3BA1BC6AED}"/>
                  </a:ext>
                </a:extLst>
              </p:cNvPr>
              <p:cNvSpPr/>
              <p:nvPr/>
            </p:nvSpPr>
            <p:spPr>
              <a:xfrm>
                <a:off x="9264382" y="4306350"/>
                <a:ext cx="1600913" cy="66372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5500" b="1" i="0" u="none" strike="noStrike" kern="1200" cap="none" spc="0" normalizeH="0" baseline="0" noProof="0">
                    <a:ln>
                      <a:noFill/>
                    </a:ln>
                    <a:solidFill>
                      <a:prstClr val="white"/>
                    </a:solidFill>
                    <a:effectLst/>
                    <a:uLnTx/>
                    <a:uFillTx/>
                    <a:latin typeface="Times New Roman" panose="02020603050405020304" pitchFamily="18" charset="0"/>
                    <a:ea typeface="Tahoma" pitchFamily="34" charset="0"/>
                    <a:cs typeface="Times New Roman" panose="02020603050405020304" pitchFamily="18" charset="0"/>
                    <a:sym typeface="Arial"/>
                  </a:rPr>
                  <a:t>9600</a:t>
                </a:r>
              </a:p>
            </p:txBody>
          </p:sp>
          <p:sp>
            <p:nvSpPr>
              <p:cNvPr id="257" name="Oval 56">
                <a:extLst>
                  <a:ext uri="{FF2B5EF4-FFF2-40B4-BE49-F238E27FC236}">
                    <a16:creationId xmlns:a16="http://schemas.microsoft.com/office/drawing/2014/main" id="{C0363CC1-7F6C-7E56-E134-1D234DC70FD9}"/>
                  </a:ext>
                </a:extLst>
              </p:cNvPr>
              <p:cNvSpPr/>
              <p:nvPr/>
            </p:nvSpPr>
            <p:spPr>
              <a:xfrm>
                <a:off x="5478652" y="4341961"/>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B</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grpSp>
        <p:grpSp>
          <p:nvGrpSpPr>
            <p:cNvPr id="56" name="Group 3">
              <a:extLst>
                <a:ext uri="{FF2B5EF4-FFF2-40B4-BE49-F238E27FC236}">
                  <a16:creationId xmlns:a16="http://schemas.microsoft.com/office/drawing/2014/main" id="{CF23B054-DF48-39BF-9EDE-56B2CF1B7F5C}"/>
                </a:ext>
              </a:extLst>
            </p:cNvPr>
            <p:cNvGrpSpPr/>
            <p:nvPr/>
          </p:nvGrpSpPr>
          <p:grpSpPr>
            <a:xfrm>
              <a:off x="3687737" y="5036466"/>
              <a:ext cx="3186870" cy="734523"/>
              <a:chOff x="3154025" y="4306362"/>
              <a:chExt cx="3176066" cy="682843"/>
            </a:xfrm>
          </p:grpSpPr>
          <p:sp>
            <p:nvSpPr>
              <p:cNvPr id="61" name="Rectangle 45">
                <a:extLst>
                  <a:ext uri="{FF2B5EF4-FFF2-40B4-BE49-F238E27FC236}">
                    <a16:creationId xmlns:a16="http://schemas.microsoft.com/office/drawing/2014/main" id="{0C377D84-C468-2881-D511-7FFA9904A78A}"/>
                  </a:ext>
                </a:extLst>
              </p:cNvPr>
              <p:cNvSpPr/>
              <p:nvPr/>
            </p:nvSpPr>
            <p:spPr>
              <a:xfrm>
                <a:off x="3154025" y="4306362"/>
                <a:ext cx="1679415" cy="68284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5500" b="1" i="0" u="none" strike="noStrike" kern="1200" cap="none" spc="0" normalizeH="0" baseline="0" noProof="0">
                    <a:ln>
                      <a:noFill/>
                    </a:ln>
                    <a:solidFill>
                      <a:prstClr val="white"/>
                    </a:solidFill>
                    <a:effectLst/>
                    <a:uLnTx/>
                    <a:uFillTx/>
                    <a:latin typeface="Times New Roman" panose="02020603050405020304" pitchFamily="18" charset="0"/>
                    <a:ea typeface="Tahoma" pitchFamily="34" charset="0"/>
                    <a:cs typeface="Times New Roman" panose="02020603050405020304" pitchFamily="18" charset="0"/>
                    <a:sym typeface="Arial"/>
                  </a:rPr>
                  <a:t>5600</a:t>
                </a:r>
              </a:p>
            </p:txBody>
          </p:sp>
          <p:sp>
            <p:nvSpPr>
              <p:cNvPr id="62" name="Oval 46">
                <a:extLst>
                  <a:ext uri="{FF2B5EF4-FFF2-40B4-BE49-F238E27FC236}">
                    <a16:creationId xmlns:a16="http://schemas.microsoft.com/office/drawing/2014/main" id="{84C7C448-F332-F28D-0098-E96FCA975070}"/>
                  </a:ext>
                </a:extLst>
              </p:cNvPr>
              <p:cNvSpPr/>
              <p:nvPr/>
            </p:nvSpPr>
            <p:spPr>
              <a:xfrm>
                <a:off x="5785826" y="4346233"/>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C</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grpSp>
        <p:grpSp>
          <p:nvGrpSpPr>
            <p:cNvPr id="57" name="Group 58">
              <a:extLst>
                <a:ext uri="{FF2B5EF4-FFF2-40B4-BE49-F238E27FC236}">
                  <a16:creationId xmlns:a16="http://schemas.microsoft.com/office/drawing/2014/main" id="{C75660C5-1795-45E7-2459-CDF6F0A3AC00}"/>
                </a:ext>
              </a:extLst>
            </p:cNvPr>
            <p:cNvGrpSpPr/>
            <p:nvPr/>
          </p:nvGrpSpPr>
          <p:grpSpPr>
            <a:xfrm>
              <a:off x="9602924" y="5036460"/>
              <a:ext cx="2191925" cy="734521"/>
              <a:chOff x="6143143" y="4306371"/>
              <a:chExt cx="2184499" cy="682843"/>
            </a:xfrm>
          </p:grpSpPr>
          <p:sp>
            <p:nvSpPr>
              <p:cNvPr id="58" name="Rectangle 59">
                <a:extLst>
                  <a:ext uri="{FF2B5EF4-FFF2-40B4-BE49-F238E27FC236}">
                    <a16:creationId xmlns:a16="http://schemas.microsoft.com/office/drawing/2014/main" id="{858BB183-9700-382C-438C-460288C678C2}"/>
                  </a:ext>
                </a:extLst>
              </p:cNvPr>
              <p:cNvSpPr/>
              <p:nvPr/>
            </p:nvSpPr>
            <p:spPr>
              <a:xfrm>
                <a:off x="6726729" y="4306371"/>
                <a:ext cx="1600913" cy="68284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5500" b="1" i="0" u="none" strike="noStrike" kern="1200" cap="none" spc="0" normalizeH="0" baseline="0" noProof="0">
                    <a:ln>
                      <a:noFill/>
                    </a:ln>
                    <a:solidFill>
                      <a:prstClr val="white"/>
                    </a:solidFill>
                    <a:effectLst/>
                    <a:uLnTx/>
                    <a:uFillTx/>
                    <a:latin typeface="Times New Roman" panose="02020603050405020304" pitchFamily="18" charset="0"/>
                    <a:ea typeface="Tahoma" pitchFamily="34" charset="0"/>
                    <a:cs typeface="Times New Roman" panose="02020603050405020304" pitchFamily="18" charset="0"/>
                    <a:sym typeface="Arial"/>
                  </a:rPr>
                  <a:t>6900</a:t>
                </a:r>
              </a:p>
            </p:txBody>
          </p:sp>
          <p:sp>
            <p:nvSpPr>
              <p:cNvPr id="59" name="Oval 60">
                <a:extLst>
                  <a:ext uri="{FF2B5EF4-FFF2-40B4-BE49-F238E27FC236}">
                    <a16:creationId xmlns:a16="http://schemas.microsoft.com/office/drawing/2014/main" id="{2BD16B99-D6A9-0455-38D3-7C63D9743A38}"/>
                  </a:ext>
                </a:extLst>
              </p:cNvPr>
              <p:cNvSpPr/>
              <p:nvPr/>
            </p:nvSpPr>
            <p:spPr>
              <a:xfrm>
                <a:off x="6143143" y="4417621"/>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D</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grpSp>
      </p:grpSp>
      <p:sp>
        <p:nvSpPr>
          <p:cNvPr id="262" name="Oval 49">
            <a:extLst>
              <a:ext uri="{FF2B5EF4-FFF2-40B4-BE49-F238E27FC236}">
                <a16:creationId xmlns:a16="http://schemas.microsoft.com/office/drawing/2014/main" id="{891E4DE8-704B-39F9-984C-2F7D8B0A34D3}"/>
              </a:ext>
            </a:extLst>
          </p:cNvPr>
          <p:cNvSpPr/>
          <p:nvPr/>
        </p:nvSpPr>
        <p:spPr>
          <a:xfrm>
            <a:off x="22074099" y="8147073"/>
            <a:ext cx="1024847" cy="1009724"/>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rPr>
              <a:t>B</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0859" y="7664291"/>
            <a:ext cx="649978" cy="223473"/>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Arial"/>
              <a:sym typeface="Arial"/>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311470" y="5274201"/>
            <a:ext cx="602621" cy="1540270"/>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980363" y="5087312"/>
            <a:ext cx="147628" cy="2026844"/>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1942818" y="2136079"/>
            <a:ext cx="2028475" cy="720055"/>
          </a:xfrm>
          <a:prstGeom prst="rect">
            <a:avLst/>
          </a:prstGeom>
          <a:solidFill>
            <a:srgbClr val="0070C0"/>
          </a:solidFill>
          <a:ln w="9525">
            <a:solidFill>
              <a:srgbClr val="000000"/>
            </a:solidFill>
            <a:miter lim="800000"/>
            <a:headEnd/>
            <a:tailEnd/>
          </a:ln>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err="1">
                <a:ln>
                  <a:noFill/>
                </a:ln>
                <a:solidFill>
                  <a:schemeClr val="bg1"/>
                </a:solidFill>
                <a:effectLst/>
                <a:uLnTx/>
                <a:uFillTx/>
                <a:latin typeface="Tahoma" pitchFamily="34" charset="0"/>
                <a:ea typeface="+mn-ea"/>
                <a:cs typeface="Tahoma" pitchFamily="34" charset="0"/>
                <a:sym typeface="Arial"/>
              </a:rPr>
              <a:t>Câu</a:t>
            </a:r>
            <a:r>
              <a:rPr kumimoji="0" lang="en-US" sz="4800" b="1" i="0" u="none" strike="noStrike" kern="1200" cap="none" spc="0" normalizeH="0" baseline="0" noProof="0">
                <a:ln>
                  <a:noFill/>
                </a:ln>
                <a:solidFill>
                  <a:schemeClr val="bg1"/>
                </a:solidFill>
                <a:effectLst/>
                <a:uLnTx/>
                <a:uFillTx/>
                <a:latin typeface="Tahoma" pitchFamily="34" charset="0"/>
                <a:ea typeface="+mn-ea"/>
                <a:cs typeface="Tahoma" pitchFamily="34" charset="0"/>
                <a:sym typeface="Arial"/>
              </a:rPr>
              <a:t> 6</a:t>
            </a:r>
            <a:endParaRPr kumimoji="0" lang="en-US" sz="4800" b="1" i="0" u="none" strike="noStrike" kern="1200" cap="none" spc="0" normalizeH="0" baseline="0" noProof="0" dirty="0">
              <a:ln>
                <a:noFill/>
              </a:ln>
              <a:solidFill>
                <a:schemeClr val="bg1"/>
              </a:solidFill>
              <a:effectLst/>
              <a:uLnTx/>
              <a:uFillTx/>
              <a:latin typeface="Tahoma" pitchFamily="34" charset="0"/>
              <a:ea typeface="+mn-ea"/>
              <a:cs typeface="Tahoma" pitchFamily="34" charset="0"/>
              <a:sym typeface="Arial"/>
            </a:endParaRPr>
          </a:p>
        </p:txBody>
      </p:sp>
      <p:graphicFrame>
        <p:nvGraphicFramePr>
          <p:cNvPr id="2" name="Object 1">
            <a:extLst>
              <a:ext uri="{FF2B5EF4-FFF2-40B4-BE49-F238E27FC236}">
                <a16:creationId xmlns:a16="http://schemas.microsoft.com/office/drawing/2014/main" id="{1500D721-F920-4A98-A1DA-EBDD82A75115}"/>
              </a:ext>
            </a:extLst>
          </p:cNvPr>
          <p:cNvGraphicFramePr>
            <a:graphicFrameLocks noChangeAspect="1"/>
          </p:cNvGraphicFramePr>
          <p:nvPr>
            <p:extLst>
              <p:ext uri="{D42A27DB-BD31-4B8C-83A1-F6EECF244321}">
                <p14:modId xmlns:p14="http://schemas.microsoft.com/office/powerpoint/2010/main" val="4225354325"/>
              </p:ext>
            </p:extLst>
          </p:nvPr>
        </p:nvGraphicFramePr>
        <p:xfrm>
          <a:off x="3530600" y="2006600"/>
          <a:ext cx="914400" cy="198438"/>
        </p:xfrm>
        <a:graphic>
          <a:graphicData uri="http://schemas.openxmlformats.org/presentationml/2006/ole">
            <mc:AlternateContent xmlns:mc="http://schemas.openxmlformats.org/markup-compatibility/2006">
              <mc:Choice xmlns:v="urn:schemas-microsoft-com:vml" Requires="v">
                <p:oleObj spid="_x0000_s8283" name="Equation" r:id="rId4" imgW="914400" imgH="198720" progId="Equation.DSMT4">
                  <p:embed/>
                </p:oleObj>
              </mc:Choice>
              <mc:Fallback>
                <p:oleObj name="Equation" r:id="rId4" imgW="914400" imgH="198720" progId="Equation.DSMT4">
                  <p:embed/>
                  <p:pic>
                    <p:nvPicPr>
                      <p:cNvPr id="0" name=""/>
                      <p:cNvPicPr/>
                      <p:nvPr/>
                    </p:nvPicPr>
                    <p:blipFill>
                      <a:blip r:embed="rId5"/>
                      <a:stretch>
                        <a:fillRect/>
                      </a:stretch>
                    </p:blipFill>
                    <p:spPr>
                      <a:xfrm>
                        <a:off x="3530600" y="2006600"/>
                        <a:ext cx="914400" cy="198438"/>
                      </a:xfrm>
                      <a:prstGeom prst="rect">
                        <a:avLst/>
                      </a:prstGeom>
                    </p:spPr>
                  </p:pic>
                </p:oleObj>
              </mc:Fallback>
            </mc:AlternateContent>
          </a:graphicData>
        </a:graphic>
      </p:graphicFrame>
      <p:grpSp>
        <p:nvGrpSpPr>
          <p:cNvPr id="6" name="Group 5">
            <a:extLst>
              <a:ext uri="{FF2B5EF4-FFF2-40B4-BE49-F238E27FC236}">
                <a16:creationId xmlns:a16="http://schemas.microsoft.com/office/drawing/2014/main" id="{010A7D61-ABCD-407F-AC87-E73DD0C042A4}"/>
              </a:ext>
            </a:extLst>
          </p:cNvPr>
          <p:cNvGrpSpPr/>
          <p:nvPr/>
        </p:nvGrpSpPr>
        <p:grpSpPr>
          <a:xfrm>
            <a:off x="385867" y="3363571"/>
            <a:ext cx="23596947" cy="6077195"/>
            <a:chOff x="385867" y="3363571"/>
            <a:chExt cx="23596947" cy="6077195"/>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385867" y="3363571"/>
              <a:ext cx="23596947" cy="6077195"/>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algn="just"/>
              <a:r>
                <a:rPr lang="vi-VN" sz="5500">
                  <a:solidFill>
                    <a:srgbClr val="0000FF"/>
                  </a:solidFill>
                  <a:latin typeface="+mj-lt"/>
                </a:rPr>
                <a:t>Hiện nay, xăng sinh học E5 (xăng chứa 5% etanol về thể tích) đang được sử dụng ở nước ta để thay thế một phần xăng truyền thống. Trong một nhà máy, etanol được sản xuất từ cellulose theo sơ đồ sau (với hiệu suất của cả quá trình là 60%):</a:t>
              </a:r>
            </a:p>
            <a:p>
              <a:pPr algn="just"/>
              <a:r>
                <a:rPr lang="en-GB" sz="5500">
                  <a:solidFill>
                    <a:srgbClr val="0000FF"/>
                  </a:solidFill>
                  <a:latin typeface="+mj-lt"/>
                </a:rPr>
                <a:t>         </a:t>
              </a:r>
              <a:r>
                <a:rPr lang="vi-VN" sz="5500">
                  <a:solidFill>
                    <a:srgbClr val="0000FF"/>
                  </a:solidFill>
                  <a:latin typeface="+mj-lt"/>
                </a:rPr>
                <a:t>(C</a:t>
              </a:r>
              <a:r>
                <a:rPr lang="vi-VN" sz="5500" baseline="-25000">
                  <a:solidFill>
                    <a:srgbClr val="0000FF"/>
                  </a:solidFill>
                  <a:latin typeface="+mj-lt"/>
                </a:rPr>
                <a:t>6</a:t>
              </a:r>
              <a:r>
                <a:rPr lang="vi-VN" sz="5500">
                  <a:solidFill>
                    <a:srgbClr val="0000FF"/>
                  </a:solidFill>
                  <a:latin typeface="+mj-lt"/>
                </a:rPr>
                <a:t>H</a:t>
              </a:r>
              <a:r>
                <a:rPr lang="vi-VN" sz="5500" baseline="-25000">
                  <a:solidFill>
                    <a:srgbClr val="0000FF"/>
                  </a:solidFill>
                  <a:latin typeface="+mj-lt"/>
                </a:rPr>
                <a:t>10</a:t>
              </a:r>
              <a:r>
                <a:rPr lang="vi-VN" sz="5500">
                  <a:solidFill>
                    <a:srgbClr val="0000FF"/>
                  </a:solidFill>
                  <a:latin typeface="+mj-lt"/>
                </a:rPr>
                <a:t>O</a:t>
              </a:r>
              <a:r>
                <a:rPr lang="vi-VN" sz="5500" baseline="-25000">
                  <a:solidFill>
                    <a:srgbClr val="0000FF"/>
                  </a:solidFill>
                  <a:latin typeface="+mj-lt"/>
                </a:rPr>
                <a:t>5</a:t>
              </a:r>
              <a:r>
                <a:rPr lang="vi-VN" sz="5500">
                  <a:solidFill>
                    <a:srgbClr val="0000FF"/>
                  </a:solidFill>
                  <a:latin typeface="+mj-lt"/>
                </a:rPr>
                <a:t>)</a:t>
              </a:r>
              <a:r>
                <a:rPr lang="vi-VN" sz="5500" baseline="-25000">
                  <a:solidFill>
                    <a:srgbClr val="0000FF"/>
                  </a:solidFill>
                  <a:latin typeface="+mj-lt"/>
                </a:rPr>
                <a:t>n</a:t>
              </a:r>
              <a:r>
                <a:rPr lang="vi-VN" sz="5500">
                  <a:solidFill>
                    <a:srgbClr val="0000FF"/>
                  </a:solidFill>
                  <a:latin typeface="+mj-lt"/>
                </a:rPr>
                <a:t> </a:t>
              </a:r>
              <a:r>
                <a:rPr lang="en-GB" sz="5500">
                  <a:solidFill>
                    <a:srgbClr val="0000FF"/>
                  </a:solidFill>
                  <a:latin typeface="+mj-lt"/>
                </a:rPr>
                <a:t>               </a:t>
              </a:r>
              <a:r>
                <a:rPr lang="vi-VN" sz="5500">
                  <a:solidFill>
                    <a:srgbClr val="0000FF"/>
                  </a:solidFill>
                  <a:latin typeface="+mj-lt"/>
                </a:rPr>
                <a:t>C</a:t>
              </a:r>
              <a:r>
                <a:rPr lang="vi-VN" sz="5500" baseline="-25000">
                  <a:solidFill>
                    <a:srgbClr val="0000FF"/>
                  </a:solidFill>
                  <a:latin typeface="+mj-lt"/>
                </a:rPr>
                <a:t>6</a:t>
              </a:r>
              <a:r>
                <a:rPr lang="vi-VN" sz="5500">
                  <a:solidFill>
                    <a:srgbClr val="0000FF"/>
                  </a:solidFill>
                  <a:latin typeface="+mj-lt"/>
                </a:rPr>
                <a:t>H</a:t>
              </a:r>
              <a:r>
                <a:rPr lang="vi-VN" sz="5500" baseline="-25000">
                  <a:solidFill>
                    <a:srgbClr val="0000FF"/>
                  </a:solidFill>
                  <a:latin typeface="+mj-lt"/>
                </a:rPr>
                <a:t>12</a:t>
              </a:r>
              <a:r>
                <a:rPr lang="vi-VN" sz="5500">
                  <a:solidFill>
                    <a:srgbClr val="0000FF"/>
                  </a:solidFill>
                  <a:latin typeface="+mj-lt"/>
                </a:rPr>
                <a:t>O</a:t>
              </a:r>
              <a:r>
                <a:rPr lang="vi-VN" sz="5500" baseline="-25000">
                  <a:solidFill>
                    <a:srgbClr val="0000FF"/>
                  </a:solidFill>
                  <a:latin typeface="+mj-lt"/>
                </a:rPr>
                <a:t>6</a:t>
              </a:r>
              <a:r>
                <a:rPr lang="en-GB" sz="5500" baseline="-25000">
                  <a:solidFill>
                    <a:srgbClr val="0000FF"/>
                  </a:solidFill>
                  <a:latin typeface="+mj-lt"/>
                </a:rPr>
                <a:t>                  </a:t>
              </a:r>
              <a:r>
                <a:rPr lang="vi-VN" sz="5500">
                  <a:solidFill>
                    <a:srgbClr val="0000FF"/>
                  </a:solidFill>
                  <a:latin typeface="+mj-lt"/>
                </a:rPr>
                <a:t> </a:t>
              </a:r>
              <a:r>
                <a:rPr lang="en-GB" sz="5500">
                  <a:solidFill>
                    <a:srgbClr val="0000FF"/>
                  </a:solidFill>
                  <a:latin typeface="+mj-lt"/>
                </a:rPr>
                <a:t>       </a:t>
              </a:r>
              <a:r>
                <a:rPr lang="vi-VN" sz="5500">
                  <a:solidFill>
                    <a:srgbClr val="0000FF"/>
                  </a:solidFill>
                  <a:latin typeface="+mj-lt"/>
                </a:rPr>
                <a:t>C</a:t>
              </a:r>
              <a:r>
                <a:rPr lang="vi-VN" sz="5500" baseline="-25000">
                  <a:solidFill>
                    <a:srgbClr val="0000FF"/>
                  </a:solidFill>
                  <a:latin typeface="+mj-lt"/>
                </a:rPr>
                <a:t>2</a:t>
              </a:r>
              <a:r>
                <a:rPr lang="vi-VN" sz="5500">
                  <a:solidFill>
                    <a:srgbClr val="0000FF"/>
                  </a:solidFill>
                  <a:latin typeface="+mj-lt"/>
                </a:rPr>
                <a:t>H</a:t>
              </a:r>
              <a:r>
                <a:rPr lang="vi-VN" sz="5500" baseline="-25000">
                  <a:solidFill>
                    <a:srgbClr val="0000FF"/>
                  </a:solidFill>
                  <a:latin typeface="+mj-lt"/>
                </a:rPr>
                <a:t>5</a:t>
              </a:r>
              <a:r>
                <a:rPr lang="vi-VN" sz="5500">
                  <a:solidFill>
                    <a:srgbClr val="0000FF"/>
                  </a:solidFill>
                  <a:latin typeface="+mj-lt"/>
                </a:rPr>
                <a:t>OH </a:t>
              </a:r>
            </a:p>
            <a:p>
              <a:pPr algn="just"/>
              <a:r>
                <a:rPr lang="vi-VN" sz="5500">
                  <a:solidFill>
                    <a:srgbClr val="0000FF"/>
                  </a:solidFill>
                  <a:latin typeface="+mj-lt"/>
                </a:rPr>
                <a:t>Toàn bộ lượng ethanol thu được từ 1,62 tấn mùn cưa (chứa 50% cellulose) dùng để pha chế thành V lít xăng E5. Biết ethanol có khối lượng riêng là 0,8 g/ml. Giá trị của V là </a:t>
              </a:r>
            </a:p>
          </p:txBody>
        </p:sp>
        <p:graphicFrame>
          <p:nvGraphicFramePr>
            <p:cNvPr id="4" name="Object 3">
              <a:extLst>
                <a:ext uri="{FF2B5EF4-FFF2-40B4-BE49-F238E27FC236}">
                  <a16:creationId xmlns:a16="http://schemas.microsoft.com/office/drawing/2014/main" id="{E83B3AF9-F33B-414E-95E9-D58B4646DB88}"/>
                </a:ext>
              </a:extLst>
            </p:cNvPr>
            <p:cNvGraphicFramePr>
              <a:graphicFrameLocks noChangeAspect="1"/>
            </p:cNvGraphicFramePr>
            <p:nvPr>
              <p:extLst>
                <p:ext uri="{D42A27DB-BD31-4B8C-83A1-F6EECF244321}">
                  <p14:modId xmlns:p14="http://schemas.microsoft.com/office/powerpoint/2010/main" val="1414108125"/>
                </p:ext>
              </p:extLst>
            </p:nvPr>
          </p:nvGraphicFramePr>
          <p:xfrm>
            <a:off x="5660124" y="5920194"/>
            <a:ext cx="2906819" cy="1137451"/>
          </p:xfrm>
          <a:graphic>
            <a:graphicData uri="http://schemas.openxmlformats.org/presentationml/2006/ole">
              <mc:AlternateContent xmlns:mc="http://schemas.openxmlformats.org/markup-compatibility/2006">
                <mc:Choice xmlns:v="urn:schemas-microsoft-com:vml" Requires="v">
                  <p:oleObj spid="_x0000_s8284" name="Equation" r:id="rId6" imgW="583920" imgH="228600" progId="Equation.DSMT4">
                    <p:embed/>
                  </p:oleObj>
                </mc:Choice>
                <mc:Fallback>
                  <p:oleObj name="Equation" r:id="rId6" imgW="583920" imgH="228600" progId="Equation.DSMT4">
                    <p:embed/>
                    <p:pic>
                      <p:nvPicPr>
                        <p:cNvPr id="0" name=""/>
                        <p:cNvPicPr/>
                        <p:nvPr/>
                      </p:nvPicPr>
                      <p:blipFill>
                        <a:blip r:embed="rId7"/>
                        <a:stretch>
                          <a:fillRect/>
                        </a:stretch>
                      </p:blipFill>
                      <p:spPr>
                        <a:xfrm>
                          <a:off x="5660124" y="5920194"/>
                          <a:ext cx="2906819" cy="1137451"/>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B371C286-86E5-48C9-AD00-76F9164C6160}"/>
                </a:ext>
              </a:extLst>
            </p:cNvPr>
            <p:cNvGraphicFramePr>
              <a:graphicFrameLocks noChangeAspect="1"/>
            </p:cNvGraphicFramePr>
            <p:nvPr>
              <p:extLst>
                <p:ext uri="{D42A27DB-BD31-4B8C-83A1-F6EECF244321}">
                  <p14:modId xmlns:p14="http://schemas.microsoft.com/office/powerpoint/2010/main" val="388046449"/>
                </p:ext>
              </p:extLst>
            </p:nvPr>
          </p:nvGraphicFramePr>
          <p:xfrm>
            <a:off x="11411949" y="5866535"/>
            <a:ext cx="3374253" cy="1124751"/>
          </p:xfrm>
          <a:graphic>
            <a:graphicData uri="http://schemas.openxmlformats.org/presentationml/2006/ole">
              <mc:AlternateContent xmlns:mc="http://schemas.openxmlformats.org/markup-compatibility/2006">
                <mc:Choice xmlns:v="urn:schemas-microsoft-com:vml" Requires="v">
                  <p:oleObj spid="_x0000_s8285" name="Equation" r:id="rId8" imgW="609480" imgH="203040" progId="Equation.DSMT4">
                    <p:embed/>
                  </p:oleObj>
                </mc:Choice>
                <mc:Fallback>
                  <p:oleObj name="Equation" r:id="rId8" imgW="609480" imgH="203040" progId="Equation.DSMT4">
                    <p:embed/>
                    <p:pic>
                      <p:nvPicPr>
                        <p:cNvPr id="0" name=""/>
                        <p:cNvPicPr/>
                        <p:nvPr/>
                      </p:nvPicPr>
                      <p:blipFill>
                        <a:blip r:embed="rId9"/>
                        <a:stretch>
                          <a:fillRect/>
                        </a:stretch>
                      </p:blipFill>
                      <p:spPr>
                        <a:xfrm>
                          <a:off x="11411949" y="5866535"/>
                          <a:ext cx="3374253" cy="1124751"/>
                        </a:xfrm>
                        <a:prstGeom prst="rect">
                          <a:avLst/>
                        </a:prstGeom>
                      </p:spPr>
                    </p:pic>
                  </p:oleObj>
                </mc:Fallback>
              </mc:AlternateContent>
            </a:graphicData>
          </a:graphic>
        </p:graphicFrame>
      </p:grpSp>
      <p:sp>
        <p:nvSpPr>
          <p:cNvPr id="64" name="Oval 49">
            <a:extLst>
              <a:ext uri="{FF2B5EF4-FFF2-40B4-BE49-F238E27FC236}">
                <a16:creationId xmlns:a16="http://schemas.microsoft.com/office/drawing/2014/main" id="{F2EB5379-FFE1-46EF-9314-35731B2F51AB}"/>
              </a:ext>
            </a:extLst>
          </p:cNvPr>
          <p:cNvSpPr/>
          <p:nvPr/>
        </p:nvSpPr>
        <p:spPr>
          <a:xfrm>
            <a:off x="19471888" y="10007896"/>
            <a:ext cx="1024847" cy="1009724"/>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rPr>
              <a:t>D</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grpSp>
        <p:nvGrpSpPr>
          <p:cNvPr id="65" name="Group 101">
            <a:extLst>
              <a:ext uri="{FF2B5EF4-FFF2-40B4-BE49-F238E27FC236}">
                <a16:creationId xmlns:a16="http://schemas.microsoft.com/office/drawing/2014/main" id="{A4CC3802-7015-4BA3-BCB6-842B0EA83BF2}"/>
              </a:ext>
            </a:extLst>
          </p:cNvPr>
          <p:cNvGrpSpPr/>
          <p:nvPr/>
        </p:nvGrpSpPr>
        <p:grpSpPr>
          <a:xfrm>
            <a:off x="817229" y="11425851"/>
            <a:ext cx="22810642" cy="2142666"/>
            <a:chOff x="1272210" y="5956240"/>
            <a:chExt cx="22810642" cy="4814558"/>
          </a:xfrm>
        </p:grpSpPr>
        <p:sp>
          <p:nvSpPr>
            <p:cNvPr id="66" name="Rounded Rectangle 181">
              <a:extLst>
                <a:ext uri="{FF2B5EF4-FFF2-40B4-BE49-F238E27FC236}">
                  <a16:creationId xmlns:a16="http://schemas.microsoft.com/office/drawing/2014/main" id="{261FB649-DE52-473E-84D3-8635AA72497F}"/>
                </a:ext>
              </a:extLst>
            </p:cNvPr>
            <p:cNvSpPr/>
            <p:nvPr/>
          </p:nvSpPr>
          <p:spPr>
            <a:xfrm>
              <a:off x="1272210" y="6139007"/>
              <a:ext cx="22810642" cy="463179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0">
              <a:extLst>
                <a:ext uri="{FF2B5EF4-FFF2-40B4-BE49-F238E27FC236}">
                  <a16:creationId xmlns:a16="http://schemas.microsoft.com/office/drawing/2014/main" id="{3D385B7A-2788-45C9-8F4F-9CF023C81050}"/>
                </a:ext>
              </a:extLst>
            </p:cNvPr>
            <p:cNvGrpSpPr/>
            <p:nvPr/>
          </p:nvGrpSpPr>
          <p:grpSpPr>
            <a:xfrm>
              <a:off x="1406638" y="5956240"/>
              <a:ext cx="4706738" cy="2234853"/>
              <a:chOff x="1360668" y="6394807"/>
              <a:chExt cx="4706738" cy="2234853"/>
            </a:xfrm>
          </p:grpSpPr>
          <p:sp>
            <p:nvSpPr>
              <p:cNvPr id="69" name="TextBox 184">
                <a:extLst>
                  <a:ext uri="{FF2B5EF4-FFF2-40B4-BE49-F238E27FC236}">
                    <a16:creationId xmlns:a16="http://schemas.microsoft.com/office/drawing/2014/main" id="{F914754E-BBCB-4A12-AC64-61C1BDBB1C1B}"/>
                  </a:ext>
                </a:extLst>
              </p:cNvPr>
              <p:cNvSpPr txBox="1"/>
              <p:nvPr/>
            </p:nvSpPr>
            <p:spPr>
              <a:xfrm>
                <a:off x="1360668" y="6831571"/>
                <a:ext cx="4706738" cy="1798089"/>
              </a:xfrm>
              <a:prstGeom prst="rect">
                <a:avLst/>
              </a:prstGeom>
              <a:noFill/>
            </p:spPr>
            <p:txBody>
              <a:bodyPr wrap="none" rtlCol="0">
                <a:spAutoFit/>
              </a:bodyPr>
              <a:lstStyle/>
              <a:p>
                <a:r>
                  <a:rPr lang="en-GB" sz="4600" b="1">
                    <a:solidFill>
                      <a:srgbClr val="0999C8"/>
                    </a:solidFill>
                    <a:latin typeface="Tahoma" pitchFamily="34" charset="0"/>
                    <a:ea typeface="Tahoma" pitchFamily="34" charset="0"/>
                    <a:cs typeface="Tahoma" pitchFamily="34" charset="0"/>
                  </a:rPr>
                  <a:t>H</a:t>
                </a:r>
                <a:r>
                  <a:rPr lang="vi-VN" sz="4600" b="1">
                    <a:solidFill>
                      <a:srgbClr val="0999C8"/>
                    </a:solidFill>
                    <a:latin typeface="Tahoma" pitchFamily="34" charset="0"/>
                    <a:ea typeface="Tahoma" pitchFamily="34" charset="0"/>
                    <a:cs typeface="Tahoma" pitchFamily="34" charset="0"/>
                  </a:rPr>
                  <a:t>ư</a:t>
                </a:r>
                <a:r>
                  <a:rPr lang="en-GB" sz="4600" b="1">
                    <a:solidFill>
                      <a:srgbClr val="0999C8"/>
                    </a:solidFill>
                    <a:latin typeface="Tahoma" pitchFamily="34" charset="0"/>
                    <a:ea typeface="Tahoma" pitchFamily="34" charset="0"/>
                    <a:cs typeface="Tahoma" pitchFamily="34" charset="0"/>
                  </a:rPr>
                  <a:t>ớng dẫn</a:t>
                </a:r>
                <a:r>
                  <a:rPr lang="vi-VN" sz="4600" b="1">
                    <a:solidFill>
                      <a:srgbClr val="0999C8"/>
                    </a:solidFill>
                    <a:latin typeface="Tahoma" pitchFamily="34" charset="0"/>
                    <a:ea typeface="Tahoma" pitchFamily="34" charset="0"/>
                    <a:cs typeface="Tahoma" pitchFamily="34" charset="0"/>
                  </a:rPr>
                  <a:t> </a:t>
                </a:r>
                <a:r>
                  <a:rPr lang="vi-VN" sz="4600" b="1" dirty="0">
                    <a:solidFill>
                      <a:srgbClr val="0999C8"/>
                    </a:solidFill>
                    <a:latin typeface="Tahoma" pitchFamily="34" charset="0"/>
                    <a:ea typeface="Tahoma" pitchFamily="34" charset="0"/>
                    <a:cs typeface="Tahoma" pitchFamily="34" charset="0"/>
                  </a:rPr>
                  <a:t>giải</a:t>
                </a:r>
                <a:endParaRPr lang="en-US" sz="4600" b="1" dirty="0">
                  <a:solidFill>
                    <a:srgbClr val="0999C8"/>
                  </a:solidFill>
                  <a:latin typeface="Tahoma" pitchFamily="34" charset="0"/>
                  <a:ea typeface="Tahoma" pitchFamily="34" charset="0"/>
                  <a:cs typeface="Tahoma" pitchFamily="34" charset="0"/>
                </a:endParaRPr>
              </a:p>
            </p:txBody>
          </p:sp>
          <p:sp>
            <p:nvSpPr>
              <p:cNvPr id="71" name="Freeform 15">
                <a:extLst>
                  <a:ext uri="{FF2B5EF4-FFF2-40B4-BE49-F238E27FC236}">
                    <a16:creationId xmlns:a16="http://schemas.microsoft.com/office/drawing/2014/main" id="{C43ABCBF-F466-47C6-9F5D-FD99AB71135B}"/>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72" name="TextBox 71">
            <a:extLst>
              <a:ext uri="{FF2B5EF4-FFF2-40B4-BE49-F238E27FC236}">
                <a16:creationId xmlns:a16="http://schemas.microsoft.com/office/drawing/2014/main" id="{11682850-A635-4A2E-B33D-31851B2DAF6B}"/>
              </a:ext>
            </a:extLst>
          </p:cNvPr>
          <p:cNvSpPr txBox="1"/>
          <p:nvPr/>
        </p:nvSpPr>
        <p:spPr>
          <a:xfrm>
            <a:off x="6757029" y="11661320"/>
            <a:ext cx="16676902" cy="1785104"/>
          </a:xfrm>
          <a:prstGeom prst="rect">
            <a:avLst/>
          </a:prstGeom>
          <a:noFill/>
        </p:spPr>
        <p:txBody>
          <a:bodyPr wrap="square">
            <a:spAutoFit/>
          </a:bodyPr>
          <a:lstStyle/>
          <a:p>
            <a:r>
              <a:rPr lang="en-GB" sz="5500">
                <a:latin typeface="Times New Roman" panose="02020603050405020304" pitchFamily="18" charset="0"/>
                <a:cs typeface="Times New Roman" panose="02020603050405020304" pitchFamily="18" charset="0"/>
              </a:rPr>
              <a:t>m</a:t>
            </a:r>
            <a:r>
              <a:rPr lang="en-GB" sz="5500" baseline="-25000">
                <a:latin typeface="Times New Roman" panose="02020603050405020304" pitchFamily="18" charset="0"/>
                <a:cs typeface="Times New Roman" panose="02020603050405020304" pitchFamily="18" charset="0"/>
              </a:rPr>
              <a:t>cellu</a:t>
            </a:r>
            <a:r>
              <a:rPr lang="en-GB" sz="5500">
                <a:latin typeface="Times New Roman" panose="02020603050405020304" pitchFamily="18" charset="0"/>
                <a:cs typeface="Times New Roman" panose="02020603050405020304" pitchFamily="18" charset="0"/>
              </a:rPr>
              <a:t> →n</a:t>
            </a:r>
            <a:r>
              <a:rPr lang="en-GB" sz="5500" baseline="-25000">
                <a:latin typeface="Times New Roman" panose="02020603050405020304" pitchFamily="18" charset="0"/>
                <a:cs typeface="Times New Roman" panose="02020603050405020304" pitchFamily="18" charset="0"/>
              </a:rPr>
              <a:t>cellu</a:t>
            </a:r>
            <a:r>
              <a:rPr lang="en-GB" sz="5500">
                <a:latin typeface="Times New Roman" panose="02020603050405020304" pitchFamily="18" charset="0"/>
                <a:cs typeface="Times New Roman" panose="02020603050405020304" pitchFamily="18" charset="0"/>
              </a:rPr>
              <a:t> → n </a:t>
            </a:r>
            <a:r>
              <a:rPr lang="en-GB" sz="5500" baseline="-25000">
                <a:latin typeface="Times New Roman" panose="02020603050405020304" pitchFamily="18" charset="0"/>
                <a:cs typeface="Times New Roman" panose="02020603050405020304" pitchFamily="18" charset="0"/>
              </a:rPr>
              <a:t>C2H5OH</a:t>
            </a:r>
            <a:r>
              <a:rPr lang="en-GB" sz="5500">
                <a:latin typeface="Times New Roman" panose="02020603050405020304" pitchFamily="18" charset="0"/>
                <a:cs typeface="Times New Roman" panose="02020603050405020304" pitchFamily="18" charset="0"/>
              </a:rPr>
              <a:t> → m </a:t>
            </a:r>
            <a:r>
              <a:rPr lang="en-GB" sz="5500" baseline="-25000">
                <a:latin typeface="Times New Roman" panose="02020603050405020304" pitchFamily="18" charset="0"/>
                <a:cs typeface="Times New Roman" panose="02020603050405020304" pitchFamily="18" charset="0"/>
              </a:rPr>
              <a:t>C2H5OH</a:t>
            </a:r>
            <a:r>
              <a:rPr lang="en-GB" sz="5500">
                <a:latin typeface="Times New Roman" panose="02020603050405020304" pitchFamily="18" charset="0"/>
                <a:cs typeface="Times New Roman" panose="02020603050405020304" pitchFamily="18" charset="0"/>
              </a:rPr>
              <a:t> </a:t>
            </a:r>
          </a:p>
          <a:p>
            <a:r>
              <a:rPr lang="en-GB" sz="5500">
                <a:latin typeface="Times New Roman" panose="02020603050405020304" pitchFamily="18" charset="0"/>
                <a:cs typeface="Times New Roman" panose="02020603050405020304" pitchFamily="18" charset="0"/>
              </a:rPr>
              <a:t>→ V</a:t>
            </a:r>
            <a:r>
              <a:rPr lang="en-GB" sz="5500" baseline="-25000">
                <a:latin typeface="Times New Roman" panose="02020603050405020304" pitchFamily="18" charset="0"/>
                <a:cs typeface="Times New Roman" panose="02020603050405020304" pitchFamily="18" charset="0"/>
              </a:rPr>
              <a:t>C2H5OH</a:t>
            </a:r>
            <a:r>
              <a:rPr lang="en-GB" sz="5500">
                <a:latin typeface="Times New Roman" panose="02020603050405020304" pitchFamily="18" charset="0"/>
                <a:cs typeface="Times New Roman" panose="02020603050405020304" pitchFamily="18" charset="0"/>
              </a:rPr>
              <a:t> → V</a:t>
            </a:r>
            <a:r>
              <a:rPr lang="en-GB" sz="5500" baseline="-25000">
                <a:latin typeface="Times New Roman" panose="02020603050405020304" pitchFamily="18" charset="0"/>
                <a:cs typeface="Times New Roman" panose="02020603050405020304" pitchFamily="18" charset="0"/>
              </a:rPr>
              <a:t>xăng</a:t>
            </a:r>
            <a:r>
              <a:rPr lang="en-GB" sz="5500">
                <a:latin typeface="Times New Roman" panose="02020603050405020304" pitchFamily="18" charset="0"/>
                <a:cs typeface="Times New Roman" panose="02020603050405020304" pitchFamily="18" charset="0"/>
              </a:rPr>
              <a:t> = 6900 lit</a:t>
            </a:r>
          </a:p>
        </p:txBody>
      </p:sp>
    </p:spTree>
    <p:extLst>
      <p:ext uri="{BB962C8B-B14F-4D97-AF65-F5344CB8AC3E}">
        <p14:creationId xmlns:p14="http://schemas.microsoft.com/office/powerpoint/2010/main" val="387653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left)">
                                      <p:cBhvr>
                                        <p:cTn id="19" dur="500"/>
                                        <p:tgtEl>
                                          <p:spTgt spid="5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62"/>
                                        </p:tgtEl>
                                        <p:attrNameLst>
                                          <p:attrName>style.visibility</p:attrName>
                                        </p:attrNameLst>
                                      </p:cBhvr>
                                      <p:to>
                                        <p:strVal val="visible"/>
                                      </p:to>
                                    </p:set>
                                    <p:animEffect transition="in" filter="wipe(left)">
                                      <p:cBhvr>
                                        <p:cTn id="24" dur="500"/>
                                        <p:tgtEl>
                                          <p:spTgt spid="26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wipe(left)">
                                      <p:cBhvr>
                                        <p:cTn id="29" dur="500"/>
                                        <p:tgtEl>
                                          <p:spTgt spid="6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wipe(left)">
                                      <p:cBhvr>
                                        <p:cTn id="34" dur="500"/>
                                        <p:tgtEl>
                                          <p:spTgt spid="6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P spid="272" grpId="0" animBg="1"/>
      <p:bldP spid="64" grpId="0" animBg="1"/>
      <p:bldP spid="7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
            <a:extLst>
              <a:ext uri="{FF2B5EF4-FFF2-40B4-BE49-F238E27FC236}">
                <a16:creationId xmlns:a16="http://schemas.microsoft.com/office/drawing/2014/main" id="{A36AF45F-657B-520C-AC9F-3CD00FA49572}"/>
              </a:ext>
            </a:extLst>
          </p:cNvPr>
          <p:cNvGrpSpPr/>
          <p:nvPr/>
        </p:nvGrpSpPr>
        <p:grpSpPr>
          <a:xfrm>
            <a:off x="429793" y="2154736"/>
            <a:ext cx="6962321" cy="960549"/>
            <a:chOff x="13477876" y="4114800"/>
            <a:chExt cx="6962774" cy="960438"/>
          </a:xfrm>
        </p:grpSpPr>
        <p:sp>
          <p:nvSpPr>
            <p:cNvPr id="3" name="Freeform 71">
              <a:extLst>
                <a:ext uri="{FF2B5EF4-FFF2-40B4-BE49-F238E27FC236}">
                  <a16:creationId xmlns:a16="http://schemas.microsoft.com/office/drawing/2014/main" id="{4F48B44A-F72F-C723-F5CD-489A93AB5CBF}"/>
                </a:ext>
              </a:extLst>
            </p:cNvPr>
            <p:cNvSpPr>
              <a:spLocks/>
            </p:cNvSpPr>
            <p:nvPr/>
          </p:nvSpPr>
          <p:spPr bwMode="auto">
            <a:xfrm>
              <a:off x="13477876" y="4657725"/>
              <a:ext cx="6962774" cy="41751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400" b="0" i="0" u="none" strike="noStrike" kern="0" cap="none" spc="0" normalizeH="0" baseline="0" noProof="0">
                <a:ln>
                  <a:noFill/>
                </a:ln>
                <a:solidFill>
                  <a:srgbClr val="000000"/>
                </a:solidFill>
                <a:effectLst/>
                <a:uLnTx/>
                <a:uFillTx/>
                <a:latin typeface="Arial"/>
                <a:cs typeface="Arial"/>
                <a:sym typeface="Arial"/>
              </a:endParaRPr>
            </a:p>
          </p:txBody>
        </p:sp>
        <p:sp>
          <p:nvSpPr>
            <p:cNvPr id="4" name="Oval 72">
              <a:extLst>
                <a:ext uri="{FF2B5EF4-FFF2-40B4-BE49-F238E27FC236}">
                  <a16:creationId xmlns:a16="http://schemas.microsoft.com/office/drawing/2014/main" id="{C8D962B4-847E-C9E8-B800-DC679A254D01}"/>
                </a:ext>
              </a:extLst>
            </p:cNvPr>
            <p:cNvSpPr>
              <a:spLocks noChangeArrowheads="1"/>
            </p:cNvSpPr>
            <p:nvPr/>
          </p:nvSpPr>
          <p:spPr bwMode="auto">
            <a:xfrm>
              <a:off x="14111288" y="4114800"/>
              <a:ext cx="285750" cy="2809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400" b="0" i="0" u="none" strike="noStrike" kern="0" cap="none" spc="0" normalizeH="0" baseline="0" noProof="0">
                <a:ln>
                  <a:noFill/>
                </a:ln>
                <a:solidFill>
                  <a:srgbClr val="000000"/>
                </a:solidFill>
                <a:effectLst/>
                <a:uLnTx/>
                <a:uFillTx/>
                <a:latin typeface="Arial"/>
                <a:cs typeface="Arial"/>
                <a:sym typeface="Arial"/>
              </a:endParaRPr>
            </a:p>
          </p:txBody>
        </p:sp>
        <p:sp>
          <p:nvSpPr>
            <p:cNvPr id="5" name="Freeform 73">
              <a:extLst>
                <a:ext uri="{FF2B5EF4-FFF2-40B4-BE49-F238E27FC236}">
                  <a16:creationId xmlns:a16="http://schemas.microsoft.com/office/drawing/2014/main" id="{9E86D8CD-41EB-41EB-B2D2-2B52994A2F05}"/>
                </a:ext>
              </a:extLst>
            </p:cNvPr>
            <p:cNvSpPr>
              <a:spLocks/>
            </p:cNvSpPr>
            <p:nvPr/>
          </p:nvSpPr>
          <p:spPr bwMode="auto">
            <a:xfrm>
              <a:off x="14039850" y="4373563"/>
              <a:ext cx="209550" cy="190500"/>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400" b="0" i="0" u="none" strike="noStrike" kern="0" cap="none" spc="0" normalizeH="0" baseline="0" noProof="0">
                <a:ln>
                  <a:noFill/>
                </a:ln>
                <a:solidFill>
                  <a:srgbClr val="000000"/>
                </a:solidFill>
                <a:effectLst/>
                <a:uLnTx/>
                <a:uFillTx/>
                <a:latin typeface="Arial"/>
                <a:cs typeface="Arial"/>
                <a:sym typeface="Arial"/>
              </a:endParaRPr>
            </a:p>
          </p:txBody>
        </p:sp>
        <p:sp>
          <p:nvSpPr>
            <p:cNvPr id="6" name="Freeform 74">
              <a:extLst>
                <a:ext uri="{FF2B5EF4-FFF2-40B4-BE49-F238E27FC236}">
                  <a16:creationId xmlns:a16="http://schemas.microsoft.com/office/drawing/2014/main" id="{3B852398-B731-6997-A341-BF62977BAACF}"/>
                </a:ext>
              </a:extLst>
            </p:cNvPr>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400" b="0" i="0" u="none" strike="noStrike" kern="0" cap="none" spc="0" normalizeH="0" baseline="0" noProof="0">
                <a:ln>
                  <a:noFill/>
                </a:ln>
                <a:solidFill>
                  <a:srgbClr val="000000"/>
                </a:solidFill>
                <a:effectLst/>
                <a:uLnTx/>
                <a:uFillTx/>
                <a:latin typeface="Arial"/>
                <a:cs typeface="Arial"/>
                <a:sym typeface="Arial"/>
              </a:endParaRPr>
            </a:p>
          </p:txBody>
        </p:sp>
        <p:sp>
          <p:nvSpPr>
            <p:cNvPr id="7" name="Freeform 75">
              <a:extLst>
                <a:ext uri="{FF2B5EF4-FFF2-40B4-BE49-F238E27FC236}">
                  <a16:creationId xmlns:a16="http://schemas.microsoft.com/office/drawing/2014/main" id="{608F6234-1C85-0F35-95A2-5D51E004F429}"/>
                </a:ext>
              </a:extLst>
            </p:cNvPr>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400" b="0" i="0" u="none" strike="noStrike" kern="0" cap="none" spc="0" normalizeH="0" baseline="0" noProof="0">
                <a:ln>
                  <a:noFill/>
                </a:ln>
                <a:solidFill>
                  <a:srgbClr val="000000"/>
                </a:solidFill>
                <a:effectLst/>
                <a:uLnTx/>
                <a:uFillTx/>
                <a:latin typeface="Arial"/>
                <a:cs typeface="Arial"/>
                <a:sym typeface="Arial"/>
              </a:endParaRPr>
            </a:p>
          </p:txBody>
        </p:sp>
        <p:sp>
          <p:nvSpPr>
            <p:cNvPr id="8" name="Freeform 76">
              <a:extLst>
                <a:ext uri="{FF2B5EF4-FFF2-40B4-BE49-F238E27FC236}">
                  <a16:creationId xmlns:a16="http://schemas.microsoft.com/office/drawing/2014/main" id="{3DFA2D1F-500F-2BFD-5F96-C207C32ECF12}"/>
                </a:ext>
              </a:extLst>
            </p:cNvPr>
            <p:cNvSpPr>
              <a:spLocks/>
            </p:cNvSpPr>
            <p:nvPr/>
          </p:nvSpPr>
          <p:spPr bwMode="auto">
            <a:xfrm>
              <a:off x="14039850" y="4373563"/>
              <a:ext cx="415925" cy="190500"/>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400" b="0" i="0" u="none" strike="noStrike" kern="0" cap="none" spc="0" normalizeH="0" baseline="0" noProof="0">
                <a:ln>
                  <a:noFill/>
                </a:ln>
                <a:solidFill>
                  <a:srgbClr val="000000"/>
                </a:solidFill>
                <a:effectLst/>
                <a:uLnTx/>
                <a:uFillTx/>
                <a:latin typeface="Arial"/>
                <a:cs typeface="Arial"/>
                <a:sym typeface="Arial"/>
              </a:endParaRPr>
            </a:p>
          </p:txBody>
        </p:sp>
        <p:sp>
          <p:nvSpPr>
            <p:cNvPr id="9" name="Freeform 77">
              <a:extLst>
                <a:ext uri="{FF2B5EF4-FFF2-40B4-BE49-F238E27FC236}">
                  <a16:creationId xmlns:a16="http://schemas.microsoft.com/office/drawing/2014/main" id="{759496E5-C025-3D65-B138-924B3CDF5FFB}"/>
                </a:ext>
              </a:extLst>
            </p:cNvPr>
            <p:cNvSpPr>
              <a:spLocks/>
            </p:cNvSpPr>
            <p:nvPr/>
          </p:nvSpPr>
          <p:spPr bwMode="auto">
            <a:xfrm>
              <a:off x="13965238" y="4452938"/>
              <a:ext cx="566737" cy="17621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400" b="0" i="0" u="none" strike="noStrike" kern="0" cap="none" spc="0" normalizeH="0" baseline="0" noProof="0">
                <a:ln>
                  <a:noFill/>
                </a:ln>
                <a:solidFill>
                  <a:srgbClr val="000000"/>
                </a:solidFill>
                <a:effectLst/>
                <a:uLnTx/>
                <a:uFillTx/>
                <a:latin typeface="Arial"/>
                <a:cs typeface="Arial"/>
                <a:sym typeface="Arial"/>
              </a:endParaRPr>
            </a:p>
          </p:txBody>
        </p:sp>
        <p:sp>
          <p:nvSpPr>
            <p:cNvPr id="10" name="Freeform 78">
              <a:extLst>
                <a:ext uri="{FF2B5EF4-FFF2-40B4-BE49-F238E27FC236}">
                  <a16:creationId xmlns:a16="http://schemas.microsoft.com/office/drawing/2014/main" id="{876924D3-27A0-5248-3743-D97B6AEF8B42}"/>
                </a:ext>
              </a:extLst>
            </p:cNvPr>
            <p:cNvSpPr>
              <a:spLocks/>
            </p:cNvSpPr>
            <p:nvPr/>
          </p:nvSpPr>
          <p:spPr bwMode="auto">
            <a:xfrm>
              <a:off x="14254163" y="4508500"/>
              <a:ext cx="306387" cy="473075"/>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400" b="0" i="0" u="none" strike="noStrike" kern="0" cap="none" spc="0" normalizeH="0" baseline="0" noProof="0">
                <a:ln>
                  <a:noFill/>
                </a:ln>
                <a:solidFill>
                  <a:srgbClr val="000000"/>
                </a:solidFill>
                <a:effectLst/>
                <a:uLnTx/>
                <a:uFillTx/>
                <a:latin typeface="Arial"/>
                <a:cs typeface="Arial"/>
                <a:sym typeface="Arial"/>
              </a:endParaRPr>
            </a:p>
          </p:txBody>
        </p:sp>
        <p:sp>
          <p:nvSpPr>
            <p:cNvPr id="11" name="Freeform 79">
              <a:extLst>
                <a:ext uri="{FF2B5EF4-FFF2-40B4-BE49-F238E27FC236}">
                  <a16:creationId xmlns:a16="http://schemas.microsoft.com/office/drawing/2014/main" id="{EFC5AF66-EAFF-D6BB-04C6-239BB51AFED1}"/>
                </a:ext>
              </a:extLst>
            </p:cNvPr>
            <p:cNvSpPr>
              <a:spLocks/>
            </p:cNvSpPr>
            <p:nvPr/>
          </p:nvSpPr>
          <p:spPr bwMode="auto">
            <a:xfrm>
              <a:off x="13943013" y="4508500"/>
              <a:ext cx="617537" cy="473075"/>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400" b="0" i="0" u="none" strike="noStrike" kern="0" cap="none" spc="0" normalizeH="0" baseline="0" noProof="0">
                <a:ln>
                  <a:noFill/>
                </a:ln>
                <a:solidFill>
                  <a:srgbClr val="000000"/>
                </a:solidFill>
                <a:effectLst/>
                <a:uLnTx/>
                <a:uFillTx/>
                <a:latin typeface="Arial"/>
                <a:cs typeface="Arial"/>
                <a:sym typeface="Arial"/>
              </a:endParaRPr>
            </a:p>
          </p:txBody>
        </p:sp>
        <p:sp>
          <p:nvSpPr>
            <p:cNvPr id="12" name="Freeform 80">
              <a:extLst>
                <a:ext uri="{FF2B5EF4-FFF2-40B4-BE49-F238E27FC236}">
                  <a16:creationId xmlns:a16="http://schemas.microsoft.com/office/drawing/2014/main" id="{52297E73-1A0F-C19D-5C6D-E0711A88C8FB}"/>
                </a:ext>
              </a:extLst>
            </p:cNvPr>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400" b="0" i="0" u="none" strike="noStrike" kern="0" cap="none" spc="0" normalizeH="0" baseline="0" noProof="0">
                <a:ln>
                  <a:noFill/>
                </a:ln>
                <a:solidFill>
                  <a:srgbClr val="000000"/>
                </a:solidFill>
                <a:effectLst/>
                <a:uLnTx/>
                <a:uFillTx/>
                <a:latin typeface="Arial"/>
                <a:cs typeface="Arial"/>
                <a:sym typeface="Arial"/>
              </a:endParaRPr>
            </a:p>
          </p:txBody>
        </p:sp>
        <p:sp>
          <p:nvSpPr>
            <p:cNvPr id="13" name="Freeform 81">
              <a:extLst>
                <a:ext uri="{FF2B5EF4-FFF2-40B4-BE49-F238E27FC236}">
                  <a16:creationId xmlns:a16="http://schemas.microsoft.com/office/drawing/2014/main" id="{92D5AD2E-089F-FC09-11CA-3E1F23CCD66C}"/>
                </a:ext>
              </a:extLst>
            </p:cNvPr>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400" b="0" i="0" u="none" strike="noStrike" kern="0" cap="none" spc="0" normalizeH="0" baseline="0" noProof="0">
                <a:ln>
                  <a:noFill/>
                </a:ln>
                <a:solidFill>
                  <a:srgbClr val="000000"/>
                </a:solidFill>
                <a:effectLst/>
                <a:uLnTx/>
                <a:uFillTx/>
                <a:latin typeface="Arial"/>
                <a:cs typeface="Arial"/>
                <a:sym typeface="Arial"/>
              </a:endParaRPr>
            </a:p>
          </p:txBody>
        </p:sp>
        <p:sp>
          <p:nvSpPr>
            <p:cNvPr id="14" name="Freeform 82">
              <a:extLst>
                <a:ext uri="{FF2B5EF4-FFF2-40B4-BE49-F238E27FC236}">
                  <a16:creationId xmlns:a16="http://schemas.microsoft.com/office/drawing/2014/main" id="{2B7A8A5F-57CD-634D-AF77-5A2673474CAB}"/>
                </a:ext>
              </a:extLst>
            </p:cNvPr>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400" b="0" i="0" u="none" strike="noStrike" kern="0" cap="none" spc="0" normalizeH="0" baseline="0" noProof="0">
                <a:ln>
                  <a:noFill/>
                </a:ln>
                <a:solidFill>
                  <a:srgbClr val="000000"/>
                </a:solidFill>
                <a:effectLst/>
                <a:uLnTx/>
                <a:uFillTx/>
                <a:latin typeface="Arial"/>
                <a:cs typeface="Arial"/>
                <a:sym typeface="Arial"/>
              </a:endParaRPr>
            </a:p>
          </p:txBody>
        </p:sp>
        <p:sp>
          <p:nvSpPr>
            <p:cNvPr id="15" name="Freeform 83">
              <a:extLst>
                <a:ext uri="{FF2B5EF4-FFF2-40B4-BE49-F238E27FC236}">
                  <a16:creationId xmlns:a16="http://schemas.microsoft.com/office/drawing/2014/main" id="{0F246B4C-00D2-B622-03F6-0D626A7F3C2E}"/>
                </a:ext>
              </a:extLst>
            </p:cNvPr>
            <p:cNvSpPr>
              <a:spLocks/>
            </p:cNvSpPr>
            <p:nvPr/>
          </p:nvSpPr>
          <p:spPr bwMode="auto">
            <a:xfrm>
              <a:off x="16762413" y="4433888"/>
              <a:ext cx="161925" cy="63500"/>
            </a:xfrm>
            <a:custGeom>
              <a:avLst/>
              <a:gdLst>
                <a:gd name="T0" fmla="*/ 0 w 43"/>
                <a:gd name="T1" fmla="*/ 0 h 17"/>
                <a:gd name="T2" fmla="*/ 13 w 43"/>
                <a:gd name="T3" fmla="*/ 0 h 17"/>
                <a:gd name="T4" fmla="*/ 16 w 43"/>
                <a:gd name="T5" fmla="*/ 4 h 17"/>
                <a:gd name="T6" fmla="*/ 21 w 43"/>
                <a:gd name="T7" fmla="*/ 5 h 17"/>
                <a:gd name="T8" fmla="*/ 26 w 43"/>
                <a:gd name="T9" fmla="*/ 4 h 17"/>
                <a:gd name="T10" fmla="*/ 30 w 43"/>
                <a:gd name="T11" fmla="*/ 0 h 17"/>
                <a:gd name="T12" fmla="*/ 43 w 43"/>
                <a:gd name="T13" fmla="*/ 0 h 17"/>
                <a:gd name="T14" fmla="*/ 36 w 43"/>
                <a:gd name="T15" fmla="*/ 13 h 17"/>
                <a:gd name="T16" fmla="*/ 21 w 43"/>
                <a:gd name="T17" fmla="*/ 17 h 17"/>
                <a:gd name="T18" fmla="*/ 7 w 43"/>
                <a:gd name="T19" fmla="*/ 13 h 17"/>
                <a:gd name="T20" fmla="*/ 0 w 43"/>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7">
                  <a:moveTo>
                    <a:pt x="0" y="0"/>
                  </a:moveTo>
                  <a:cubicBezTo>
                    <a:pt x="13" y="0"/>
                    <a:pt x="13" y="0"/>
                    <a:pt x="13" y="0"/>
                  </a:cubicBezTo>
                  <a:cubicBezTo>
                    <a:pt x="13" y="1"/>
                    <a:pt x="15" y="3"/>
                    <a:pt x="16" y="4"/>
                  </a:cubicBezTo>
                  <a:cubicBezTo>
                    <a:pt x="18" y="4"/>
                    <a:pt x="19" y="5"/>
                    <a:pt x="21" y="5"/>
                  </a:cubicBezTo>
                  <a:cubicBezTo>
                    <a:pt x="23" y="5"/>
                    <a:pt x="25" y="4"/>
                    <a:pt x="26" y="4"/>
                  </a:cubicBezTo>
                  <a:cubicBezTo>
                    <a:pt x="28" y="3"/>
                    <a:pt x="29" y="1"/>
                    <a:pt x="30" y="0"/>
                  </a:cubicBezTo>
                  <a:cubicBezTo>
                    <a:pt x="43" y="0"/>
                    <a:pt x="43" y="0"/>
                    <a:pt x="43" y="0"/>
                  </a:cubicBezTo>
                  <a:cubicBezTo>
                    <a:pt x="42" y="6"/>
                    <a:pt x="40" y="10"/>
                    <a:pt x="36" y="13"/>
                  </a:cubicBezTo>
                  <a:cubicBezTo>
                    <a:pt x="32" y="16"/>
                    <a:pt x="27" y="17"/>
                    <a:pt x="21" y="17"/>
                  </a:cubicBezTo>
                  <a:cubicBezTo>
                    <a:pt x="15" y="17"/>
                    <a:pt x="11" y="16"/>
                    <a:pt x="7" y="13"/>
                  </a:cubicBezTo>
                  <a:cubicBezTo>
                    <a:pt x="3" y="10"/>
                    <a:pt x="1" y="6"/>
                    <a:pt x="0"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400" b="0" i="0" u="none" strike="noStrike" kern="0" cap="none" spc="0" normalizeH="0" baseline="0" noProof="0">
                <a:ln>
                  <a:noFill/>
                </a:ln>
                <a:solidFill>
                  <a:srgbClr val="000000"/>
                </a:solidFill>
                <a:effectLst/>
                <a:uLnTx/>
                <a:uFillTx/>
                <a:latin typeface="Arial"/>
                <a:cs typeface="Arial"/>
                <a:sym typeface="Arial"/>
              </a:endParaRPr>
            </a:p>
          </p:txBody>
        </p:sp>
        <p:sp>
          <p:nvSpPr>
            <p:cNvPr id="16" name="Oval 84">
              <a:extLst>
                <a:ext uri="{FF2B5EF4-FFF2-40B4-BE49-F238E27FC236}">
                  <a16:creationId xmlns:a16="http://schemas.microsoft.com/office/drawing/2014/main" id="{93EFCFE7-3B75-DBE3-1971-AB0E539AAB34}"/>
                </a:ext>
              </a:extLst>
            </p:cNvPr>
            <p:cNvSpPr>
              <a:spLocks noChangeArrowheads="1"/>
            </p:cNvSpPr>
            <p:nvPr/>
          </p:nvSpPr>
          <p:spPr bwMode="auto">
            <a:xfrm>
              <a:off x="19281775" y="4957763"/>
              <a:ext cx="90487" cy="904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400" b="0" i="0" u="none" strike="noStrike" kern="0" cap="none" spc="0" normalizeH="0" baseline="0" noProof="0">
                <a:ln>
                  <a:noFill/>
                </a:ln>
                <a:solidFill>
                  <a:srgbClr val="000000"/>
                </a:solidFill>
                <a:effectLst/>
                <a:uLnTx/>
                <a:uFillTx/>
                <a:latin typeface="Arial"/>
                <a:cs typeface="Arial"/>
                <a:sym typeface="Arial"/>
              </a:endParaRPr>
            </a:p>
          </p:txBody>
        </p:sp>
        <p:sp>
          <p:nvSpPr>
            <p:cNvPr id="17" name="Freeform 85">
              <a:extLst>
                <a:ext uri="{FF2B5EF4-FFF2-40B4-BE49-F238E27FC236}">
                  <a16:creationId xmlns:a16="http://schemas.microsoft.com/office/drawing/2014/main" id="{B8EB2E36-135F-6714-959C-EAEB36D00089}"/>
                </a:ext>
              </a:extLst>
            </p:cNvPr>
            <p:cNvSpPr>
              <a:spLocks/>
            </p:cNvSpPr>
            <p:nvPr/>
          </p:nvSpPr>
          <p:spPr bwMode="auto">
            <a:xfrm>
              <a:off x="14846300" y="4511675"/>
              <a:ext cx="280987" cy="417513"/>
            </a:xfrm>
            <a:custGeom>
              <a:avLst/>
              <a:gdLst>
                <a:gd name="T0" fmla="*/ 0 w 177"/>
                <a:gd name="T1" fmla="*/ 0 h 263"/>
                <a:gd name="T2" fmla="*/ 177 w 177"/>
                <a:gd name="T3" fmla="*/ 0 h 263"/>
                <a:gd name="T4" fmla="*/ 177 w 177"/>
                <a:gd name="T5" fmla="*/ 57 h 263"/>
                <a:gd name="T6" fmla="*/ 116 w 177"/>
                <a:gd name="T7" fmla="*/ 57 h 263"/>
                <a:gd name="T8" fmla="*/ 116 w 177"/>
                <a:gd name="T9" fmla="*/ 263 h 263"/>
                <a:gd name="T10" fmla="*/ 61 w 177"/>
                <a:gd name="T11" fmla="*/ 263 h 263"/>
                <a:gd name="T12" fmla="*/ 61 w 177"/>
                <a:gd name="T13" fmla="*/ 57 h 263"/>
                <a:gd name="T14" fmla="*/ 0 w 177"/>
                <a:gd name="T15" fmla="*/ 57 h 263"/>
                <a:gd name="T16" fmla="*/ 0 w 177"/>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63">
                  <a:moveTo>
                    <a:pt x="0" y="0"/>
                  </a:moveTo>
                  <a:lnTo>
                    <a:pt x="177" y="0"/>
                  </a:lnTo>
                  <a:lnTo>
                    <a:pt x="177" y="57"/>
                  </a:lnTo>
                  <a:lnTo>
                    <a:pt x="116" y="57"/>
                  </a:lnTo>
                  <a:lnTo>
                    <a:pt x="116" y="263"/>
                  </a:lnTo>
                  <a:lnTo>
                    <a:pt x="61" y="263"/>
                  </a:lnTo>
                  <a:lnTo>
                    <a:pt x="61"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400" b="0" i="0" u="none" strike="noStrike" kern="0" cap="none" spc="0" normalizeH="0" baseline="0" noProof="0">
                <a:ln>
                  <a:noFill/>
                </a:ln>
                <a:solidFill>
                  <a:srgbClr val="000000"/>
                </a:solidFill>
                <a:effectLst/>
                <a:uLnTx/>
                <a:uFillTx/>
                <a:latin typeface="Arial"/>
                <a:cs typeface="Arial"/>
                <a:sym typeface="Arial"/>
              </a:endParaRPr>
            </a:p>
          </p:txBody>
        </p:sp>
        <p:sp>
          <p:nvSpPr>
            <p:cNvPr id="18" name="Freeform 86">
              <a:extLst>
                <a:ext uri="{FF2B5EF4-FFF2-40B4-BE49-F238E27FC236}">
                  <a16:creationId xmlns:a16="http://schemas.microsoft.com/office/drawing/2014/main" id="{6DA05E09-7951-5D28-8BCB-BD8CBC9AC937}"/>
                </a:ext>
              </a:extLst>
            </p:cNvPr>
            <p:cNvSpPr>
              <a:spLocks noEditPoints="1"/>
            </p:cNvSpPr>
            <p:nvPr/>
          </p:nvSpPr>
          <p:spPr bwMode="auto">
            <a:xfrm>
              <a:off x="15171738" y="4392613"/>
              <a:ext cx="420687" cy="542925"/>
            </a:xfrm>
            <a:custGeom>
              <a:avLst/>
              <a:gdLst>
                <a:gd name="T0" fmla="*/ 0 w 112"/>
                <a:gd name="T1" fmla="*/ 88 h 145"/>
                <a:gd name="T2" fmla="*/ 16 w 112"/>
                <a:gd name="T3" fmla="*/ 47 h 145"/>
                <a:gd name="T4" fmla="*/ 55 w 112"/>
                <a:gd name="T5" fmla="*/ 31 h 145"/>
                <a:gd name="T6" fmla="*/ 96 w 112"/>
                <a:gd name="T7" fmla="*/ 47 h 145"/>
                <a:gd name="T8" fmla="*/ 112 w 112"/>
                <a:gd name="T9" fmla="*/ 88 h 145"/>
                <a:gd name="T10" fmla="*/ 96 w 112"/>
                <a:gd name="T11" fmla="*/ 128 h 145"/>
                <a:gd name="T12" fmla="*/ 56 w 112"/>
                <a:gd name="T13" fmla="*/ 145 h 145"/>
                <a:gd name="T14" fmla="*/ 16 w 112"/>
                <a:gd name="T15" fmla="*/ 129 h 145"/>
                <a:gd name="T16" fmla="*/ 0 w 112"/>
                <a:gd name="T17" fmla="*/ 88 h 145"/>
                <a:gd name="T18" fmla="*/ 56 w 112"/>
                <a:gd name="T19" fmla="*/ 53 h 145"/>
                <a:gd name="T20" fmla="*/ 33 w 112"/>
                <a:gd name="T21" fmla="*/ 63 h 145"/>
                <a:gd name="T22" fmla="*/ 25 w 112"/>
                <a:gd name="T23" fmla="*/ 88 h 145"/>
                <a:gd name="T24" fmla="*/ 34 w 112"/>
                <a:gd name="T25" fmla="*/ 113 h 145"/>
                <a:gd name="T26" fmla="*/ 56 w 112"/>
                <a:gd name="T27" fmla="*/ 123 h 145"/>
                <a:gd name="T28" fmla="*/ 78 w 112"/>
                <a:gd name="T29" fmla="*/ 113 h 145"/>
                <a:gd name="T30" fmla="*/ 87 w 112"/>
                <a:gd name="T31" fmla="*/ 88 h 145"/>
                <a:gd name="T32" fmla="*/ 78 w 112"/>
                <a:gd name="T33" fmla="*/ 63 h 145"/>
                <a:gd name="T34" fmla="*/ 56 w 112"/>
                <a:gd name="T35" fmla="*/ 53 h 145"/>
                <a:gd name="T36" fmla="*/ 43 w 112"/>
                <a:gd name="T37" fmla="*/ 25 h 145"/>
                <a:gd name="T38" fmla="*/ 55 w 112"/>
                <a:gd name="T39" fmla="*/ 0 h 145"/>
                <a:gd name="T40" fmla="*/ 82 w 112"/>
                <a:gd name="T41" fmla="*/ 0 h 145"/>
                <a:gd name="T42" fmla="*/ 58 w 112"/>
                <a:gd name="T43" fmla="*/ 25 h 145"/>
                <a:gd name="T44" fmla="*/ 43 w 112"/>
                <a:gd name="T45"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45">
                  <a:moveTo>
                    <a:pt x="0" y="88"/>
                  </a:moveTo>
                  <a:cubicBezTo>
                    <a:pt x="0" y="71"/>
                    <a:pt x="5" y="58"/>
                    <a:pt x="16" y="47"/>
                  </a:cubicBezTo>
                  <a:cubicBezTo>
                    <a:pt x="27" y="37"/>
                    <a:pt x="40" y="31"/>
                    <a:pt x="55" y="31"/>
                  </a:cubicBezTo>
                  <a:cubicBezTo>
                    <a:pt x="71" y="31"/>
                    <a:pt x="85" y="37"/>
                    <a:pt x="96" y="47"/>
                  </a:cubicBezTo>
                  <a:cubicBezTo>
                    <a:pt x="106" y="58"/>
                    <a:pt x="112" y="72"/>
                    <a:pt x="112" y="88"/>
                  </a:cubicBezTo>
                  <a:cubicBezTo>
                    <a:pt x="112" y="104"/>
                    <a:pt x="106" y="118"/>
                    <a:pt x="96" y="128"/>
                  </a:cubicBezTo>
                  <a:cubicBezTo>
                    <a:pt x="85" y="139"/>
                    <a:pt x="72" y="145"/>
                    <a:pt x="56" y="145"/>
                  </a:cubicBezTo>
                  <a:cubicBezTo>
                    <a:pt x="39" y="145"/>
                    <a:pt x="26" y="139"/>
                    <a:pt x="16" y="129"/>
                  </a:cubicBezTo>
                  <a:cubicBezTo>
                    <a:pt x="5" y="118"/>
                    <a:pt x="0" y="104"/>
                    <a:pt x="0" y="88"/>
                  </a:cubicBezTo>
                  <a:close/>
                  <a:moveTo>
                    <a:pt x="56" y="53"/>
                  </a:moveTo>
                  <a:cubicBezTo>
                    <a:pt x="47" y="53"/>
                    <a:pt x="39" y="56"/>
                    <a:pt x="33" y="63"/>
                  </a:cubicBezTo>
                  <a:cubicBezTo>
                    <a:pt x="28" y="70"/>
                    <a:pt x="25" y="78"/>
                    <a:pt x="25" y="88"/>
                  </a:cubicBezTo>
                  <a:cubicBezTo>
                    <a:pt x="25" y="98"/>
                    <a:pt x="28" y="106"/>
                    <a:pt x="34" y="113"/>
                  </a:cubicBezTo>
                  <a:cubicBezTo>
                    <a:pt x="39" y="119"/>
                    <a:pt x="47" y="123"/>
                    <a:pt x="56" y="123"/>
                  </a:cubicBezTo>
                  <a:cubicBezTo>
                    <a:pt x="65" y="123"/>
                    <a:pt x="72" y="119"/>
                    <a:pt x="78" y="113"/>
                  </a:cubicBezTo>
                  <a:cubicBezTo>
                    <a:pt x="84" y="107"/>
                    <a:pt x="87" y="98"/>
                    <a:pt x="87" y="88"/>
                  </a:cubicBezTo>
                  <a:cubicBezTo>
                    <a:pt x="87" y="78"/>
                    <a:pt x="84" y="69"/>
                    <a:pt x="78" y="63"/>
                  </a:cubicBezTo>
                  <a:cubicBezTo>
                    <a:pt x="73" y="57"/>
                    <a:pt x="65" y="54"/>
                    <a:pt x="56" y="53"/>
                  </a:cubicBezTo>
                  <a:close/>
                  <a:moveTo>
                    <a:pt x="43" y="25"/>
                  </a:moveTo>
                  <a:cubicBezTo>
                    <a:pt x="55" y="0"/>
                    <a:pt x="55" y="0"/>
                    <a:pt x="55" y="0"/>
                  </a:cubicBezTo>
                  <a:cubicBezTo>
                    <a:pt x="82" y="0"/>
                    <a:pt x="82" y="0"/>
                    <a:pt x="82" y="0"/>
                  </a:cubicBezTo>
                  <a:cubicBezTo>
                    <a:pt x="58" y="25"/>
                    <a:pt x="58" y="25"/>
                    <a:pt x="58" y="25"/>
                  </a:cubicBezTo>
                  <a:lnTo>
                    <a:pt x="43" y="25"/>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400" b="0" i="0" u="none" strike="noStrike" kern="0" cap="none" spc="0" normalizeH="0" baseline="0" noProof="0">
                <a:ln>
                  <a:noFill/>
                </a:ln>
                <a:solidFill>
                  <a:srgbClr val="000000"/>
                </a:solidFill>
                <a:effectLst/>
                <a:uLnTx/>
                <a:uFillTx/>
                <a:latin typeface="Arial"/>
                <a:cs typeface="Arial"/>
                <a:sym typeface="Arial"/>
              </a:endParaRPr>
            </a:p>
          </p:txBody>
        </p:sp>
        <p:sp>
          <p:nvSpPr>
            <p:cNvPr id="19" name="Freeform 87">
              <a:extLst>
                <a:ext uri="{FF2B5EF4-FFF2-40B4-BE49-F238E27FC236}">
                  <a16:creationId xmlns:a16="http://schemas.microsoft.com/office/drawing/2014/main" id="{5D03FE13-8C24-4FDC-3C8F-DE52549A4BD5}"/>
                </a:ext>
              </a:extLst>
            </p:cNvPr>
            <p:cNvSpPr>
              <a:spLocks/>
            </p:cNvSpPr>
            <p:nvPr/>
          </p:nvSpPr>
          <p:spPr bwMode="auto">
            <a:xfrm>
              <a:off x="16825913" y="4324350"/>
              <a:ext cx="142875" cy="93663"/>
            </a:xfrm>
            <a:custGeom>
              <a:avLst/>
              <a:gdLst>
                <a:gd name="T0" fmla="*/ 0 w 90"/>
                <a:gd name="T1" fmla="*/ 59 h 59"/>
                <a:gd name="T2" fmla="*/ 26 w 90"/>
                <a:gd name="T3" fmla="*/ 0 h 59"/>
                <a:gd name="T4" fmla="*/ 90 w 90"/>
                <a:gd name="T5" fmla="*/ 0 h 59"/>
                <a:gd name="T6" fmla="*/ 36 w 90"/>
                <a:gd name="T7" fmla="*/ 59 h 59"/>
                <a:gd name="T8" fmla="*/ 0 w 90"/>
                <a:gd name="T9" fmla="*/ 59 h 59"/>
              </a:gdLst>
              <a:ahLst/>
              <a:cxnLst>
                <a:cxn ang="0">
                  <a:pos x="T0" y="T1"/>
                </a:cxn>
                <a:cxn ang="0">
                  <a:pos x="T2" y="T3"/>
                </a:cxn>
                <a:cxn ang="0">
                  <a:pos x="T4" y="T5"/>
                </a:cxn>
                <a:cxn ang="0">
                  <a:pos x="T6" y="T7"/>
                </a:cxn>
                <a:cxn ang="0">
                  <a:pos x="T8" y="T9"/>
                </a:cxn>
              </a:cxnLst>
              <a:rect l="0" t="0" r="r" b="b"/>
              <a:pathLst>
                <a:path w="90" h="59">
                  <a:moveTo>
                    <a:pt x="0" y="59"/>
                  </a:moveTo>
                  <a:lnTo>
                    <a:pt x="26" y="0"/>
                  </a:lnTo>
                  <a:lnTo>
                    <a:pt x="90" y="0"/>
                  </a:lnTo>
                  <a:lnTo>
                    <a:pt x="36" y="59"/>
                  </a:lnTo>
                  <a:lnTo>
                    <a:pt x="0" y="59"/>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400" b="0" i="0" u="none" strike="noStrike" kern="0" cap="none" spc="0" normalizeH="0" baseline="0" noProof="0">
                <a:ln>
                  <a:noFill/>
                </a:ln>
                <a:solidFill>
                  <a:srgbClr val="000000"/>
                </a:solidFill>
                <a:effectLst/>
                <a:uLnTx/>
                <a:uFillTx/>
                <a:latin typeface="Arial"/>
                <a:cs typeface="Arial"/>
                <a:sym typeface="Arial"/>
              </a:endParaRPr>
            </a:p>
          </p:txBody>
        </p:sp>
        <p:sp>
          <p:nvSpPr>
            <p:cNvPr id="20" name="Freeform 88">
              <a:extLst>
                <a:ext uri="{FF2B5EF4-FFF2-40B4-BE49-F238E27FC236}">
                  <a16:creationId xmlns:a16="http://schemas.microsoft.com/office/drawing/2014/main" id="{5D439D97-E95D-BF6C-9261-FCA201AE7790}"/>
                </a:ext>
              </a:extLst>
            </p:cNvPr>
            <p:cNvSpPr>
              <a:spLocks/>
            </p:cNvSpPr>
            <p:nvPr/>
          </p:nvSpPr>
          <p:spPr bwMode="auto">
            <a:xfrm>
              <a:off x="17984788" y="4373563"/>
              <a:ext cx="142875" cy="96838"/>
            </a:xfrm>
            <a:custGeom>
              <a:avLst/>
              <a:gdLst>
                <a:gd name="T0" fmla="*/ 54 w 90"/>
                <a:gd name="T1" fmla="*/ 61 h 61"/>
                <a:gd name="T2" fmla="*/ 0 w 90"/>
                <a:gd name="T3" fmla="*/ 0 h 61"/>
                <a:gd name="T4" fmla="*/ 61 w 90"/>
                <a:gd name="T5" fmla="*/ 0 h 61"/>
                <a:gd name="T6" fmla="*/ 90 w 90"/>
                <a:gd name="T7" fmla="*/ 61 h 61"/>
                <a:gd name="T8" fmla="*/ 54 w 90"/>
                <a:gd name="T9" fmla="*/ 61 h 61"/>
              </a:gdLst>
              <a:ahLst/>
              <a:cxnLst>
                <a:cxn ang="0">
                  <a:pos x="T0" y="T1"/>
                </a:cxn>
                <a:cxn ang="0">
                  <a:pos x="T2" y="T3"/>
                </a:cxn>
                <a:cxn ang="0">
                  <a:pos x="T4" y="T5"/>
                </a:cxn>
                <a:cxn ang="0">
                  <a:pos x="T6" y="T7"/>
                </a:cxn>
                <a:cxn ang="0">
                  <a:pos x="T8" y="T9"/>
                </a:cxn>
              </a:cxnLst>
              <a:rect l="0" t="0" r="r" b="b"/>
              <a:pathLst>
                <a:path w="90" h="61">
                  <a:moveTo>
                    <a:pt x="54" y="61"/>
                  </a:moveTo>
                  <a:lnTo>
                    <a:pt x="0" y="0"/>
                  </a:lnTo>
                  <a:lnTo>
                    <a:pt x="61" y="0"/>
                  </a:lnTo>
                  <a:lnTo>
                    <a:pt x="90" y="61"/>
                  </a:lnTo>
                  <a:lnTo>
                    <a:pt x="54" y="61"/>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400" b="0" i="0" u="none" strike="noStrike" kern="0" cap="none" spc="0" normalizeH="0" baseline="0" noProof="0">
                <a:ln>
                  <a:noFill/>
                </a:ln>
                <a:solidFill>
                  <a:srgbClr val="000000"/>
                </a:solidFill>
                <a:effectLst/>
                <a:uLnTx/>
                <a:uFillTx/>
                <a:latin typeface="Arial"/>
                <a:cs typeface="Arial"/>
                <a:sym typeface="Arial"/>
              </a:endParaRPr>
            </a:p>
          </p:txBody>
        </p:sp>
        <p:sp>
          <p:nvSpPr>
            <p:cNvPr id="21" name="Freeform 89">
              <a:extLst>
                <a:ext uri="{FF2B5EF4-FFF2-40B4-BE49-F238E27FC236}">
                  <a16:creationId xmlns:a16="http://schemas.microsoft.com/office/drawing/2014/main" id="{6E1D7098-7B13-B7B2-8EC6-483920356E6A}"/>
                </a:ext>
              </a:extLst>
            </p:cNvPr>
            <p:cNvSpPr>
              <a:spLocks/>
            </p:cNvSpPr>
            <p:nvPr/>
          </p:nvSpPr>
          <p:spPr bwMode="auto">
            <a:xfrm>
              <a:off x="15644813" y="4511675"/>
              <a:ext cx="468312" cy="417513"/>
            </a:xfrm>
            <a:custGeom>
              <a:avLst/>
              <a:gdLst>
                <a:gd name="T0" fmla="*/ 33 w 295"/>
                <a:gd name="T1" fmla="*/ 0 h 263"/>
                <a:gd name="T2" fmla="*/ 99 w 295"/>
                <a:gd name="T3" fmla="*/ 0 h 263"/>
                <a:gd name="T4" fmla="*/ 149 w 295"/>
                <a:gd name="T5" fmla="*/ 159 h 263"/>
                <a:gd name="T6" fmla="*/ 196 w 295"/>
                <a:gd name="T7" fmla="*/ 0 h 263"/>
                <a:gd name="T8" fmla="*/ 262 w 295"/>
                <a:gd name="T9" fmla="*/ 0 h 263"/>
                <a:gd name="T10" fmla="*/ 295 w 295"/>
                <a:gd name="T11" fmla="*/ 263 h 263"/>
                <a:gd name="T12" fmla="*/ 241 w 295"/>
                <a:gd name="T13" fmla="*/ 263 h 263"/>
                <a:gd name="T14" fmla="*/ 217 w 295"/>
                <a:gd name="T15" fmla="*/ 78 h 263"/>
                <a:gd name="T16" fmla="*/ 161 w 295"/>
                <a:gd name="T17" fmla="*/ 263 h 263"/>
                <a:gd name="T18" fmla="*/ 135 w 295"/>
                <a:gd name="T19" fmla="*/ 263 h 263"/>
                <a:gd name="T20" fmla="*/ 76 w 295"/>
                <a:gd name="T21" fmla="*/ 78 h 263"/>
                <a:gd name="T22" fmla="*/ 54 w 295"/>
                <a:gd name="T23" fmla="*/ 263 h 263"/>
                <a:gd name="T24" fmla="*/ 0 w 295"/>
                <a:gd name="T25" fmla="*/ 263 h 263"/>
                <a:gd name="T26" fmla="*/ 33 w 295"/>
                <a:gd name="T2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263">
                  <a:moveTo>
                    <a:pt x="33" y="0"/>
                  </a:moveTo>
                  <a:lnTo>
                    <a:pt x="99" y="0"/>
                  </a:lnTo>
                  <a:lnTo>
                    <a:pt x="149" y="159"/>
                  </a:lnTo>
                  <a:lnTo>
                    <a:pt x="196" y="0"/>
                  </a:lnTo>
                  <a:lnTo>
                    <a:pt x="262" y="0"/>
                  </a:lnTo>
                  <a:lnTo>
                    <a:pt x="295" y="263"/>
                  </a:lnTo>
                  <a:lnTo>
                    <a:pt x="241" y="263"/>
                  </a:lnTo>
                  <a:lnTo>
                    <a:pt x="217" y="78"/>
                  </a:lnTo>
                  <a:lnTo>
                    <a:pt x="161" y="263"/>
                  </a:lnTo>
                  <a:lnTo>
                    <a:pt x="135" y="263"/>
                  </a:lnTo>
                  <a:lnTo>
                    <a:pt x="76" y="78"/>
                  </a:lnTo>
                  <a:lnTo>
                    <a:pt x="54" y="263"/>
                  </a:lnTo>
                  <a:lnTo>
                    <a:pt x="0" y="263"/>
                  </a:lnTo>
                  <a:lnTo>
                    <a:pt x="33"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400" b="0" i="0" u="none" strike="noStrike" kern="0" cap="none" spc="0" normalizeH="0" baseline="0" noProof="0">
                <a:ln>
                  <a:noFill/>
                </a:ln>
                <a:solidFill>
                  <a:srgbClr val="000000"/>
                </a:solidFill>
                <a:effectLst/>
                <a:uLnTx/>
                <a:uFillTx/>
                <a:latin typeface="Arial"/>
                <a:cs typeface="Arial"/>
                <a:sym typeface="Arial"/>
              </a:endParaRPr>
            </a:p>
          </p:txBody>
        </p:sp>
        <p:sp>
          <p:nvSpPr>
            <p:cNvPr id="22" name="Freeform 90">
              <a:extLst>
                <a:ext uri="{FF2B5EF4-FFF2-40B4-BE49-F238E27FC236}">
                  <a16:creationId xmlns:a16="http://schemas.microsoft.com/office/drawing/2014/main" id="{581505AB-958E-04A8-71E1-A4C43457AA60}"/>
                </a:ext>
              </a:extLst>
            </p:cNvPr>
            <p:cNvSpPr>
              <a:spLocks/>
            </p:cNvSpPr>
            <p:nvPr/>
          </p:nvSpPr>
          <p:spPr bwMode="auto">
            <a:xfrm>
              <a:off x="16324263" y="4511675"/>
              <a:ext cx="276225" cy="417513"/>
            </a:xfrm>
            <a:custGeom>
              <a:avLst/>
              <a:gdLst>
                <a:gd name="T0" fmla="*/ 0 w 174"/>
                <a:gd name="T1" fmla="*/ 0 h 263"/>
                <a:gd name="T2" fmla="*/ 174 w 174"/>
                <a:gd name="T3" fmla="*/ 0 h 263"/>
                <a:gd name="T4" fmla="*/ 174 w 174"/>
                <a:gd name="T5" fmla="*/ 57 h 263"/>
                <a:gd name="T6" fmla="*/ 115 w 174"/>
                <a:gd name="T7" fmla="*/ 57 h 263"/>
                <a:gd name="T8" fmla="*/ 115 w 174"/>
                <a:gd name="T9" fmla="*/ 263 h 263"/>
                <a:gd name="T10" fmla="*/ 59 w 174"/>
                <a:gd name="T11" fmla="*/ 263 h 263"/>
                <a:gd name="T12" fmla="*/ 59 w 174"/>
                <a:gd name="T13" fmla="*/ 57 h 263"/>
                <a:gd name="T14" fmla="*/ 0 w 174"/>
                <a:gd name="T15" fmla="*/ 57 h 263"/>
                <a:gd name="T16" fmla="*/ 0 w 174"/>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263">
                  <a:moveTo>
                    <a:pt x="0" y="0"/>
                  </a:moveTo>
                  <a:lnTo>
                    <a:pt x="174" y="0"/>
                  </a:lnTo>
                  <a:lnTo>
                    <a:pt x="174" y="57"/>
                  </a:lnTo>
                  <a:lnTo>
                    <a:pt x="115" y="57"/>
                  </a:lnTo>
                  <a:lnTo>
                    <a:pt x="115" y="263"/>
                  </a:lnTo>
                  <a:lnTo>
                    <a:pt x="59" y="263"/>
                  </a:lnTo>
                  <a:lnTo>
                    <a:pt x="59"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400" b="0" i="0" u="none" strike="noStrike" kern="0" cap="none" spc="0" normalizeH="0" baseline="0" noProof="0">
                <a:ln>
                  <a:noFill/>
                </a:ln>
                <a:solidFill>
                  <a:srgbClr val="000000"/>
                </a:solidFill>
                <a:effectLst/>
                <a:uLnTx/>
                <a:uFillTx/>
                <a:latin typeface="Arial"/>
                <a:cs typeface="Arial"/>
                <a:sym typeface="Arial"/>
              </a:endParaRPr>
            </a:p>
          </p:txBody>
        </p:sp>
        <p:sp>
          <p:nvSpPr>
            <p:cNvPr id="23" name="Freeform 91">
              <a:extLst>
                <a:ext uri="{FF2B5EF4-FFF2-40B4-BE49-F238E27FC236}">
                  <a16:creationId xmlns:a16="http://schemas.microsoft.com/office/drawing/2014/main" id="{8388345B-6CCC-2535-7E0C-173503267322}"/>
                </a:ext>
              </a:extLst>
            </p:cNvPr>
            <p:cNvSpPr>
              <a:spLocks noEditPoints="1"/>
            </p:cNvSpPr>
            <p:nvPr/>
          </p:nvSpPr>
          <p:spPr bwMode="auto">
            <a:xfrm>
              <a:off x="16638588"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7 w 255"/>
                <a:gd name="T9" fmla="*/ 211 h 263"/>
                <a:gd name="T10" fmla="*/ 78 w 255"/>
                <a:gd name="T11" fmla="*/ 211 h 263"/>
                <a:gd name="T12" fmla="*/ 57 w 255"/>
                <a:gd name="T13" fmla="*/ 263 h 263"/>
                <a:gd name="T14" fmla="*/ 0 w 255"/>
                <a:gd name="T15" fmla="*/ 263 h 263"/>
                <a:gd name="T16" fmla="*/ 106 w 255"/>
                <a:gd name="T17" fmla="*/ 0 h 263"/>
                <a:gd name="T18" fmla="*/ 128 w 255"/>
                <a:gd name="T19" fmla="*/ 88 h 263"/>
                <a:gd name="T20" fmla="*/ 97 w 255"/>
                <a:gd name="T21" fmla="*/ 163 h 263"/>
                <a:gd name="T22" fmla="*/ 158 w 255"/>
                <a:gd name="T23" fmla="*/ 163 h 263"/>
                <a:gd name="T24" fmla="*/ 128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7" y="211"/>
                  </a:lnTo>
                  <a:lnTo>
                    <a:pt x="78" y="211"/>
                  </a:lnTo>
                  <a:lnTo>
                    <a:pt x="57" y="263"/>
                  </a:lnTo>
                  <a:lnTo>
                    <a:pt x="0" y="263"/>
                  </a:lnTo>
                  <a:lnTo>
                    <a:pt x="106" y="0"/>
                  </a:lnTo>
                  <a:close/>
                  <a:moveTo>
                    <a:pt x="128" y="88"/>
                  </a:moveTo>
                  <a:lnTo>
                    <a:pt x="97" y="163"/>
                  </a:lnTo>
                  <a:lnTo>
                    <a:pt x="158" y="163"/>
                  </a:lnTo>
                  <a:lnTo>
                    <a:pt x="128"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400" b="0" i="0" u="none" strike="noStrike" kern="0" cap="none" spc="0" normalizeH="0" baseline="0" noProof="0">
                <a:ln>
                  <a:noFill/>
                </a:ln>
                <a:solidFill>
                  <a:srgbClr val="000000"/>
                </a:solidFill>
                <a:effectLst/>
                <a:uLnTx/>
                <a:uFillTx/>
                <a:latin typeface="Arial"/>
                <a:cs typeface="Arial"/>
                <a:sym typeface="Arial"/>
              </a:endParaRPr>
            </a:p>
          </p:txBody>
        </p:sp>
        <p:sp>
          <p:nvSpPr>
            <p:cNvPr id="24" name="Freeform 92">
              <a:extLst>
                <a:ext uri="{FF2B5EF4-FFF2-40B4-BE49-F238E27FC236}">
                  <a16:creationId xmlns:a16="http://schemas.microsoft.com/office/drawing/2014/main" id="{1CDC418A-C873-F50E-244F-0BB16455F60B}"/>
                </a:ext>
              </a:extLst>
            </p:cNvPr>
            <p:cNvSpPr>
              <a:spLocks/>
            </p:cNvSpPr>
            <p:nvPr/>
          </p:nvSpPr>
          <p:spPr bwMode="auto">
            <a:xfrm>
              <a:off x="17076738" y="4511675"/>
              <a:ext cx="282575" cy="417513"/>
            </a:xfrm>
            <a:custGeom>
              <a:avLst/>
              <a:gdLst>
                <a:gd name="T0" fmla="*/ 0 w 178"/>
                <a:gd name="T1" fmla="*/ 0 h 263"/>
                <a:gd name="T2" fmla="*/ 178 w 178"/>
                <a:gd name="T3" fmla="*/ 0 h 263"/>
                <a:gd name="T4" fmla="*/ 178 w 178"/>
                <a:gd name="T5" fmla="*/ 57 h 263"/>
                <a:gd name="T6" fmla="*/ 118 w 178"/>
                <a:gd name="T7" fmla="*/ 57 h 263"/>
                <a:gd name="T8" fmla="*/ 118 w 178"/>
                <a:gd name="T9" fmla="*/ 263 h 263"/>
                <a:gd name="T10" fmla="*/ 62 w 178"/>
                <a:gd name="T11" fmla="*/ 263 h 263"/>
                <a:gd name="T12" fmla="*/ 62 w 178"/>
                <a:gd name="T13" fmla="*/ 57 h 263"/>
                <a:gd name="T14" fmla="*/ 0 w 178"/>
                <a:gd name="T15" fmla="*/ 57 h 263"/>
                <a:gd name="T16" fmla="*/ 0 w 178"/>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63">
                  <a:moveTo>
                    <a:pt x="0" y="0"/>
                  </a:moveTo>
                  <a:lnTo>
                    <a:pt x="178" y="0"/>
                  </a:lnTo>
                  <a:lnTo>
                    <a:pt x="178" y="57"/>
                  </a:lnTo>
                  <a:lnTo>
                    <a:pt x="118" y="57"/>
                  </a:lnTo>
                  <a:lnTo>
                    <a:pt x="118" y="263"/>
                  </a:lnTo>
                  <a:lnTo>
                    <a:pt x="62" y="263"/>
                  </a:lnTo>
                  <a:lnTo>
                    <a:pt x="62"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400" b="0" i="0" u="none" strike="noStrike" kern="0" cap="none" spc="0" normalizeH="0" baseline="0" noProof="0">
                <a:ln>
                  <a:noFill/>
                </a:ln>
                <a:solidFill>
                  <a:srgbClr val="000000"/>
                </a:solidFill>
                <a:effectLst/>
                <a:uLnTx/>
                <a:uFillTx/>
                <a:latin typeface="Arial"/>
                <a:cs typeface="Arial"/>
                <a:sym typeface="Arial"/>
              </a:endParaRPr>
            </a:p>
          </p:txBody>
        </p:sp>
        <p:sp>
          <p:nvSpPr>
            <p:cNvPr id="25" name="Freeform 93">
              <a:extLst>
                <a:ext uri="{FF2B5EF4-FFF2-40B4-BE49-F238E27FC236}">
                  <a16:creationId xmlns:a16="http://schemas.microsoft.com/office/drawing/2014/main" id="{8D39EB34-923C-2EC6-15D0-2A618F90CCBC}"/>
                </a:ext>
              </a:extLst>
            </p:cNvPr>
            <p:cNvSpPr>
              <a:spLocks noEditPoints="1"/>
            </p:cNvSpPr>
            <p:nvPr/>
          </p:nvSpPr>
          <p:spPr bwMode="auto">
            <a:xfrm>
              <a:off x="17591088" y="4511675"/>
              <a:ext cx="288925" cy="417513"/>
            </a:xfrm>
            <a:custGeom>
              <a:avLst/>
              <a:gdLst>
                <a:gd name="T0" fmla="*/ 0 w 77"/>
                <a:gd name="T1" fmla="*/ 0 h 111"/>
                <a:gd name="T2" fmla="*/ 32 w 77"/>
                <a:gd name="T3" fmla="*/ 0 h 111"/>
                <a:gd name="T4" fmla="*/ 59 w 77"/>
                <a:gd name="T5" fmla="*/ 9 h 111"/>
                <a:gd name="T6" fmla="*/ 67 w 77"/>
                <a:gd name="T7" fmla="*/ 29 h 111"/>
                <a:gd name="T8" fmla="*/ 64 w 77"/>
                <a:gd name="T9" fmla="*/ 41 h 111"/>
                <a:gd name="T10" fmla="*/ 55 w 77"/>
                <a:gd name="T11" fmla="*/ 51 h 111"/>
                <a:gd name="T12" fmla="*/ 72 w 77"/>
                <a:gd name="T13" fmla="*/ 62 h 111"/>
                <a:gd name="T14" fmla="*/ 77 w 77"/>
                <a:gd name="T15" fmla="*/ 79 h 111"/>
                <a:gd name="T16" fmla="*/ 66 w 77"/>
                <a:gd name="T17" fmla="*/ 103 h 111"/>
                <a:gd name="T18" fmla="*/ 37 w 77"/>
                <a:gd name="T19" fmla="*/ 111 h 111"/>
                <a:gd name="T20" fmla="*/ 0 w 77"/>
                <a:gd name="T21" fmla="*/ 111 h 111"/>
                <a:gd name="T22" fmla="*/ 0 w 77"/>
                <a:gd name="T23" fmla="*/ 0 h 111"/>
                <a:gd name="T24" fmla="*/ 23 w 77"/>
                <a:gd name="T25" fmla="*/ 19 h 111"/>
                <a:gd name="T26" fmla="*/ 23 w 77"/>
                <a:gd name="T27" fmla="*/ 43 h 111"/>
                <a:gd name="T28" fmla="*/ 29 w 77"/>
                <a:gd name="T29" fmla="*/ 43 h 111"/>
                <a:gd name="T30" fmla="*/ 39 w 77"/>
                <a:gd name="T31" fmla="*/ 39 h 111"/>
                <a:gd name="T32" fmla="*/ 43 w 77"/>
                <a:gd name="T33" fmla="*/ 30 h 111"/>
                <a:gd name="T34" fmla="*/ 39 w 77"/>
                <a:gd name="T35" fmla="*/ 22 h 111"/>
                <a:gd name="T36" fmla="*/ 29 w 77"/>
                <a:gd name="T37" fmla="*/ 19 h 111"/>
                <a:gd name="T38" fmla="*/ 23 w 77"/>
                <a:gd name="T39" fmla="*/ 19 h 111"/>
                <a:gd name="T40" fmla="*/ 23 w 77"/>
                <a:gd name="T41" fmla="*/ 62 h 111"/>
                <a:gd name="T42" fmla="*/ 23 w 77"/>
                <a:gd name="T43" fmla="*/ 93 h 111"/>
                <a:gd name="T44" fmla="*/ 32 w 77"/>
                <a:gd name="T45" fmla="*/ 93 h 111"/>
                <a:gd name="T46" fmla="*/ 52 w 77"/>
                <a:gd name="T47" fmla="*/ 78 h 111"/>
                <a:gd name="T48" fmla="*/ 47 w 77"/>
                <a:gd name="T49" fmla="*/ 66 h 111"/>
                <a:gd name="T50" fmla="*/ 33 w 77"/>
                <a:gd name="T51" fmla="*/ 62 h 111"/>
                <a:gd name="T52" fmla="*/ 23 w 77"/>
                <a:gd name="T53" fmla="*/ 6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 h="111">
                  <a:moveTo>
                    <a:pt x="0" y="0"/>
                  </a:moveTo>
                  <a:cubicBezTo>
                    <a:pt x="32" y="0"/>
                    <a:pt x="32" y="0"/>
                    <a:pt x="32" y="0"/>
                  </a:cubicBezTo>
                  <a:cubicBezTo>
                    <a:pt x="45" y="0"/>
                    <a:pt x="55" y="3"/>
                    <a:pt x="59" y="9"/>
                  </a:cubicBezTo>
                  <a:cubicBezTo>
                    <a:pt x="64" y="15"/>
                    <a:pt x="67" y="21"/>
                    <a:pt x="67" y="29"/>
                  </a:cubicBezTo>
                  <a:cubicBezTo>
                    <a:pt x="67" y="33"/>
                    <a:pt x="66" y="37"/>
                    <a:pt x="64" y="41"/>
                  </a:cubicBezTo>
                  <a:cubicBezTo>
                    <a:pt x="62" y="44"/>
                    <a:pt x="59" y="47"/>
                    <a:pt x="55" y="51"/>
                  </a:cubicBezTo>
                  <a:cubicBezTo>
                    <a:pt x="63" y="53"/>
                    <a:pt x="69" y="57"/>
                    <a:pt x="72" y="62"/>
                  </a:cubicBezTo>
                  <a:cubicBezTo>
                    <a:pt x="75" y="68"/>
                    <a:pt x="77" y="73"/>
                    <a:pt x="77" y="79"/>
                  </a:cubicBezTo>
                  <a:cubicBezTo>
                    <a:pt x="77" y="89"/>
                    <a:pt x="73" y="97"/>
                    <a:pt x="66" y="103"/>
                  </a:cubicBezTo>
                  <a:cubicBezTo>
                    <a:pt x="59" y="108"/>
                    <a:pt x="49" y="111"/>
                    <a:pt x="37" y="111"/>
                  </a:cubicBezTo>
                  <a:cubicBezTo>
                    <a:pt x="0" y="111"/>
                    <a:pt x="0" y="111"/>
                    <a:pt x="0" y="111"/>
                  </a:cubicBezTo>
                  <a:lnTo>
                    <a:pt x="0" y="0"/>
                  </a:lnTo>
                  <a:close/>
                  <a:moveTo>
                    <a:pt x="23" y="19"/>
                  </a:moveTo>
                  <a:cubicBezTo>
                    <a:pt x="23" y="43"/>
                    <a:pt x="23" y="43"/>
                    <a:pt x="23" y="43"/>
                  </a:cubicBezTo>
                  <a:cubicBezTo>
                    <a:pt x="29" y="43"/>
                    <a:pt x="29" y="43"/>
                    <a:pt x="29" y="43"/>
                  </a:cubicBezTo>
                  <a:cubicBezTo>
                    <a:pt x="33" y="43"/>
                    <a:pt x="36" y="42"/>
                    <a:pt x="39" y="39"/>
                  </a:cubicBezTo>
                  <a:cubicBezTo>
                    <a:pt x="42" y="37"/>
                    <a:pt x="43" y="34"/>
                    <a:pt x="43" y="30"/>
                  </a:cubicBezTo>
                  <a:cubicBezTo>
                    <a:pt x="43" y="27"/>
                    <a:pt x="42" y="24"/>
                    <a:pt x="39" y="22"/>
                  </a:cubicBezTo>
                  <a:cubicBezTo>
                    <a:pt x="36" y="20"/>
                    <a:pt x="33" y="19"/>
                    <a:pt x="29" y="19"/>
                  </a:cubicBezTo>
                  <a:lnTo>
                    <a:pt x="23" y="19"/>
                  </a:lnTo>
                  <a:close/>
                  <a:moveTo>
                    <a:pt x="23" y="62"/>
                  </a:moveTo>
                  <a:cubicBezTo>
                    <a:pt x="23" y="93"/>
                    <a:pt x="23" y="93"/>
                    <a:pt x="23" y="93"/>
                  </a:cubicBezTo>
                  <a:cubicBezTo>
                    <a:pt x="32" y="93"/>
                    <a:pt x="32" y="93"/>
                    <a:pt x="32" y="93"/>
                  </a:cubicBezTo>
                  <a:cubicBezTo>
                    <a:pt x="45" y="93"/>
                    <a:pt x="52" y="88"/>
                    <a:pt x="52" y="78"/>
                  </a:cubicBezTo>
                  <a:cubicBezTo>
                    <a:pt x="52" y="73"/>
                    <a:pt x="50" y="69"/>
                    <a:pt x="47" y="66"/>
                  </a:cubicBezTo>
                  <a:cubicBezTo>
                    <a:pt x="44" y="64"/>
                    <a:pt x="39" y="62"/>
                    <a:pt x="33" y="62"/>
                  </a:cubicBezTo>
                  <a:lnTo>
                    <a:pt x="23" y="62"/>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400" b="0" i="0" u="none" strike="noStrike" kern="0" cap="none" spc="0" normalizeH="0" baseline="0" noProof="0">
                <a:ln>
                  <a:noFill/>
                </a:ln>
                <a:solidFill>
                  <a:srgbClr val="000000"/>
                </a:solidFill>
                <a:effectLst/>
                <a:uLnTx/>
                <a:uFillTx/>
                <a:latin typeface="Arial"/>
                <a:cs typeface="Arial"/>
                <a:sym typeface="Arial"/>
              </a:endParaRPr>
            </a:p>
          </p:txBody>
        </p:sp>
        <p:sp>
          <p:nvSpPr>
            <p:cNvPr id="26" name="Freeform 94">
              <a:extLst>
                <a:ext uri="{FF2B5EF4-FFF2-40B4-BE49-F238E27FC236}">
                  <a16:creationId xmlns:a16="http://schemas.microsoft.com/office/drawing/2014/main" id="{A72E8760-6F23-6145-C646-EDD1E59218D5}"/>
                </a:ext>
              </a:extLst>
            </p:cNvPr>
            <p:cNvSpPr>
              <a:spLocks noEditPoints="1"/>
            </p:cNvSpPr>
            <p:nvPr/>
          </p:nvSpPr>
          <p:spPr bwMode="auto">
            <a:xfrm>
              <a:off x="17910175"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9 w 255"/>
                <a:gd name="T9" fmla="*/ 211 h 263"/>
                <a:gd name="T10" fmla="*/ 78 w 255"/>
                <a:gd name="T11" fmla="*/ 211 h 263"/>
                <a:gd name="T12" fmla="*/ 56 w 255"/>
                <a:gd name="T13" fmla="*/ 263 h 263"/>
                <a:gd name="T14" fmla="*/ 0 w 255"/>
                <a:gd name="T15" fmla="*/ 263 h 263"/>
                <a:gd name="T16" fmla="*/ 106 w 255"/>
                <a:gd name="T17" fmla="*/ 0 h 263"/>
                <a:gd name="T18" fmla="*/ 127 w 255"/>
                <a:gd name="T19" fmla="*/ 88 h 263"/>
                <a:gd name="T20" fmla="*/ 97 w 255"/>
                <a:gd name="T21" fmla="*/ 163 h 263"/>
                <a:gd name="T22" fmla="*/ 158 w 255"/>
                <a:gd name="T23" fmla="*/ 163 h 263"/>
                <a:gd name="T24" fmla="*/ 127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9" y="211"/>
                  </a:lnTo>
                  <a:lnTo>
                    <a:pt x="78" y="211"/>
                  </a:lnTo>
                  <a:lnTo>
                    <a:pt x="56" y="263"/>
                  </a:lnTo>
                  <a:lnTo>
                    <a:pt x="0" y="263"/>
                  </a:lnTo>
                  <a:lnTo>
                    <a:pt x="106" y="0"/>
                  </a:lnTo>
                  <a:close/>
                  <a:moveTo>
                    <a:pt x="127" y="88"/>
                  </a:moveTo>
                  <a:lnTo>
                    <a:pt x="97" y="163"/>
                  </a:lnTo>
                  <a:lnTo>
                    <a:pt x="158" y="163"/>
                  </a:lnTo>
                  <a:lnTo>
                    <a:pt x="127"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400" b="0" i="0" u="none" strike="noStrike" kern="0" cap="none" spc="0" normalizeH="0" baseline="0" noProof="0">
                <a:ln>
                  <a:noFill/>
                </a:ln>
                <a:solidFill>
                  <a:srgbClr val="000000"/>
                </a:solidFill>
                <a:effectLst/>
                <a:uLnTx/>
                <a:uFillTx/>
                <a:latin typeface="Arial"/>
                <a:cs typeface="Arial"/>
                <a:sym typeface="Arial"/>
              </a:endParaRPr>
            </a:p>
          </p:txBody>
        </p:sp>
        <p:sp>
          <p:nvSpPr>
            <p:cNvPr id="27" name="Rectangle 95">
              <a:extLst>
                <a:ext uri="{FF2B5EF4-FFF2-40B4-BE49-F238E27FC236}">
                  <a16:creationId xmlns:a16="http://schemas.microsoft.com/office/drawing/2014/main" id="{E71CC138-F24A-052F-3BCF-BB77B9C95D8D}"/>
                </a:ext>
              </a:extLst>
            </p:cNvPr>
            <p:cNvSpPr>
              <a:spLocks noChangeArrowheads="1"/>
            </p:cNvSpPr>
            <p:nvPr/>
          </p:nvSpPr>
          <p:spPr bwMode="auto">
            <a:xfrm>
              <a:off x="18375313" y="4511675"/>
              <a:ext cx="88900" cy="417513"/>
            </a:xfrm>
            <a:prstGeom prst="rect">
              <a:avLst/>
            </a:prstGeom>
            <a:solidFill>
              <a:srgbClr val="2577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400" b="0" i="0" u="none" strike="noStrike" kern="0" cap="none" spc="0" normalizeH="0" baseline="0" noProof="0">
                <a:ln>
                  <a:noFill/>
                </a:ln>
                <a:solidFill>
                  <a:srgbClr val="000000"/>
                </a:solidFill>
                <a:effectLst/>
                <a:uLnTx/>
                <a:uFillTx/>
                <a:latin typeface="Arial"/>
                <a:cs typeface="Arial"/>
                <a:sym typeface="Arial"/>
              </a:endParaRPr>
            </a:p>
          </p:txBody>
        </p:sp>
        <p:sp>
          <p:nvSpPr>
            <p:cNvPr id="28" name="Freeform 96">
              <a:extLst>
                <a:ext uri="{FF2B5EF4-FFF2-40B4-BE49-F238E27FC236}">
                  <a16:creationId xmlns:a16="http://schemas.microsoft.com/office/drawing/2014/main" id="{BBE38FBA-098C-600B-EFEF-61287000A3B9}"/>
                </a:ext>
              </a:extLst>
            </p:cNvPr>
            <p:cNvSpPr>
              <a:spLocks/>
            </p:cNvSpPr>
            <p:nvPr/>
          </p:nvSpPr>
          <p:spPr bwMode="auto">
            <a:xfrm>
              <a:off x="18719800" y="4511675"/>
              <a:ext cx="325437" cy="417513"/>
            </a:xfrm>
            <a:custGeom>
              <a:avLst/>
              <a:gdLst>
                <a:gd name="T0" fmla="*/ 0 w 205"/>
                <a:gd name="T1" fmla="*/ 0 h 263"/>
                <a:gd name="T2" fmla="*/ 57 w 205"/>
                <a:gd name="T3" fmla="*/ 0 h 263"/>
                <a:gd name="T4" fmla="*/ 57 w 205"/>
                <a:gd name="T5" fmla="*/ 102 h 263"/>
                <a:gd name="T6" fmla="*/ 149 w 205"/>
                <a:gd name="T7" fmla="*/ 102 h 263"/>
                <a:gd name="T8" fmla="*/ 149 w 205"/>
                <a:gd name="T9" fmla="*/ 0 h 263"/>
                <a:gd name="T10" fmla="*/ 205 w 205"/>
                <a:gd name="T11" fmla="*/ 0 h 263"/>
                <a:gd name="T12" fmla="*/ 205 w 205"/>
                <a:gd name="T13" fmla="*/ 263 h 263"/>
                <a:gd name="T14" fmla="*/ 149 w 205"/>
                <a:gd name="T15" fmla="*/ 263 h 263"/>
                <a:gd name="T16" fmla="*/ 149 w 205"/>
                <a:gd name="T17" fmla="*/ 159 h 263"/>
                <a:gd name="T18" fmla="*/ 57 w 205"/>
                <a:gd name="T19" fmla="*/ 159 h 263"/>
                <a:gd name="T20" fmla="*/ 57 w 205"/>
                <a:gd name="T21" fmla="*/ 263 h 263"/>
                <a:gd name="T22" fmla="*/ 0 w 205"/>
                <a:gd name="T23" fmla="*/ 263 h 263"/>
                <a:gd name="T24" fmla="*/ 0 w 205"/>
                <a:gd name="T25"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3">
                  <a:moveTo>
                    <a:pt x="0" y="0"/>
                  </a:moveTo>
                  <a:lnTo>
                    <a:pt x="57" y="0"/>
                  </a:lnTo>
                  <a:lnTo>
                    <a:pt x="57" y="102"/>
                  </a:lnTo>
                  <a:lnTo>
                    <a:pt x="149" y="102"/>
                  </a:lnTo>
                  <a:lnTo>
                    <a:pt x="149" y="0"/>
                  </a:lnTo>
                  <a:lnTo>
                    <a:pt x="205" y="0"/>
                  </a:lnTo>
                  <a:lnTo>
                    <a:pt x="205" y="263"/>
                  </a:lnTo>
                  <a:lnTo>
                    <a:pt x="149" y="263"/>
                  </a:lnTo>
                  <a:lnTo>
                    <a:pt x="149" y="159"/>
                  </a:lnTo>
                  <a:lnTo>
                    <a:pt x="57" y="159"/>
                  </a:lnTo>
                  <a:lnTo>
                    <a:pt x="57" y="263"/>
                  </a:lnTo>
                  <a:lnTo>
                    <a:pt x="0" y="263"/>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400" b="0" i="0" u="none" strike="noStrike" kern="0" cap="none" spc="0" normalizeH="0" baseline="0" noProof="0">
                <a:ln>
                  <a:noFill/>
                </a:ln>
                <a:solidFill>
                  <a:srgbClr val="000000"/>
                </a:solidFill>
                <a:effectLst/>
                <a:uLnTx/>
                <a:uFillTx/>
                <a:latin typeface="Arial"/>
                <a:cs typeface="Arial"/>
                <a:sym typeface="Arial"/>
              </a:endParaRPr>
            </a:p>
          </p:txBody>
        </p:sp>
        <p:sp>
          <p:nvSpPr>
            <p:cNvPr id="29" name="Freeform 97">
              <a:extLst>
                <a:ext uri="{FF2B5EF4-FFF2-40B4-BE49-F238E27FC236}">
                  <a16:creationId xmlns:a16="http://schemas.microsoft.com/office/drawing/2014/main" id="{E8E75633-58C1-A929-5BEE-C4E3B3A4057A}"/>
                </a:ext>
              </a:extLst>
            </p:cNvPr>
            <p:cNvSpPr>
              <a:spLocks noEditPoints="1"/>
            </p:cNvSpPr>
            <p:nvPr/>
          </p:nvSpPr>
          <p:spPr bwMode="auto">
            <a:xfrm>
              <a:off x="19116675" y="4508500"/>
              <a:ext cx="420687" cy="427038"/>
            </a:xfrm>
            <a:custGeom>
              <a:avLst/>
              <a:gdLst>
                <a:gd name="T0" fmla="*/ 0 w 112"/>
                <a:gd name="T1" fmla="*/ 57 h 114"/>
                <a:gd name="T2" fmla="*/ 16 w 112"/>
                <a:gd name="T3" fmla="*/ 16 h 114"/>
                <a:gd name="T4" fmla="*/ 55 w 112"/>
                <a:gd name="T5" fmla="*/ 0 h 114"/>
                <a:gd name="T6" fmla="*/ 96 w 112"/>
                <a:gd name="T7" fmla="*/ 16 h 114"/>
                <a:gd name="T8" fmla="*/ 112 w 112"/>
                <a:gd name="T9" fmla="*/ 57 h 114"/>
                <a:gd name="T10" fmla="*/ 96 w 112"/>
                <a:gd name="T11" fmla="*/ 97 h 114"/>
                <a:gd name="T12" fmla="*/ 56 w 112"/>
                <a:gd name="T13" fmla="*/ 114 h 114"/>
                <a:gd name="T14" fmla="*/ 16 w 112"/>
                <a:gd name="T15" fmla="*/ 98 h 114"/>
                <a:gd name="T16" fmla="*/ 0 w 112"/>
                <a:gd name="T17" fmla="*/ 57 h 114"/>
                <a:gd name="T18" fmla="*/ 56 w 112"/>
                <a:gd name="T19" fmla="*/ 22 h 114"/>
                <a:gd name="T20" fmla="*/ 34 w 112"/>
                <a:gd name="T21" fmla="*/ 32 h 114"/>
                <a:gd name="T22" fmla="*/ 25 w 112"/>
                <a:gd name="T23" fmla="*/ 57 h 114"/>
                <a:gd name="T24" fmla="*/ 34 w 112"/>
                <a:gd name="T25" fmla="*/ 82 h 114"/>
                <a:gd name="T26" fmla="*/ 56 w 112"/>
                <a:gd name="T27" fmla="*/ 92 h 114"/>
                <a:gd name="T28" fmla="*/ 78 w 112"/>
                <a:gd name="T29" fmla="*/ 82 h 114"/>
                <a:gd name="T30" fmla="*/ 87 w 112"/>
                <a:gd name="T31" fmla="*/ 57 h 114"/>
                <a:gd name="T32" fmla="*/ 78 w 112"/>
                <a:gd name="T33" fmla="*/ 32 h 114"/>
                <a:gd name="T34" fmla="*/ 56 w 112"/>
                <a:gd name="T35" fmla="*/ 2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4">
                  <a:moveTo>
                    <a:pt x="0" y="57"/>
                  </a:moveTo>
                  <a:cubicBezTo>
                    <a:pt x="0" y="40"/>
                    <a:pt x="6" y="27"/>
                    <a:pt x="16" y="16"/>
                  </a:cubicBezTo>
                  <a:cubicBezTo>
                    <a:pt x="27" y="6"/>
                    <a:pt x="40" y="0"/>
                    <a:pt x="55" y="0"/>
                  </a:cubicBezTo>
                  <a:cubicBezTo>
                    <a:pt x="71" y="0"/>
                    <a:pt x="85" y="6"/>
                    <a:pt x="96" y="16"/>
                  </a:cubicBezTo>
                  <a:cubicBezTo>
                    <a:pt x="106" y="27"/>
                    <a:pt x="112" y="41"/>
                    <a:pt x="112" y="57"/>
                  </a:cubicBezTo>
                  <a:cubicBezTo>
                    <a:pt x="112" y="73"/>
                    <a:pt x="106" y="87"/>
                    <a:pt x="96" y="97"/>
                  </a:cubicBezTo>
                  <a:cubicBezTo>
                    <a:pt x="85" y="108"/>
                    <a:pt x="72" y="114"/>
                    <a:pt x="56" y="114"/>
                  </a:cubicBezTo>
                  <a:cubicBezTo>
                    <a:pt x="40" y="114"/>
                    <a:pt x="26" y="108"/>
                    <a:pt x="16" y="98"/>
                  </a:cubicBezTo>
                  <a:cubicBezTo>
                    <a:pt x="5" y="87"/>
                    <a:pt x="0" y="73"/>
                    <a:pt x="0" y="57"/>
                  </a:cubicBezTo>
                  <a:close/>
                  <a:moveTo>
                    <a:pt x="56" y="22"/>
                  </a:moveTo>
                  <a:cubicBezTo>
                    <a:pt x="47" y="22"/>
                    <a:pt x="39" y="25"/>
                    <a:pt x="34" y="32"/>
                  </a:cubicBezTo>
                  <a:cubicBezTo>
                    <a:pt x="28" y="39"/>
                    <a:pt x="25" y="47"/>
                    <a:pt x="25" y="57"/>
                  </a:cubicBezTo>
                  <a:cubicBezTo>
                    <a:pt x="25" y="67"/>
                    <a:pt x="28" y="75"/>
                    <a:pt x="34" y="82"/>
                  </a:cubicBezTo>
                  <a:cubicBezTo>
                    <a:pt x="40" y="88"/>
                    <a:pt x="47" y="92"/>
                    <a:pt x="56" y="92"/>
                  </a:cubicBezTo>
                  <a:cubicBezTo>
                    <a:pt x="65" y="92"/>
                    <a:pt x="72" y="88"/>
                    <a:pt x="78" y="82"/>
                  </a:cubicBezTo>
                  <a:cubicBezTo>
                    <a:pt x="84" y="76"/>
                    <a:pt x="87" y="67"/>
                    <a:pt x="87" y="57"/>
                  </a:cubicBezTo>
                  <a:cubicBezTo>
                    <a:pt x="87" y="47"/>
                    <a:pt x="84" y="38"/>
                    <a:pt x="78" y="32"/>
                  </a:cubicBezTo>
                  <a:cubicBezTo>
                    <a:pt x="73" y="26"/>
                    <a:pt x="65" y="23"/>
                    <a:pt x="56" y="22"/>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400" b="0" i="0" u="none" strike="noStrike" kern="0" cap="none" spc="0" normalizeH="0" baseline="0" noProof="0">
                <a:ln>
                  <a:noFill/>
                </a:ln>
                <a:solidFill>
                  <a:srgbClr val="000000"/>
                </a:solidFill>
                <a:effectLst/>
                <a:uLnTx/>
                <a:uFillTx/>
                <a:latin typeface="Arial"/>
                <a:cs typeface="Arial"/>
                <a:sym typeface="Arial"/>
              </a:endParaRPr>
            </a:p>
          </p:txBody>
        </p:sp>
        <p:sp>
          <p:nvSpPr>
            <p:cNvPr id="30" name="Freeform 98">
              <a:extLst>
                <a:ext uri="{FF2B5EF4-FFF2-40B4-BE49-F238E27FC236}">
                  <a16:creationId xmlns:a16="http://schemas.microsoft.com/office/drawing/2014/main" id="{83BE001C-A8B2-C396-C536-EF7CA974AB74}"/>
                </a:ext>
              </a:extLst>
            </p:cNvPr>
            <p:cNvSpPr>
              <a:spLocks/>
            </p:cNvSpPr>
            <p:nvPr/>
          </p:nvSpPr>
          <p:spPr bwMode="auto">
            <a:xfrm>
              <a:off x="19597688" y="4508500"/>
              <a:ext cx="322262" cy="427038"/>
            </a:xfrm>
            <a:custGeom>
              <a:avLst/>
              <a:gdLst>
                <a:gd name="T0" fmla="*/ 86 w 86"/>
                <a:gd name="T1" fmla="*/ 7 h 114"/>
                <a:gd name="T2" fmla="*/ 86 w 86"/>
                <a:gd name="T3" fmla="*/ 34 h 114"/>
                <a:gd name="T4" fmla="*/ 55 w 86"/>
                <a:gd name="T5" fmla="*/ 24 h 114"/>
                <a:gd name="T6" fmla="*/ 33 w 86"/>
                <a:gd name="T7" fmla="*/ 33 h 114"/>
                <a:gd name="T8" fmla="*/ 25 w 86"/>
                <a:gd name="T9" fmla="*/ 58 h 114"/>
                <a:gd name="T10" fmla="*/ 34 w 86"/>
                <a:gd name="T11" fmla="*/ 82 h 114"/>
                <a:gd name="T12" fmla="*/ 57 w 86"/>
                <a:gd name="T13" fmla="*/ 90 h 114"/>
                <a:gd name="T14" fmla="*/ 86 w 86"/>
                <a:gd name="T15" fmla="*/ 80 h 114"/>
                <a:gd name="T16" fmla="*/ 86 w 86"/>
                <a:gd name="T17" fmla="*/ 107 h 114"/>
                <a:gd name="T18" fmla="*/ 54 w 86"/>
                <a:gd name="T19" fmla="*/ 114 h 114"/>
                <a:gd name="T20" fmla="*/ 16 w 86"/>
                <a:gd name="T21" fmla="*/ 97 h 114"/>
                <a:gd name="T22" fmla="*/ 0 w 86"/>
                <a:gd name="T23" fmla="*/ 57 h 114"/>
                <a:gd name="T24" fmla="*/ 16 w 86"/>
                <a:gd name="T25" fmla="*/ 17 h 114"/>
                <a:gd name="T26" fmla="*/ 55 w 86"/>
                <a:gd name="T27" fmla="*/ 0 h 114"/>
                <a:gd name="T28" fmla="*/ 86 w 86"/>
                <a:gd name="T29" fmla="*/ 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7"/>
                  </a:moveTo>
                  <a:cubicBezTo>
                    <a:pt x="86" y="34"/>
                    <a:pt x="86" y="34"/>
                    <a:pt x="86" y="34"/>
                  </a:cubicBezTo>
                  <a:cubicBezTo>
                    <a:pt x="74" y="27"/>
                    <a:pt x="64" y="24"/>
                    <a:pt x="55" y="24"/>
                  </a:cubicBezTo>
                  <a:cubicBezTo>
                    <a:pt x="46" y="24"/>
                    <a:pt x="39" y="27"/>
                    <a:pt x="33" y="33"/>
                  </a:cubicBezTo>
                  <a:cubicBezTo>
                    <a:pt x="28" y="39"/>
                    <a:pt x="25" y="47"/>
                    <a:pt x="25" y="58"/>
                  </a:cubicBezTo>
                  <a:cubicBezTo>
                    <a:pt x="25" y="68"/>
                    <a:pt x="28" y="76"/>
                    <a:pt x="34" y="82"/>
                  </a:cubicBezTo>
                  <a:cubicBezTo>
                    <a:pt x="40" y="88"/>
                    <a:pt x="47" y="90"/>
                    <a:pt x="57" y="90"/>
                  </a:cubicBezTo>
                  <a:cubicBezTo>
                    <a:pt x="65" y="90"/>
                    <a:pt x="75" y="87"/>
                    <a:pt x="86" y="80"/>
                  </a:cubicBezTo>
                  <a:cubicBezTo>
                    <a:pt x="86" y="107"/>
                    <a:pt x="86" y="107"/>
                    <a:pt x="86" y="107"/>
                  </a:cubicBezTo>
                  <a:cubicBezTo>
                    <a:pt x="73" y="112"/>
                    <a:pt x="63" y="114"/>
                    <a:pt x="54" y="114"/>
                  </a:cubicBezTo>
                  <a:cubicBezTo>
                    <a:pt x="39" y="114"/>
                    <a:pt x="26" y="108"/>
                    <a:pt x="16" y="97"/>
                  </a:cubicBezTo>
                  <a:cubicBezTo>
                    <a:pt x="6" y="86"/>
                    <a:pt x="0" y="73"/>
                    <a:pt x="0" y="57"/>
                  </a:cubicBezTo>
                  <a:cubicBezTo>
                    <a:pt x="0" y="41"/>
                    <a:pt x="6" y="28"/>
                    <a:pt x="16" y="17"/>
                  </a:cubicBezTo>
                  <a:cubicBezTo>
                    <a:pt x="27" y="6"/>
                    <a:pt x="40" y="0"/>
                    <a:pt x="55" y="0"/>
                  </a:cubicBezTo>
                  <a:cubicBezTo>
                    <a:pt x="65" y="0"/>
                    <a:pt x="75" y="2"/>
                    <a:pt x="86" y="7"/>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 name="Nhóm 30">
            <a:extLst>
              <a:ext uri="{FF2B5EF4-FFF2-40B4-BE49-F238E27FC236}">
                <a16:creationId xmlns:a16="http://schemas.microsoft.com/office/drawing/2014/main" id="{587E9248-7D2C-27B0-BF24-F96BE11E050C}"/>
              </a:ext>
            </a:extLst>
          </p:cNvPr>
          <p:cNvGrpSpPr/>
          <p:nvPr/>
        </p:nvGrpSpPr>
        <p:grpSpPr>
          <a:xfrm>
            <a:off x="1798128" y="4354859"/>
            <a:ext cx="988551" cy="960472"/>
            <a:chOff x="3067627" y="696041"/>
            <a:chExt cx="988551" cy="960472"/>
          </a:xfrm>
        </p:grpSpPr>
        <p:sp>
          <p:nvSpPr>
            <p:cNvPr id="32" name="Bong bóng Lời nói: Hình bầu dục 31">
              <a:extLst>
                <a:ext uri="{FF2B5EF4-FFF2-40B4-BE49-F238E27FC236}">
                  <a16:creationId xmlns:a16="http://schemas.microsoft.com/office/drawing/2014/main" id="{E01C93D2-156C-0B90-4C48-44498CCDFE5D}"/>
                </a:ext>
              </a:extLst>
            </p:cNvPr>
            <p:cNvSpPr/>
            <p:nvPr/>
          </p:nvSpPr>
          <p:spPr>
            <a:xfrm>
              <a:off x="3067627" y="696041"/>
              <a:ext cx="988551" cy="960472"/>
            </a:xfrm>
            <a:prstGeom prst="wedgeEllipseCallout">
              <a:avLst>
                <a:gd name="adj1" fmla="val -564"/>
                <a:gd name="adj2" fmla="val 64317"/>
              </a:avLst>
            </a:prstGeom>
            <a:noFill/>
            <a:ln w="101600" cap="flat" cmpd="sng" algn="ctr">
              <a:solidFill>
                <a:srgbClr val="ED7D31">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p:txBody>
        </p:sp>
        <p:pic>
          <p:nvPicPr>
            <p:cNvPr id="33" name="Đồ họa 32" descr="Repeat with solid fill">
              <a:extLst>
                <a:ext uri="{FF2B5EF4-FFF2-40B4-BE49-F238E27FC236}">
                  <a16:creationId xmlns:a16="http://schemas.microsoft.com/office/drawing/2014/main" id="{21E1B1FF-C6A5-47B3-A3D5-E8DEBD448A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247719" flipV="1">
              <a:off x="3104703" y="719077"/>
              <a:ext cx="914400" cy="914400"/>
            </a:xfrm>
            <a:prstGeom prst="rect">
              <a:avLst/>
            </a:prstGeom>
          </p:spPr>
        </p:pic>
      </p:grpSp>
      <p:grpSp>
        <p:nvGrpSpPr>
          <p:cNvPr id="34" name="Nhóm 33">
            <a:extLst>
              <a:ext uri="{FF2B5EF4-FFF2-40B4-BE49-F238E27FC236}">
                <a16:creationId xmlns:a16="http://schemas.microsoft.com/office/drawing/2014/main" id="{9498C69B-DF2B-45A9-CA0C-3EF39CA4D6E6}"/>
              </a:ext>
            </a:extLst>
          </p:cNvPr>
          <p:cNvGrpSpPr/>
          <p:nvPr/>
        </p:nvGrpSpPr>
        <p:grpSpPr>
          <a:xfrm>
            <a:off x="3090881" y="4354859"/>
            <a:ext cx="1150960" cy="1150960"/>
            <a:chOff x="1671627" y="360375"/>
            <a:chExt cx="1208304" cy="1208304"/>
          </a:xfrm>
        </p:grpSpPr>
        <p:sp>
          <p:nvSpPr>
            <p:cNvPr id="35" name="Hình Bầu dục 34">
              <a:extLst>
                <a:ext uri="{FF2B5EF4-FFF2-40B4-BE49-F238E27FC236}">
                  <a16:creationId xmlns:a16="http://schemas.microsoft.com/office/drawing/2014/main" id="{81FBE964-3CEF-CDD3-ACFE-995279AEE4CD}"/>
                </a:ext>
              </a:extLst>
            </p:cNvPr>
            <p:cNvSpPr/>
            <p:nvPr/>
          </p:nvSpPr>
          <p:spPr>
            <a:xfrm>
              <a:off x="1671627" y="360375"/>
              <a:ext cx="1208304" cy="1208304"/>
            </a:xfrm>
            <a:prstGeom prst="ellipse">
              <a:avLst/>
            </a:prstGeom>
            <a:noFill/>
            <a:ln w="101600" cap="flat" cmpd="sng" algn="ctr">
              <a:solidFill>
                <a:srgbClr val="ED7D31">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p:txBody>
        </p:sp>
        <p:pic>
          <p:nvPicPr>
            <p:cNvPr id="36" name="Hình ảnh 35">
              <a:extLst>
                <a:ext uri="{FF2B5EF4-FFF2-40B4-BE49-F238E27FC236}">
                  <a16:creationId xmlns:a16="http://schemas.microsoft.com/office/drawing/2014/main" id="{E75B95E6-1BDE-B7B5-651E-83CD8624CEDC}"/>
                </a:ext>
              </a:extLst>
            </p:cNvPr>
            <p:cNvPicPr>
              <a:picLocks noChangeAspect="1"/>
            </p:cNvPicPr>
            <p:nvPr/>
          </p:nvPicPr>
          <p:blipFill>
            <a:blip r:embed="rId4">
              <a:duotone>
                <a:srgbClr val="ED7D31">
                  <a:shade val="45000"/>
                  <a:satMod val="135000"/>
                </a:srgbClr>
                <a:prstClr val="white"/>
              </a:duotone>
              <a:extLst>
                <a:ext uri="{28A0092B-C50C-407E-A947-70E740481C1C}">
                  <a14:useLocalDpi xmlns:a14="http://schemas.microsoft.com/office/drawing/2010/main" val="0"/>
                </a:ext>
              </a:extLst>
            </a:blip>
            <a:stretch>
              <a:fillRect/>
            </a:stretch>
          </p:blipFill>
          <p:spPr>
            <a:xfrm>
              <a:off x="1843989" y="457268"/>
              <a:ext cx="899211" cy="899211"/>
            </a:xfrm>
            <a:prstGeom prst="rect">
              <a:avLst/>
            </a:prstGeom>
          </p:spPr>
        </p:pic>
      </p:grpSp>
      <p:grpSp>
        <p:nvGrpSpPr>
          <p:cNvPr id="37" name="Nhóm 36">
            <a:extLst>
              <a:ext uri="{FF2B5EF4-FFF2-40B4-BE49-F238E27FC236}">
                <a16:creationId xmlns:a16="http://schemas.microsoft.com/office/drawing/2014/main" id="{7F20A8E0-F4E1-8B93-0121-39454FCCECB1}"/>
              </a:ext>
            </a:extLst>
          </p:cNvPr>
          <p:cNvGrpSpPr/>
          <p:nvPr/>
        </p:nvGrpSpPr>
        <p:grpSpPr>
          <a:xfrm>
            <a:off x="4546043" y="4307402"/>
            <a:ext cx="988551" cy="960472"/>
            <a:chOff x="3173728" y="396007"/>
            <a:chExt cx="988551" cy="960472"/>
          </a:xfrm>
        </p:grpSpPr>
        <p:grpSp>
          <p:nvGrpSpPr>
            <p:cNvPr id="38" name="Nhóm 37">
              <a:extLst>
                <a:ext uri="{FF2B5EF4-FFF2-40B4-BE49-F238E27FC236}">
                  <a16:creationId xmlns:a16="http://schemas.microsoft.com/office/drawing/2014/main" id="{6611E957-AB46-98B4-65B9-23C3878D34F7}"/>
                </a:ext>
              </a:extLst>
            </p:cNvPr>
            <p:cNvGrpSpPr/>
            <p:nvPr/>
          </p:nvGrpSpPr>
          <p:grpSpPr>
            <a:xfrm>
              <a:off x="3318388" y="678425"/>
              <a:ext cx="693174" cy="452719"/>
              <a:chOff x="5753100" y="3407568"/>
              <a:chExt cx="691715" cy="373856"/>
            </a:xfrm>
            <a:solidFill>
              <a:srgbClr val="006600"/>
            </a:solidFill>
          </p:grpSpPr>
          <p:sp>
            <p:nvSpPr>
              <p:cNvPr id="40" name="Hình tự do: Hình 39">
                <a:extLst>
                  <a:ext uri="{FF2B5EF4-FFF2-40B4-BE49-F238E27FC236}">
                    <a16:creationId xmlns:a16="http://schemas.microsoft.com/office/drawing/2014/main" id="{D684C5F9-D066-236B-3EDA-AB535CAD963E}"/>
                  </a:ext>
                </a:extLst>
              </p:cNvPr>
              <p:cNvSpPr/>
              <p:nvPr/>
            </p:nvSpPr>
            <p:spPr>
              <a:xfrm>
                <a:off x="6222492" y="3407568"/>
                <a:ext cx="148209" cy="148209"/>
              </a:xfrm>
              <a:custGeom>
                <a:avLst/>
                <a:gdLst>
                  <a:gd name="connsiteX0" fmla="*/ 148209 w 148209"/>
                  <a:gd name="connsiteY0" fmla="*/ 74104 h 148209"/>
                  <a:gd name="connsiteX1" fmla="*/ 74104 w 148209"/>
                  <a:gd name="connsiteY1" fmla="*/ 148209 h 148209"/>
                  <a:gd name="connsiteX2" fmla="*/ 0 w 148209"/>
                  <a:gd name="connsiteY2" fmla="*/ 74104 h 148209"/>
                  <a:gd name="connsiteX3" fmla="*/ 74104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grpFill/>
              <a:ln w="9525" cap="flat">
                <a:solidFill>
                  <a:srgbClr val="0066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1" name="Hình tự do: Hình 40">
                <a:extLst>
                  <a:ext uri="{FF2B5EF4-FFF2-40B4-BE49-F238E27FC236}">
                    <a16:creationId xmlns:a16="http://schemas.microsoft.com/office/drawing/2014/main" id="{FDB011CE-3225-B578-D640-3E9AE3CC9F47}"/>
                  </a:ext>
                </a:extLst>
              </p:cNvPr>
              <p:cNvSpPr/>
              <p:nvPr/>
            </p:nvSpPr>
            <p:spPr>
              <a:xfrm>
                <a:off x="5827204" y="3407568"/>
                <a:ext cx="148209" cy="148209"/>
              </a:xfrm>
              <a:custGeom>
                <a:avLst/>
                <a:gdLst>
                  <a:gd name="connsiteX0" fmla="*/ 148209 w 148209"/>
                  <a:gd name="connsiteY0" fmla="*/ 74104 h 148209"/>
                  <a:gd name="connsiteX1" fmla="*/ 74104 w 148209"/>
                  <a:gd name="connsiteY1" fmla="*/ 148209 h 148209"/>
                  <a:gd name="connsiteX2" fmla="*/ 0 w 148209"/>
                  <a:gd name="connsiteY2" fmla="*/ 74104 h 148209"/>
                  <a:gd name="connsiteX3" fmla="*/ 74104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grpFill/>
              <a:ln w="9525" cap="flat">
                <a:solidFill>
                  <a:srgbClr val="0066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2" name="Hình tự do: Hình 41">
                <a:extLst>
                  <a:ext uri="{FF2B5EF4-FFF2-40B4-BE49-F238E27FC236}">
                    <a16:creationId xmlns:a16="http://schemas.microsoft.com/office/drawing/2014/main" id="{EBBC90BA-5334-BA33-4D64-5BC07214E3DD}"/>
                  </a:ext>
                </a:extLst>
              </p:cNvPr>
              <p:cNvSpPr/>
              <p:nvPr/>
            </p:nvSpPr>
            <p:spPr>
              <a:xfrm>
                <a:off x="6176200" y="3575875"/>
                <a:ext cx="268615" cy="148399"/>
              </a:xfrm>
              <a:custGeom>
                <a:avLst/>
                <a:gdLst>
                  <a:gd name="connsiteX0" fmla="*/ 253746 w 268615"/>
                  <a:gd name="connsiteY0" fmla="*/ 44101 h 148399"/>
                  <a:gd name="connsiteX1" fmla="*/ 181356 w 268615"/>
                  <a:gd name="connsiteY1" fmla="*/ 9525 h 148399"/>
                  <a:gd name="connsiteX2" fmla="*/ 120396 w 268615"/>
                  <a:gd name="connsiteY2" fmla="*/ 0 h 148399"/>
                  <a:gd name="connsiteX3" fmla="*/ 59436 w 268615"/>
                  <a:gd name="connsiteY3" fmla="*/ 9525 h 148399"/>
                  <a:gd name="connsiteX4" fmla="*/ 3429 w 268615"/>
                  <a:gd name="connsiteY4" fmla="*/ 33529 h 148399"/>
                  <a:gd name="connsiteX5" fmla="*/ 0 w 268615"/>
                  <a:gd name="connsiteY5" fmla="*/ 37434 h 148399"/>
                  <a:gd name="connsiteX6" fmla="*/ 76200 w 268615"/>
                  <a:gd name="connsiteY6" fmla="*/ 75534 h 148399"/>
                  <a:gd name="connsiteX7" fmla="*/ 104108 w 268615"/>
                  <a:gd name="connsiteY7" fmla="*/ 131446 h 148399"/>
                  <a:gd name="connsiteX8" fmla="*/ 104108 w 268615"/>
                  <a:gd name="connsiteY8" fmla="*/ 148400 h 148399"/>
                  <a:gd name="connsiteX9" fmla="*/ 268605 w 268615"/>
                  <a:gd name="connsiteY9" fmla="*/ 148400 h 148399"/>
                  <a:gd name="connsiteX10" fmla="*/ 268605 w 268615"/>
                  <a:gd name="connsiteY10" fmla="*/ 73819 h 148399"/>
                  <a:gd name="connsiteX11" fmla="*/ 253746 w 268615"/>
                  <a:gd name="connsiteY11" fmla="*/ 44101 h 14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615" h="148399">
                    <a:moveTo>
                      <a:pt x="253746" y="44101"/>
                    </a:moveTo>
                    <a:cubicBezTo>
                      <a:pt x="232401" y="27476"/>
                      <a:pt x="207702" y="15681"/>
                      <a:pt x="181356" y="9525"/>
                    </a:cubicBezTo>
                    <a:cubicBezTo>
                      <a:pt x="161530" y="3742"/>
                      <a:pt x="141041" y="541"/>
                      <a:pt x="120396" y="0"/>
                    </a:cubicBezTo>
                    <a:cubicBezTo>
                      <a:pt x="99702" y="-45"/>
                      <a:pt x="79130" y="3169"/>
                      <a:pt x="59436" y="9525"/>
                    </a:cubicBezTo>
                    <a:cubicBezTo>
                      <a:pt x="39707" y="14783"/>
                      <a:pt x="20843" y="22868"/>
                      <a:pt x="3429" y="33529"/>
                    </a:cubicBezTo>
                    <a:cubicBezTo>
                      <a:pt x="2286" y="34862"/>
                      <a:pt x="1238" y="36196"/>
                      <a:pt x="0" y="37434"/>
                    </a:cubicBezTo>
                    <a:cubicBezTo>
                      <a:pt x="27701" y="44889"/>
                      <a:pt x="53615" y="57847"/>
                      <a:pt x="76200" y="75534"/>
                    </a:cubicBezTo>
                    <a:cubicBezTo>
                      <a:pt x="94021" y="88541"/>
                      <a:pt x="104425" y="109385"/>
                      <a:pt x="104108" y="131446"/>
                    </a:cubicBezTo>
                    <a:lnTo>
                      <a:pt x="104108" y="148400"/>
                    </a:lnTo>
                    <a:lnTo>
                      <a:pt x="268605" y="148400"/>
                    </a:lnTo>
                    <a:lnTo>
                      <a:pt x="268605" y="73819"/>
                    </a:lnTo>
                    <a:cubicBezTo>
                      <a:pt x="268892" y="62061"/>
                      <a:pt x="263324" y="50927"/>
                      <a:pt x="253746" y="44101"/>
                    </a:cubicBezTo>
                    <a:close/>
                  </a:path>
                </a:pathLst>
              </a:custGeom>
              <a:grpFill/>
              <a:ln w="9525" cap="flat">
                <a:solidFill>
                  <a:srgbClr val="0066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3" name="Hình tự do: Hình 42">
                <a:extLst>
                  <a:ext uri="{FF2B5EF4-FFF2-40B4-BE49-F238E27FC236}">
                    <a16:creationId xmlns:a16="http://schemas.microsoft.com/office/drawing/2014/main" id="{BA9EE8B4-C03E-97CE-ED71-480D4B81583A}"/>
                  </a:ext>
                </a:extLst>
              </p:cNvPr>
              <p:cNvSpPr/>
              <p:nvPr/>
            </p:nvSpPr>
            <p:spPr>
              <a:xfrm>
                <a:off x="5753100" y="3575875"/>
                <a:ext cx="268605" cy="148399"/>
              </a:xfrm>
              <a:custGeom>
                <a:avLst/>
                <a:gdLst>
                  <a:gd name="connsiteX0" fmla="*/ 164687 w 268605"/>
                  <a:gd name="connsiteY0" fmla="*/ 131445 h 148399"/>
                  <a:gd name="connsiteX1" fmla="*/ 191357 w 268605"/>
                  <a:gd name="connsiteY1" fmla="*/ 76486 h 148399"/>
                  <a:gd name="connsiteX2" fmla="*/ 192500 w 268605"/>
                  <a:gd name="connsiteY2" fmla="*/ 75534 h 148399"/>
                  <a:gd name="connsiteX3" fmla="*/ 193739 w 268605"/>
                  <a:gd name="connsiteY3" fmla="*/ 74676 h 148399"/>
                  <a:gd name="connsiteX4" fmla="*/ 268605 w 268605"/>
                  <a:gd name="connsiteY4" fmla="*/ 37529 h 148399"/>
                  <a:gd name="connsiteX5" fmla="*/ 263176 w 268605"/>
                  <a:gd name="connsiteY5" fmla="*/ 31338 h 148399"/>
                  <a:gd name="connsiteX6" fmla="*/ 209550 w 268605"/>
                  <a:gd name="connsiteY6" fmla="*/ 9525 h 148399"/>
                  <a:gd name="connsiteX7" fmla="*/ 148590 w 268605"/>
                  <a:gd name="connsiteY7" fmla="*/ 0 h 148399"/>
                  <a:gd name="connsiteX8" fmla="*/ 87630 w 268605"/>
                  <a:gd name="connsiteY8" fmla="*/ 9525 h 148399"/>
                  <a:gd name="connsiteX9" fmla="*/ 15240 w 268605"/>
                  <a:gd name="connsiteY9" fmla="*/ 44101 h 148399"/>
                  <a:gd name="connsiteX10" fmla="*/ 0 w 268605"/>
                  <a:gd name="connsiteY10" fmla="*/ 73819 h 148399"/>
                  <a:gd name="connsiteX11" fmla="*/ 0 w 268605"/>
                  <a:gd name="connsiteY11" fmla="*/ 148400 h 148399"/>
                  <a:gd name="connsiteX12" fmla="*/ 164687 w 268605"/>
                  <a:gd name="connsiteY12" fmla="*/ 148400 h 14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605" h="148399">
                    <a:moveTo>
                      <a:pt x="164687" y="131445"/>
                    </a:moveTo>
                    <a:cubicBezTo>
                      <a:pt x="164708" y="110012"/>
                      <a:pt x="174533" y="89766"/>
                      <a:pt x="191357" y="76486"/>
                    </a:cubicBezTo>
                    <a:lnTo>
                      <a:pt x="192500" y="75534"/>
                    </a:lnTo>
                    <a:lnTo>
                      <a:pt x="193739" y="74676"/>
                    </a:lnTo>
                    <a:cubicBezTo>
                      <a:pt x="216581" y="58427"/>
                      <a:pt x="241848" y="45890"/>
                      <a:pt x="268605" y="37529"/>
                    </a:cubicBezTo>
                    <a:cubicBezTo>
                      <a:pt x="266700" y="35529"/>
                      <a:pt x="264986" y="33433"/>
                      <a:pt x="263176" y="31338"/>
                    </a:cubicBezTo>
                    <a:cubicBezTo>
                      <a:pt x="246437" y="21538"/>
                      <a:pt x="228377" y="14193"/>
                      <a:pt x="209550" y="9525"/>
                    </a:cubicBezTo>
                    <a:cubicBezTo>
                      <a:pt x="189726" y="3734"/>
                      <a:pt x="169235" y="532"/>
                      <a:pt x="148590" y="0"/>
                    </a:cubicBezTo>
                    <a:cubicBezTo>
                      <a:pt x="127896" y="-39"/>
                      <a:pt x="107326" y="3176"/>
                      <a:pt x="87630" y="9525"/>
                    </a:cubicBezTo>
                    <a:cubicBezTo>
                      <a:pt x="61651" y="16693"/>
                      <a:pt x="37144" y="28399"/>
                      <a:pt x="15240" y="44101"/>
                    </a:cubicBezTo>
                    <a:cubicBezTo>
                      <a:pt x="5858" y="51134"/>
                      <a:pt x="236" y="62096"/>
                      <a:pt x="0" y="73819"/>
                    </a:cubicBezTo>
                    <a:lnTo>
                      <a:pt x="0" y="148400"/>
                    </a:lnTo>
                    <a:lnTo>
                      <a:pt x="164687" y="148400"/>
                    </a:lnTo>
                    <a:close/>
                  </a:path>
                </a:pathLst>
              </a:custGeom>
              <a:grpFill/>
              <a:ln w="9525" cap="flat">
                <a:solidFill>
                  <a:srgbClr val="0066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4" name="Hình tự do: Hình 43">
                <a:extLst>
                  <a:ext uri="{FF2B5EF4-FFF2-40B4-BE49-F238E27FC236}">
                    <a16:creationId xmlns:a16="http://schemas.microsoft.com/office/drawing/2014/main" id="{0D32C081-B044-8493-F7C2-AFFB1114F785}"/>
                  </a:ext>
                </a:extLst>
              </p:cNvPr>
              <p:cNvSpPr/>
              <p:nvPr/>
            </p:nvSpPr>
            <p:spPr>
              <a:xfrm>
                <a:off x="5950743" y="3633595"/>
                <a:ext cx="296430" cy="147829"/>
              </a:xfrm>
              <a:custGeom>
                <a:avLst/>
                <a:gdLst>
                  <a:gd name="connsiteX0" fmla="*/ 0 w 296430"/>
                  <a:gd name="connsiteY0" fmla="*/ 147830 h 147829"/>
                  <a:gd name="connsiteX1" fmla="*/ 0 w 296430"/>
                  <a:gd name="connsiteY1" fmla="*/ 73725 h 147829"/>
                  <a:gd name="connsiteX2" fmla="*/ 14859 w 296430"/>
                  <a:gd name="connsiteY2" fmla="*/ 44102 h 147829"/>
                  <a:gd name="connsiteX3" fmla="*/ 87249 w 296430"/>
                  <a:gd name="connsiteY3" fmla="*/ 9527 h 147829"/>
                  <a:gd name="connsiteX4" fmla="*/ 148209 w 296430"/>
                  <a:gd name="connsiteY4" fmla="*/ 2 h 147829"/>
                  <a:gd name="connsiteX5" fmla="*/ 209169 w 296430"/>
                  <a:gd name="connsiteY5" fmla="*/ 9527 h 147829"/>
                  <a:gd name="connsiteX6" fmla="*/ 281654 w 296430"/>
                  <a:gd name="connsiteY6" fmla="*/ 44102 h 147829"/>
                  <a:gd name="connsiteX7" fmla="*/ 296418 w 296430"/>
                  <a:gd name="connsiteY7" fmla="*/ 73725 h 147829"/>
                  <a:gd name="connsiteX8" fmla="*/ 296418 w 296430"/>
                  <a:gd name="connsiteY8" fmla="*/ 147830 h 14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430" h="147829">
                    <a:moveTo>
                      <a:pt x="0" y="147830"/>
                    </a:moveTo>
                    <a:lnTo>
                      <a:pt x="0" y="73725"/>
                    </a:lnTo>
                    <a:cubicBezTo>
                      <a:pt x="45" y="62069"/>
                      <a:pt x="5544" y="51107"/>
                      <a:pt x="14859" y="44102"/>
                    </a:cubicBezTo>
                    <a:cubicBezTo>
                      <a:pt x="36723" y="28334"/>
                      <a:pt x="61243" y="16622"/>
                      <a:pt x="87249" y="9527"/>
                    </a:cubicBezTo>
                    <a:cubicBezTo>
                      <a:pt x="106934" y="3133"/>
                      <a:pt x="127512" y="-82"/>
                      <a:pt x="148209" y="2"/>
                    </a:cubicBezTo>
                    <a:cubicBezTo>
                      <a:pt x="168859" y="486"/>
                      <a:pt x="189355" y="3690"/>
                      <a:pt x="209169" y="9527"/>
                    </a:cubicBezTo>
                    <a:cubicBezTo>
                      <a:pt x="235567" y="15619"/>
                      <a:pt x="260308" y="27421"/>
                      <a:pt x="281654" y="44102"/>
                    </a:cubicBezTo>
                    <a:cubicBezTo>
                      <a:pt x="291195" y="50908"/>
                      <a:pt x="296728" y="62010"/>
                      <a:pt x="296418" y="73725"/>
                    </a:cubicBezTo>
                    <a:lnTo>
                      <a:pt x="296418" y="147830"/>
                    </a:lnTo>
                    <a:close/>
                  </a:path>
                </a:pathLst>
              </a:custGeom>
              <a:grpFill/>
              <a:ln w="9525" cap="flat">
                <a:solidFill>
                  <a:srgbClr val="0066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5" name="Hình tự do: Hình 44">
                <a:extLst>
                  <a:ext uri="{FF2B5EF4-FFF2-40B4-BE49-F238E27FC236}">
                    <a16:creationId xmlns:a16="http://schemas.microsoft.com/office/drawing/2014/main" id="{F6FEDBD2-8E22-294C-2197-6FC49AE8BC69}"/>
                  </a:ext>
                </a:extLst>
              </p:cNvPr>
              <p:cNvSpPr/>
              <p:nvPr/>
            </p:nvSpPr>
            <p:spPr>
              <a:xfrm>
                <a:off x="6024848" y="3465195"/>
                <a:ext cx="148209" cy="148209"/>
              </a:xfrm>
              <a:custGeom>
                <a:avLst/>
                <a:gdLst>
                  <a:gd name="connsiteX0" fmla="*/ 148209 w 148209"/>
                  <a:gd name="connsiteY0" fmla="*/ 74105 h 148209"/>
                  <a:gd name="connsiteX1" fmla="*/ 74105 w 148209"/>
                  <a:gd name="connsiteY1" fmla="*/ 148209 h 148209"/>
                  <a:gd name="connsiteX2" fmla="*/ 0 w 148209"/>
                  <a:gd name="connsiteY2" fmla="*/ 74105 h 148209"/>
                  <a:gd name="connsiteX3" fmla="*/ 74105 w 148209"/>
                  <a:gd name="connsiteY3" fmla="*/ 0 h 148209"/>
                  <a:gd name="connsiteX4" fmla="*/ 148209 w 148209"/>
                  <a:gd name="connsiteY4" fmla="*/ 74105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5"/>
                    </a:moveTo>
                    <a:cubicBezTo>
                      <a:pt x="148209" y="115031"/>
                      <a:pt x="115031" y="148209"/>
                      <a:pt x="74105" y="148209"/>
                    </a:cubicBezTo>
                    <a:cubicBezTo>
                      <a:pt x="33178" y="148209"/>
                      <a:pt x="0" y="115031"/>
                      <a:pt x="0" y="74105"/>
                    </a:cubicBezTo>
                    <a:cubicBezTo>
                      <a:pt x="0" y="33178"/>
                      <a:pt x="33178" y="0"/>
                      <a:pt x="74105" y="0"/>
                    </a:cubicBezTo>
                    <a:cubicBezTo>
                      <a:pt x="115031" y="0"/>
                      <a:pt x="148209" y="33178"/>
                      <a:pt x="148209" y="74105"/>
                    </a:cubicBezTo>
                    <a:close/>
                  </a:path>
                </a:pathLst>
              </a:custGeom>
              <a:grpFill/>
              <a:ln w="9525" cap="flat">
                <a:solidFill>
                  <a:srgbClr val="0066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grpSp>
        <p:sp>
          <p:nvSpPr>
            <p:cNvPr id="39" name="Bong bóng Lời nói: Hình bầu dục 38">
              <a:extLst>
                <a:ext uri="{FF2B5EF4-FFF2-40B4-BE49-F238E27FC236}">
                  <a16:creationId xmlns:a16="http://schemas.microsoft.com/office/drawing/2014/main" id="{5B0DB751-863F-13F7-51AC-E1706AF35BD2}"/>
                </a:ext>
              </a:extLst>
            </p:cNvPr>
            <p:cNvSpPr/>
            <p:nvPr/>
          </p:nvSpPr>
          <p:spPr>
            <a:xfrm>
              <a:off x="3173728" y="396007"/>
              <a:ext cx="988551" cy="960472"/>
            </a:xfrm>
            <a:prstGeom prst="wedgeEllipseCallout">
              <a:avLst>
                <a:gd name="adj1" fmla="val -564"/>
                <a:gd name="adj2" fmla="val 64317"/>
              </a:avLst>
            </a:prstGeom>
            <a:noFill/>
            <a:ln w="101600" cap="flat" cmpd="sng" algn="ctr">
              <a:solidFill>
                <a:srgbClr val="0066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p:txBody>
        </p:sp>
      </p:grpSp>
      <p:grpSp>
        <p:nvGrpSpPr>
          <p:cNvPr id="46" name="Nhóm 45">
            <a:extLst>
              <a:ext uri="{FF2B5EF4-FFF2-40B4-BE49-F238E27FC236}">
                <a16:creationId xmlns:a16="http://schemas.microsoft.com/office/drawing/2014/main" id="{5ECEE200-E309-ADD7-AA70-B1E41945F225}"/>
              </a:ext>
            </a:extLst>
          </p:cNvPr>
          <p:cNvGrpSpPr/>
          <p:nvPr/>
        </p:nvGrpSpPr>
        <p:grpSpPr>
          <a:xfrm>
            <a:off x="5838796" y="4392628"/>
            <a:ext cx="988551" cy="960472"/>
            <a:chOff x="4439376" y="416105"/>
            <a:chExt cx="988551" cy="960472"/>
          </a:xfrm>
        </p:grpSpPr>
        <p:sp>
          <p:nvSpPr>
            <p:cNvPr id="47" name="Bong bóng Lời nói: Hình bầu dục 46">
              <a:extLst>
                <a:ext uri="{FF2B5EF4-FFF2-40B4-BE49-F238E27FC236}">
                  <a16:creationId xmlns:a16="http://schemas.microsoft.com/office/drawing/2014/main" id="{CB535100-F1D1-C885-FAE7-8D62687D1B92}"/>
                </a:ext>
              </a:extLst>
            </p:cNvPr>
            <p:cNvSpPr/>
            <p:nvPr/>
          </p:nvSpPr>
          <p:spPr>
            <a:xfrm>
              <a:off x="4439376" y="416105"/>
              <a:ext cx="988551" cy="960472"/>
            </a:xfrm>
            <a:prstGeom prst="wedgeEllipseCallout">
              <a:avLst>
                <a:gd name="adj1" fmla="val -564"/>
                <a:gd name="adj2" fmla="val 64317"/>
              </a:avLst>
            </a:prstGeom>
            <a:noFill/>
            <a:ln w="101600" cap="flat" cmpd="sng" algn="ctr">
              <a:solidFill>
                <a:srgbClr val="02A38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p:txBody>
        </p:sp>
        <p:pic>
          <p:nvPicPr>
            <p:cNvPr id="48" name="Đồ họa 47" descr="Head with gears with solid fill">
              <a:extLst>
                <a:ext uri="{FF2B5EF4-FFF2-40B4-BE49-F238E27FC236}">
                  <a16:creationId xmlns:a16="http://schemas.microsoft.com/office/drawing/2014/main" id="{CD95FC75-43C1-CCEE-366A-624CEF9B6E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13527" y="449673"/>
              <a:ext cx="914400" cy="914400"/>
            </a:xfrm>
            <a:prstGeom prst="rect">
              <a:avLst/>
            </a:prstGeom>
          </p:spPr>
        </p:pic>
      </p:grpSp>
      <p:grpSp>
        <p:nvGrpSpPr>
          <p:cNvPr id="49" name="Nhóm 48">
            <a:extLst>
              <a:ext uri="{FF2B5EF4-FFF2-40B4-BE49-F238E27FC236}">
                <a16:creationId xmlns:a16="http://schemas.microsoft.com/office/drawing/2014/main" id="{C878598D-6F49-9674-C9C5-21E1F97DE222}"/>
              </a:ext>
            </a:extLst>
          </p:cNvPr>
          <p:cNvGrpSpPr/>
          <p:nvPr/>
        </p:nvGrpSpPr>
        <p:grpSpPr>
          <a:xfrm>
            <a:off x="8396221" y="4269634"/>
            <a:ext cx="1150960" cy="1121234"/>
            <a:chOff x="7061416" y="323529"/>
            <a:chExt cx="1208304" cy="1208304"/>
          </a:xfrm>
        </p:grpSpPr>
        <p:sp>
          <p:nvSpPr>
            <p:cNvPr id="50" name="Hình Bầu dục 49">
              <a:extLst>
                <a:ext uri="{FF2B5EF4-FFF2-40B4-BE49-F238E27FC236}">
                  <a16:creationId xmlns:a16="http://schemas.microsoft.com/office/drawing/2014/main" id="{6ABA77B9-8182-660A-0B42-6F20318592FF}"/>
                </a:ext>
              </a:extLst>
            </p:cNvPr>
            <p:cNvSpPr/>
            <p:nvPr/>
          </p:nvSpPr>
          <p:spPr>
            <a:xfrm>
              <a:off x="7061416" y="323529"/>
              <a:ext cx="1208304" cy="1208304"/>
            </a:xfrm>
            <a:prstGeom prst="ellipse">
              <a:avLst/>
            </a:prstGeom>
            <a:noFill/>
            <a:ln w="101600" cap="flat" cmpd="sng" algn="ctr">
              <a:solidFill>
                <a:srgbClr val="ED7D31">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p:txBody>
        </p:sp>
        <p:pic>
          <p:nvPicPr>
            <p:cNvPr id="51" name="Đồ họa 50" descr="Power with solid fill">
              <a:extLst>
                <a:ext uri="{FF2B5EF4-FFF2-40B4-BE49-F238E27FC236}">
                  <a16:creationId xmlns:a16="http://schemas.microsoft.com/office/drawing/2014/main" id="{19BC2115-DEA2-591A-A3F6-7CC87CFC88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30075" y="341145"/>
              <a:ext cx="1112790" cy="1112790"/>
            </a:xfrm>
            <a:prstGeom prst="rect">
              <a:avLst/>
            </a:prstGeom>
          </p:spPr>
        </p:pic>
      </p:grpSp>
      <p:grpSp>
        <p:nvGrpSpPr>
          <p:cNvPr id="52" name="Nhóm 51">
            <a:extLst>
              <a:ext uri="{FF2B5EF4-FFF2-40B4-BE49-F238E27FC236}">
                <a16:creationId xmlns:a16="http://schemas.microsoft.com/office/drawing/2014/main" id="{DF37FD45-AD45-C8CF-1591-15C123691460}"/>
              </a:ext>
            </a:extLst>
          </p:cNvPr>
          <p:cNvGrpSpPr/>
          <p:nvPr/>
        </p:nvGrpSpPr>
        <p:grpSpPr>
          <a:xfrm>
            <a:off x="7131549" y="4317091"/>
            <a:ext cx="960472" cy="988551"/>
            <a:chOff x="5735764" y="363622"/>
            <a:chExt cx="960472" cy="988551"/>
          </a:xfrm>
        </p:grpSpPr>
        <p:sp>
          <p:nvSpPr>
            <p:cNvPr id="53" name="Bong bóng Lời nói: Hình bầu dục 52">
              <a:extLst>
                <a:ext uri="{FF2B5EF4-FFF2-40B4-BE49-F238E27FC236}">
                  <a16:creationId xmlns:a16="http://schemas.microsoft.com/office/drawing/2014/main" id="{8C4C62AA-99B5-AA8E-3934-EB422C16E954}"/>
                </a:ext>
              </a:extLst>
            </p:cNvPr>
            <p:cNvSpPr/>
            <p:nvPr/>
          </p:nvSpPr>
          <p:spPr>
            <a:xfrm rot="16200000">
              <a:off x="5721724" y="377662"/>
              <a:ext cx="988551" cy="960472"/>
            </a:xfrm>
            <a:prstGeom prst="wedgeEllipseCallout">
              <a:avLst>
                <a:gd name="adj1" fmla="val -564"/>
                <a:gd name="adj2" fmla="val 64317"/>
              </a:avLst>
            </a:prstGeom>
            <a:noFill/>
            <a:ln w="101600" cap="flat" cmpd="sng" algn="ctr">
              <a:solidFill>
                <a:srgbClr val="037A9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p:txBody>
        </p:sp>
        <p:pic>
          <p:nvPicPr>
            <p:cNvPr id="54" name="Hình ảnh 53">
              <a:extLst>
                <a:ext uri="{FF2B5EF4-FFF2-40B4-BE49-F238E27FC236}">
                  <a16:creationId xmlns:a16="http://schemas.microsoft.com/office/drawing/2014/main" id="{2C015DF6-8A5D-867F-8C33-9FD2F0439183}"/>
                </a:ext>
              </a:extLst>
            </p:cNvPr>
            <p:cNvPicPr>
              <a:picLocks noChangeAspect="1"/>
            </p:cNvPicPr>
            <p:nvPr/>
          </p:nvPicPr>
          <p:blipFill>
            <a:blip r:embed="rId9">
              <a:duotone>
                <a:srgbClr val="5B9BD5">
                  <a:shade val="45000"/>
                  <a:satMod val="135000"/>
                </a:srgbClr>
                <a:prstClr val="white"/>
              </a:duotone>
              <a:extLst>
                <a:ext uri="{BEBA8EAE-BF5A-486C-A8C5-ECC9F3942E4B}">
                  <a14:imgProps xmlns:a14="http://schemas.microsoft.com/office/drawing/2010/main">
                    <a14:imgLayer r:embed="rId10">
                      <a14:imgEffect>
                        <a14:artisticGlowEdges/>
                      </a14:imgEffect>
                    </a14:imgLayer>
                  </a14:imgProps>
                </a:ext>
                <a:ext uri="{28A0092B-C50C-407E-A947-70E740481C1C}">
                  <a14:useLocalDpi xmlns:a14="http://schemas.microsoft.com/office/drawing/2010/main" val="0"/>
                </a:ext>
              </a:extLst>
            </a:blip>
            <a:stretch>
              <a:fillRect/>
            </a:stretch>
          </p:blipFill>
          <p:spPr>
            <a:xfrm>
              <a:off x="5856032" y="519739"/>
              <a:ext cx="724992" cy="724992"/>
            </a:xfrm>
            <a:prstGeom prst="rect">
              <a:avLst/>
            </a:prstGeom>
          </p:spPr>
        </p:pic>
      </p:grpSp>
    </p:spTree>
    <p:extLst>
      <p:ext uri="{BB962C8B-B14F-4D97-AF65-F5344CB8AC3E}">
        <p14:creationId xmlns:p14="http://schemas.microsoft.com/office/powerpoint/2010/main" val="1669716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4090CCA-D026-45BC-B07F-0B83FB8BE1B0}"/>
              </a:ext>
            </a:extLst>
          </p:cNvPr>
          <p:cNvGraphicFramePr>
            <a:graphicFrameLocks noGrp="1"/>
          </p:cNvGraphicFramePr>
          <p:nvPr>
            <p:extLst>
              <p:ext uri="{D42A27DB-BD31-4B8C-83A1-F6EECF244321}">
                <p14:modId xmlns:p14="http://schemas.microsoft.com/office/powerpoint/2010/main" val="3287234390"/>
              </p:ext>
            </p:extLst>
          </p:nvPr>
        </p:nvGraphicFramePr>
        <p:xfrm>
          <a:off x="255165" y="493820"/>
          <a:ext cx="23900303" cy="12734867"/>
        </p:xfrm>
        <a:graphic>
          <a:graphicData uri="http://schemas.openxmlformats.org/drawingml/2006/table">
            <a:tbl>
              <a:tblPr firstRow="1" firstCol="1" bandRow="1"/>
              <a:tblGrid>
                <a:gridCol w="3117955">
                  <a:extLst>
                    <a:ext uri="{9D8B030D-6E8A-4147-A177-3AD203B41FA5}">
                      <a16:colId xmlns:a16="http://schemas.microsoft.com/office/drawing/2014/main" val="20000"/>
                    </a:ext>
                  </a:extLst>
                </a:gridCol>
                <a:gridCol w="4185920">
                  <a:extLst>
                    <a:ext uri="{9D8B030D-6E8A-4147-A177-3AD203B41FA5}">
                      <a16:colId xmlns:a16="http://schemas.microsoft.com/office/drawing/2014/main" val="20001"/>
                    </a:ext>
                  </a:extLst>
                </a:gridCol>
                <a:gridCol w="4348480">
                  <a:extLst>
                    <a:ext uri="{9D8B030D-6E8A-4147-A177-3AD203B41FA5}">
                      <a16:colId xmlns:a16="http://schemas.microsoft.com/office/drawing/2014/main" val="20002"/>
                    </a:ext>
                  </a:extLst>
                </a:gridCol>
                <a:gridCol w="4121463">
                  <a:extLst>
                    <a:ext uri="{9D8B030D-6E8A-4147-A177-3AD203B41FA5}">
                      <a16:colId xmlns:a16="http://schemas.microsoft.com/office/drawing/2014/main" val="20003"/>
                    </a:ext>
                  </a:extLst>
                </a:gridCol>
                <a:gridCol w="3173417">
                  <a:extLst>
                    <a:ext uri="{9D8B030D-6E8A-4147-A177-3AD203B41FA5}">
                      <a16:colId xmlns:a16="http://schemas.microsoft.com/office/drawing/2014/main" val="20004"/>
                    </a:ext>
                  </a:extLst>
                </a:gridCol>
                <a:gridCol w="4953068">
                  <a:extLst>
                    <a:ext uri="{9D8B030D-6E8A-4147-A177-3AD203B41FA5}">
                      <a16:colId xmlns:a16="http://schemas.microsoft.com/office/drawing/2014/main" val="20005"/>
                    </a:ext>
                  </a:extLst>
                </a:gridCol>
              </a:tblGrid>
              <a:tr h="770866">
                <a:tc>
                  <a:txBody>
                    <a:bodyPr/>
                    <a:lstStyle/>
                    <a:p>
                      <a:pPr algn="ctr">
                        <a:lnSpc>
                          <a:spcPct val="107000"/>
                        </a:lnSpc>
                        <a:spcAft>
                          <a:spcPts val="0"/>
                        </a:spcAft>
                      </a:pPr>
                      <a:r>
                        <a:rPr lang="en-US" sz="4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4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chất</a:t>
                      </a:r>
                      <a:endParaRPr lang="en-US" sz="4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5022" marR="85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n-US" sz="44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Monosacchcaride</a:t>
                      </a:r>
                      <a:endParaRPr lang="en-US" sz="4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5022" marR="85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lnSpc>
                          <a:spcPct val="107000"/>
                        </a:lnSpc>
                        <a:spcAft>
                          <a:spcPts val="0"/>
                        </a:spcAft>
                      </a:pPr>
                      <a:r>
                        <a:rPr lang="en-US" sz="44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Disaccharide </a:t>
                      </a:r>
                      <a:endParaRPr lang="en-US" sz="4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5022" marR="85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n-US" sz="44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Polysaccharide </a:t>
                      </a:r>
                      <a:endParaRPr lang="en-US" sz="4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5022" marR="85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732744">
                <a:tc>
                  <a:txBody>
                    <a:bodyPr/>
                    <a:lstStyle/>
                    <a:p>
                      <a:pPr algn="ctr">
                        <a:lnSpc>
                          <a:spcPct val="107000"/>
                        </a:lnSpc>
                        <a:spcAft>
                          <a:spcPts val="0"/>
                        </a:spcAft>
                        <a:tabLst>
                          <a:tab pos="528320" algn="ctr"/>
                        </a:tabLst>
                      </a:pPr>
                      <a:r>
                        <a:rPr lang="en-US" sz="35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Carbohydrate</a:t>
                      </a:r>
                      <a:endParaRPr lang="en-US" sz="35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5022" marR="85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4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Glucose</a:t>
                      </a:r>
                      <a:endParaRPr lang="en-US" sz="4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5022" marR="85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4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Fructose</a:t>
                      </a:r>
                      <a:endParaRPr lang="en-US" sz="4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5022" marR="85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4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Saccharose</a:t>
                      </a:r>
                      <a:endParaRPr lang="en-US" sz="4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5022" marR="85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4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Tinh bột</a:t>
                      </a:r>
                      <a:endParaRPr lang="en-US" sz="4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5022" marR="85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4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Cellulose</a:t>
                      </a:r>
                      <a:endParaRPr lang="en-US" sz="4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5022" marR="85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73337">
                <a:tc>
                  <a:txBody>
                    <a:bodyPr/>
                    <a:lstStyle/>
                    <a:p>
                      <a:pPr algn="ctr">
                        <a:lnSpc>
                          <a:spcPct val="107000"/>
                        </a:lnSpc>
                        <a:spcAft>
                          <a:spcPts val="0"/>
                        </a:spcAft>
                      </a:pPr>
                      <a:r>
                        <a:rPr lang="en-US" sz="44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CTPT</a:t>
                      </a:r>
                      <a:endParaRPr lang="en-US" sz="4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5022" marR="85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3000" b="0" dirty="0">
                        <a:solidFill>
                          <a:srgbClr val="FF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85022" marR="85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3000" b="0" dirty="0">
                        <a:solidFill>
                          <a:srgbClr val="FF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85022" marR="85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3000" b="0" dirty="0">
                        <a:solidFill>
                          <a:srgbClr val="FF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85022" marR="85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3000" b="0" dirty="0">
                        <a:solidFill>
                          <a:srgbClr val="FF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85022" marR="85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3000" b="0" dirty="0">
                        <a:solidFill>
                          <a:srgbClr val="FF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85022" marR="85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75143">
                <a:tc>
                  <a:txBody>
                    <a:bodyPr/>
                    <a:lstStyle/>
                    <a:p>
                      <a:pPr algn="ctr">
                        <a:lnSpc>
                          <a:spcPct val="107000"/>
                        </a:lnSpc>
                        <a:spcAft>
                          <a:spcPts val="0"/>
                        </a:spcAft>
                      </a:pPr>
                      <a:endPar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4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4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4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cấu</a:t>
                      </a:r>
                      <a:r>
                        <a:rPr lang="en-US" sz="4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tạo</a:t>
                      </a:r>
                      <a:endParaRPr lang="en-US" sz="4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5022" marR="85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3000" dirty="0">
                        <a:solidFill>
                          <a:srgbClr val="FF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85022" marR="85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3000" dirty="0">
                        <a:solidFill>
                          <a:srgbClr val="FF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85022" marR="85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3000" b="1" dirty="0">
                        <a:solidFill>
                          <a:srgbClr val="FF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en-US" sz="3000" b="1" dirty="0">
                        <a:solidFill>
                          <a:srgbClr val="FF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3000" b="1" dirty="0">
                          <a:solidFill>
                            <a:srgbClr val="FF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000" dirty="0">
                        <a:solidFill>
                          <a:srgbClr val="FF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85022" marR="85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3600" dirty="0">
                        <a:solidFill>
                          <a:srgbClr val="FF00FF"/>
                        </a:solidFill>
                      </a:endParaRPr>
                    </a:p>
                  </a:txBody>
                  <a:tcPr marL="85022" marR="85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610504" t="-150598" r="-126471" b="-192829"/>
                      </a:stretch>
                    </a:blipFill>
                  </a:tcPr>
                </a:tc>
                <a:tc>
                  <a:txBody>
                    <a:bodyPr/>
                    <a:lstStyle/>
                    <a:p>
                      <a:endParaRPr lang="en-US" sz="3600" dirty="0">
                        <a:solidFill>
                          <a:srgbClr val="FF00FF"/>
                        </a:solidFill>
                      </a:endParaRPr>
                    </a:p>
                  </a:txBody>
                  <a:tcPr marL="85022" marR="85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567450" t="-150598" r="-1007" b="-192829"/>
                      </a:stretch>
                    </a:blipFill>
                  </a:tcPr>
                </a:tc>
                <a:extLst>
                  <a:ext uri="{0D108BD9-81ED-4DB2-BD59-A6C34878D82A}">
                    <a16:rowId xmlns:a16="http://schemas.microsoft.com/office/drawing/2014/main" val="10004"/>
                  </a:ext>
                </a:extLst>
              </a:tr>
              <a:tr h="2031249">
                <a:tc>
                  <a:txBody>
                    <a:bodyPr/>
                    <a:lstStyle/>
                    <a:p>
                      <a:pPr algn="ctr">
                        <a:lnSpc>
                          <a:spcPct val="107000"/>
                        </a:lnSpc>
                        <a:spcAft>
                          <a:spcPts val="0"/>
                        </a:spcAft>
                      </a:pPr>
                      <a:r>
                        <a:rPr lang="en-US" sz="4400" b="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T</a:t>
                      </a:r>
                      <a:r>
                        <a:rPr lang="en-GB" sz="4400" b="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ính </a:t>
                      </a:r>
                      <a:r>
                        <a:rPr lang="en-US" sz="4400" b="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chất Aldehyde</a:t>
                      </a:r>
                      <a:endParaRPr lang="en-US" sz="4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85022" marR="85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3000" b="0" dirty="0">
                          <a:solidFill>
                            <a:srgbClr val="FF00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000" b="0" dirty="0">
                        <a:solidFill>
                          <a:srgbClr val="FF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85022" marR="85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endParaRPr lang="en-US" sz="3000" b="0" dirty="0">
                        <a:solidFill>
                          <a:srgbClr val="FF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85022" marR="85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3000" dirty="0">
                        <a:solidFill>
                          <a:srgbClr val="FF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85022" marR="85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3000" dirty="0">
                        <a:solidFill>
                          <a:srgbClr val="FF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85022" marR="85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3000" dirty="0">
                        <a:solidFill>
                          <a:srgbClr val="FF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85022" marR="85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52320">
                <a:tc>
                  <a:txBody>
                    <a:bodyPr/>
                    <a:lstStyle/>
                    <a:p>
                      <a:pPr algn="ctr">
                        <a:lnSpc>
                          <a:spcPct val="107000"/>
                        </a:lnSpc>
                        <a:spcAft>
                          <a:spcPts val="0"/>
                        </a:spcAft>
                      </a:pPr>
                      <a:r>
                        <a:rPr lang="en-GB" sz="44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Tính chất </a:t>
                      </a:r>
                      <a:r>
                        <a:rPr lang="en-US" sz="44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Polyalcohol</a:t>
                      </a:r>
                      <a:endParaRPr lang="en-US" sz="4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85022" marR="85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3000" b="0" dirty="0">
                        <a:solidFill>
                          <a:srgbClr val="FF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85022" marR="85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3000" b="0" dirty="0">
                        <a:solidFill>
                          <a:srgbClr val="FF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85022" marR="85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3000" b="1" baseline="0" dirty="0">
                          <a:solidFill>
                            <a:srgbClr val="FF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000" b="0" dirty="0">
                        <a:solidFill>
                          <a:srgbClr val="FF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85022" marR="85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3000" dirty="0">
                        <a:solidFill>
                          <a:srgbClr val="FF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85022" marR="85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3000" dirty="0">
                        <a:solidFill>
                          <a:srgbClr val="FF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85022" marR="85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283251">
                <a:tc>
                  <a:txBody>
                    <a:bodyPr/>
                    <a:lstStyle/>
                    <a:p>
                      <a:pPr algn="ctr">
                        <a:lnSpc>
                          <a:spcPct val="107000"/>
                        </a:lnSpc>
                        <a:spcAft>
                          <a:spcPts val="0"/>
                        </a:spcAft>
                      </a:pPr>
                      <a:r>
                        <a:rPr lang="en-US" sz="4400" b="1">
                          <a:solidFill>
                            <a:srgbClr val="FF00FF"/>
                          </a:solidFill>
                          <a:effectLst/>
                          <a:latin typeface="Times New Roman" panose="02020603050405020304" pitchFamily="18" charset="0"/>
                          <a:ea typeface="Calibri" panose="020F0502020204030204" pitchFamily="34" charset="0"/>
                          <a:cs typeface="Times New Roman" panose="02020603050405020304" pitchFamily="18" charset="0"/>
                        </a:rPr>
                        <a:t>Phản </a:t>
                      </a:r>
                      <a:r>
                        <a:rPr lang="en-GB" sz="4400" b="1">
                          <a:solidFill>
                            <a:srgbClr val="FF00FF"/>
                          </a:solidFill>
                          <a:effectLst/>
                          <a:latin typeface="Times New Roman" panose="02020603050405020304" pitchFamily="18" charset="0"/>
                          <a:ea typeface="Calibri" panose="020F0502020204030204" pitchFamily="34" charset="0"/>
                          <a:cs typeface="Times New Roman" panose="02020603050405020304" pitchFamily="18" charset="0"/>
                        </a:rPr>
                        <a:t>ứng</a:t>
                      </a:r>
                      <a:r>
                        <a:rPr lang="en-US" sz="4400" b="1">
                          <a:solidFill>
                            <a:srgbClr val="FF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FF"/>
                          </a:solidFill>
                          <a:effectLst/>
                          <a:latin typeface="Times New Roman" panose="02020603050405020304" pitchFamily="18" charset="0"/>
                          <a:ea typeface="Calibri" panose="020F0502020204030204" pitchFamily="34" charset="0"/>
                          <a:cs typeface="Times New Roman" panose="02020603050405020304" pitchFamily="18" charset="0"/>
                        </a:rPr>
                        <a:t>thủy</a:t>
                      </a:r>
                      <a:r>
                        <a:rPr lang="en-US" sz="4400" b="1" dirty="0">
                          <a:solidFill>
                            <a:srgbClr val="FF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FF"/>
                          </a:solidFill>
                          <a:effectLst/>
                          <a:latin typeface="Times New Roman" panose="02020603050405020304" pitchFamily="18" charset="0"/>
                          <a:ea typeface="Calibri" panose="020F0502020204030204" pitchFamily="34" charset="0"/>
                          <a:cs typeface="Times New Roman" panose="02020603050405020304" pitchFamily="18" charset="0"/>
                        </a:rPr>
                        <a:t>phân</a:t>
                      </a:r>
                      <a:endParaRPr lang="en-US" sz="4400" b="1" dirty="0">
                        <a:solidFill>
                          <a:srgbClr val="FF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85022" marR="85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3000" dirty="0">
                        <a:solidFill>
                          <a:srgbClr val="FF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85022" marR="85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3000" dirty="0">
                        <a:solidFill>
                          <a:srgbClr val="FF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85022" marR="85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3000" dirty="0">
                        <a:solidFill>
                          <a:srgbClr val="FF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85022" marR="85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3000" dirty="0">
                        <a:solidFill>
                          <a:srgbClr val="FF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85022" marR="85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3000" dirty="0">
                        <a:solidFill>
                          <a:srgbClr val="FF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85022" marR="85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315701">
                <a:tc>
                  <a:txBody>
                    <a:bodyPr/>
                    <a:lstStyle/>
                    <a:p>
                      <a:pPr algn="ctr">
                        <a:lnSpc>
                          <a:spcPct val="107000"/>
                        </a:lnSpc>
                        <a:spcAft>
                          <a:spcPts val="0"/>
                        </a:spcAft>
                      </a:pPr>
                      <a:r>
                        <a:rPr lang="en-US" sz="4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Tính chất khác</a:t>
                      </a:r>
                      <a:endParaRPr lang="en-US" sz="4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5022" marR="85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3000" dirty="0">
                        <a:solidFill>
                          <a:srgbClr val="FF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85022" marR="85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3000" dirty="0">
                        <a:solidFill>
                          <a:srgbClr val="FF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85022" marR="85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3000" dirty="0">
                        <a:solidFill>
                          <a:srgbClr val="FF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85022" marR="85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3000" dirty="0">
                        <a:solidFill>
                          <a:srgbClr val="FF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85022" marR="85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3000" dirty="0">
                        <a:solidFill>
                          <a:srgbClr val="FF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85022" marR="85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 name="Text Box 4">
            <a:extLst>
              <a:ext uri="{FF2B5EF4-FFF2-40B4-BE49-F238E27FC236}">
                <a16:creationId xmlns:a16="http://schemas.microsoft.com/office/drawing/2014/main" id="{A5CE10D8-38E9-4215-9316-0F74BABEFBD5}"/>
              </a:ext>
            </a:extLst>
          </p:cNvPr>
          <p:cNvSpPr txBox="1">
            <a:spLocks noChangeArrowheads="1"/>
          </p:cNvSpPr>
          <p:nvPr/>
        </p:nvSpPr>
        <p:spPr bwMode="auto">
          <a:xfrm>
            <a:off x="5597558" y="-190522"/>
            <a:ext cx="14025597" cy="861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983" eaLnBrk="1" fontAlgn="base" hangingPunct="1">
              <a:spcBef>
                <a:spcPct val="50000"/>
              </a:spcBef>
              <a:spcAft>
                <a:spcPct val="0"/>
              </a:spcAft>
              <a:buClrTx/>
            </a:pPr>
            <a:r>
              <a:rPr lang="en-US" altLang="en-US" sz="5001" b="1" kern="1200">
                <a:solidFill>
                  <a:srgbClr val="0000FF"/>
                </a:solidFill>
                <a:latin typeface="Times New Roman" panose="02020603050405020304" pitchFamily="18" charset="0"/>
                <a:ea typeface="+mn-ea"/>
                <a:cs typeface="Times New Roman" panose="02020603050405020304" pitchFamily="18" charset="0"/>
              </a:rPr>
              <a:t>Tính chất hóa học của carbohydrate</a:t>
            </a:r>
          </a:p>
        </p:txBody>
      </p:sp>
      <p:sp>
        <p:nvSpPr>
          <p:cNvPr id="33796" name="Rectangle 3">
            <a:extLst>
              <a:ext uri="{FF2B5EF4-FFF2-40B4-BE49-F238E27FC236}">
                <a16:creationId xmlns:a16="http://schemas.microsoft.com/office/drawing/2014/main" id="{A15FFDCA-2EC4-4F6D-AB64-222E96F088AB}"/>
              </a:ext>
            </a:extLst>
          </p:cNvPr>
          <p:cNvSpPr>
            <a:spLocks noChangeArrowheads="1"/>
          </p:cNvSpPr>
          <p:nvPr/>
        </p:nvSpPr>
        <p:spPr bwMode="auto">
          <a:xfrm>
            <a:off x="4427814" y="2103386"/>
            <a:ext cx="2125903" cy="78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983" eaLnBrk="1" fontAlgn="base" hangingPunct="1">
              <a:lnSpc>
                <a:spcPct val="107000"/>
              </a:lnSpc>
              <a:spcBef>
                <a:spcPct val="0"/>
              </a:spcBef>
              <a:spcAft>
                <a:spcPct val="0"/>
              </a:spcAft>
              <a:buClrTx/>
            </a:pPr>
            <a:r>
              <a:rPr lang="en-US" altLang="en-US" sz="4400" kern="1200">
                <a:solidFill>
                  <a:prstClr val="black"/>
                </a:solidFill>
                <a:latin typeface="Times New Roman" panose="02020603050405020304" pitchFamily="18" charset="0"/>
                <a:ea typeface="Calibri" panose="020F0502020204030204" pitchFamily="34" charset="0"/>
                <a:cs typeface="Times New Roman" panose="02020603050405020304" pitchFamily="18" charset="0"/>
              </a:rPr>
              <a:t>C</a:t>
            </a:r>
            <a:r>
              <a:rPr lang="en-US" altLang="en-US" sz="4400" kern="1200" baseline="-25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6</a:t>
            </a:r>
            <a:r>
              <a:rPr lang="en-US" altLang="en-US" sz="4400" kern="1200">
                <a:solidFill>
                  <a:prstClr val="black"/>
                </a:solidFill>
                <a:latin typeface="Times New Roman" panose="02020603050405020304" pitchFamily="18" charset="0"/>
                <a:ea typeface="Calibri" panose="020F0502020204030204" pitchFamily="34" charset="0"/>
                <a:cs typeface="Times New Roman" panose="02020603050405020304" pitchFamily="18" charset="0"/>
              </a:rPr>
              <a:t>H</a:t>
            </a:r>
            <a:r>
              <a:rPr lang="en-US" altLang="en-US" sz="4400" kern="1200" baseline="-25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12</a:t>
            </a:r>
            <a:r>
              <a:rPr lang="en-US" altLang="en-US" sz="4400" kern="1200">
                <a:solidFill>
                  <a:prstClr val="black"/>
                </a:solidFill>
                <a:latin typeface="Times New Roman" panose="02020603050405020304" pitchFamily="18" charset="0"/>
                <a:ea typeface="Calibri" panose="020F0502020204030204" pitchFamily="34" charset="0"/>
                <a:cs typeface="Times New Roman" panose="02020603050405020304" pitchFamily="18" charset="0"/>
              </a:rPr>
              <a:t>O</a:t>
            </a:r>
            <a:r>
              <a:rPr lang="en-US" altLang="en-US" sz="4400" kern="1200" baseline="-25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6</a:t>
            </a:r>
            <a:endParaRPr lang="en-US" altLang="en-US" sz="4400"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3797" name="Rectangle 4">
            <a:extLst>
              <a:ext uri="{FF2B5EF4-FFF2-40B4-BE49-F238E27FC236}">
                <a16:creationId xmlns:a16="http://schemas.microsoft.com/office/drawing/2014/main" id="{5B5DE0A4-F38A-419B-A9AF-951D564BCA43}"/>
              </a:ext>
            </a:extLst>
          </p:cNvPr>
          <p:cNvSpPr>
            <a:spLocks noChangeArrowheads="1"/>
          </p:cNvSpPr>
          <p:nvPr/>
        </p:nvSpPr>
        <p:spPr bwMode="auto">
          <a:xfrm>
            <a:off x="8736112" y="2103386"/>
            <a:ext cx="2125903" cy="78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983" eaLnBrk="1" fontAlgn="base" hangingPunct="1">
              <a:lnSpc>
                <a:spcPct val="107000"/>
              </a:lnSpc>
              <a:spcBef>
                <a:spcPct val="0"/>
              </a:spcBef>
              <a:spcAft>
                <a:spcPct val="0"/>
              </a:spcAft>
              <a:buClrTx/>
            </a:pPr>
            <a:r>
              <a:rPr lang="en-US" altLang="en-US" sz="4400" kern="1200">
                <a:solidFill>
                  <a:prstClr val="black"/>
                </a:solidFill>
                <a:latin typeface="Times New Roman" panose="02020603050405020304" pitchFamily="18" charset="0"/>
                <a:ea typeface="Calibri" panose="020F0502020204030204" pitchFamily="34" charset="0"/>
                <a:cs typeface="Times New Roman" panose="02020603050405020304" pitchFamily="18" charset="0"/>
              </a:rPr>
              <a:t>C</a:t>
            </a:r>
            <a:r>
              <a:rPr lang="en-US" altLang="en-US" sz="4400" kern="1200" baseline="-25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6</a:t>
            </a:r>
            <a:r>
              <a:rPr lang="en-US" altLang="en-US" sz="4400" kern="1200">
                <a:solidFill>
                  <a:prstClr val="black"/>
                </a:solidFill>
                <a:latin typeface="Times New Roman" panose="02020603050405020304" pitchFamily="18" charset="0"/>
                <a:ea typeface="Calibri" panose="020F0502020204030204" pitchFamily="34" charset="0"/>
                <a:cs typeface="Times New Roman" panose="02020603050405020304" pitchFamily="18" charset="0"/>
              </a:rPr>
              <a:t>H</a:t>
            </a:r>
            <a:r>
              <a:rPr lang="en-US" altLang="en-US" sz="4400" kern="1200" baseline="-25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12</a:t>
            </a:r>
            <a:r>
              <a:rPr lang="en-US" altLang="en-US" sz="4400" kern="1200">
                <a:solidFill>
                  <a:prstClr val="black"/>
                </a:solidFill>
                <a:latin typeface="Times New Roman" panose="02020603050405020304" pitchFamily="18" charset="0"/>
                <a:ea typeface="Calibri" panose="020F0502020204030204" pitchFamily="34" charset="0"/>
                <a:cs typeface="Times New Roman" panose="02020603050405020304" pitchFamily="18" charset="0"/>
              </a:rPr>
              <a:t>O</a:t>
            </a:r>
            <a:r>
              <a:rPr lang="en-US" altLang="en-US" sz="4400" kern="1200" baseline="-25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6</a:t>
            </a:r>
            <a:endParaRPr lang="en-US" altLang="en-US" sz="4400"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3798" name="Rectangle 5">
            <a:extLst>
              <a:ext uri="{FF2B5EF4-FFF2-40B4-BE49-F238E27FC236}">
                <a16:creationId xmlns:a16="http://schemas.microsoft.com/office/drawing/2014/main" id="{3246383F-ED37-4C0A-B428-44B8E9C3BA0F}"/>
              </a:ext>
            </a:extLst>
          </p:cNvPr>
          <p:cNvSpPr>
            <a:spLocks noChangeArrowheads="1"/>
          </p:cNvSpPr>
          <p:nvPr/>
        </p:nvSpPr>
        <p:spPr bwMode="auto">
          <a:xfrm>
            <a:off x="12677794" y="2095128"/>
            <a:ext cx="2487027" cy="78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983" eaLnBrk="1" fontAlgn="base" hangingPunct="1">
              <a:lnSpc>
                <a:spcPct val="107000"/>
              </a:lnSpc>
              <a:spcBef>
                <a:spcPct val="0"/>
              </a:spcBef>
              <a:spcAft>
                <a:spcPct val="0"/>
              </a:spcAft>
              <a:buClrTx/>
            </a:pPr>
            <a:r>
              <a:rPr lang="en-US" altLang="en-US" sz="4400" kern="1200">
                <a:solidFill>
                  <a:prstClr val="black"/>
                </a:solidFill>
                <a:latin typeface="Times New Roman" panose="02020603050405020304" pitchFamily="18" charset="0"/>
                <a:ea typeface="Calibri" panose="020F0502020204030204" pitchFamily="34" charset="0"/>
                <a:cs typeface="Times New Roman" panose="02020603050405020304" pitchFamily="18" charset="0"/>
              </a:rPr>
              <a:t>C</a:t>
            </a:r>
            <a:r>
              <a:rPr lang="en-US" altLang="en-US" sz="4400" kern="1200" baseline="-25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12</a:t>
            </a:r>
            <a:r>
              <a:rPr lang="en-US" altLang="en-US" sz="4400" kern="1200">
                <a:solidFill>
                  <a:prstClr val="black"/>
                </a:solidFill>
                <a:latin typeface="Times New Roman" panose="02020603050405020304" pitchFamily="18" charset="0"/>
                <a:ea typeface="Calibri" panose="020F0502020204030204" pitchFamily="34" charset="0"/>
                <a:cs typeface="Times New Roman" panose="02020603050405020304" pitchFamily="18" charset="0"/>
              </a:rPr>
              <a:t>H</a:t>
            </a:r>
            <a:r>
              <a:rPr lang="en-US" altLang="en-US" sz="4400" kern="1200" baseline="-25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22</a:t>
            </a:r>
            <a:r>
              <a:rPr lang="en-US" altLang="en-US" sz="4400" kern="1200">
                <a:solidFill>
                  <a:prstClr val="black"/>
                </a:solidFill>
                <a:latin typeface="Times New Roman" panose="02020603050405020304" pitchFamily="18" charset="0"/>
                <a:ea typeface="Calibri" panose="020F0502020204030204" pitchFamily="34" charset="0"/>
                <a:cs typeface="Times New Roman" panose="02020603050405020304" pitchFamily="18" charset="0"/>
              </a:rPr>
              <a:t>O</a:t>
            </a:r>
            <a:r>
              <a:rPr lang="en-US" altLang="en-US" sz="4400" kern="1200" baseline="-25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11</a:t>
            </a:r>
            <a:endParaRPr lang="en-US" altLang="en-US" sz="4400"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3799" name="Rectangle 6">
            <a:extLst>
              <a:ext uri="{FF2B5EF4-FFF2-40B4-BE49-F238E27FC236}">
                <a16:creationId xmlns:a16="http://schemas.microsoft.com/office/drawing/2014/main" id="{12CF31E2-2658-4E17-8961-4173D102D1B8}"/>
              </a:ext>
            </a:extLst>
          </p:cNvPr>
          <p:cNvSpPr>
            <a:spLocks noChangeArrowheads="1"/>
          </p:cNvSpPr>
          <p:nvPr/>
        </p:nvSpPr>
        <p:spPr bwMode="auto">
          <a:xfrm>
            <a:off x="16277117" y="2083066"/>
            <a:ext cx="2688557" cy="78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983" eaLnBrk="1" fontAlgn="base" hangingPunct="1">
              <a:lnSpc>
                <a:spcPct val="107000"/>
              </a:lnSpc>
              <a:spcBef>
                <a:spcPct val="0"/>
              </a:spcBef>
              <a:spcAft>
                <a:spcPct val="0"/>
              </a:spcAft>
              <a:buClrTx/>
            </a:pPr>
            <a:r>
              <a:rPr lang="en-US" altLang="en-US" sz="4400" kern="1200">
                <a:solidFill>
                  <a:prstClr val="black"/>
                </a:solidFill>
                <a:latin typeface="Times New Roman" panose="02020603050405020304" pitchFamily="18" charset="0"/>
                <a:ea typeface="Calibri" panose="020F0502020204030204" pitchFamily="34" charset="0"/>
                <a:cs typeface="Times New Roman" panose="02020603050405020304" pitchFamily="18" charset="0"/>
              </a:rPr>
              <a:t>(C</a:t>
            </a:r>
            <a:r>
              <a:rPr lang="en-US" altLang="en-US" sz="4400" kern="1200" baseline="-25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6</a:t>
            </a:r>
            <a:r>
              <a:rPr lang="en-US" altLang="en-US" sz="4400" kern="1200">
                <a:solidFill>
                  <a:prstClr val="black"/>
                </a:solidFill>
                <a:latin typeface="Times New Roman" panose="02020603050405020304" pitchFamily="18" charset="0"/>
                <a:ea typeface="Calibri" panose="020F0502020204030204" pitchFamily="34" charset="0"/>
                <a:cs typeface="Times New Roman" panose="02020603050405020304" pitchFamily="18" charset="0"/>
              </a:rPr>
              <a:t>H</a:t>
            </a:r>
            <a:r>
              <a:rPr lang="en-US" altLang="en-US" sz="4400" kern="1200" baseline="-25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10</a:t>
            </a:r>
            <a:r>
              <a:rPr lang="en-US" altLang="en-US" sz="4400" kern="1200">
                <a:solidFill>
                  <a:prstClr val="black"/>
                </a:solidFill>
                <a:latin typeface="Times New Roman" panose="02020603050405020304" pitchFamily="18" charset="0"/>
                <a:ea typeface="Calibri" panose="020F0502020204030204" pitchFamily="34" charset="0"/>
                <a:cs typeface="Times New Roman" panose="02020603050405020304" pitchFamily="18" charset="0"/>
              </a:rPr>
              <a:t>O</a:t>
            </a:r>
            <a:r>
              <a:rPr lang="en-US" altLang="en-US" sz="4400" kern="1200" baseline="-25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5</a:t>
            </a:r>
            <a:r>
              <a:rPr lang="en-US" altLang="en-US" sz="4400" kern="120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4400" kern="1200" baseline="-25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n</a:t>
            </a:r>
            <a:endParaRPr lang="en-US" altLang="en-US" sz="4400"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3800" name="Rectangle 7">
            <a:extLst>
              <a:ext uri="{FF2B5EF4-FFF2-40B4-BE49-F238E27FC236}">
                <a16:creationId xmlns:a16="http://schemas.microsoft.com/office/drawing/2014/main" id="{AF480922-C972-4515-8633-3366969C379D}"/>
              </a:ext>
            </a:extLst>
          </p:cNvPr>
          <p:cNvSpPr>
            <a:spLocks noChangeArrowheads="1"/>
          </p:cNvSpPr>
          <p:nvPr/>
        </p:nvSpPr>
        <p:spPr bwMode="auto">
          <a:xfrm>
            <a:off x="20261089" y="2064914"/>
            <a:ext cx="2688557" cy="78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983" eaLnBrk="1" fontAlgn="base" hangingPunct="1">
              <a:lnSpc>
                <a:spcPct val="107000"/>
              </a:lnSpc>
              <a:spcBef>
                <a:spcPct val="0"/>
              </a:spcBef>
              <a:spcAft>
                <a:spcPct val="0"/>
              </a:spcAft>
              <a:buClrTx/>
            </a:pPr>
            <a:r>
              <a:rPr lang="en-US" altLang="en-US" sz="4400" kern="1200">
                <a:solidFill>
                  <a:prstClr val="black"/>
                </a:solidFill>
                <a:latin typeface="Times New Roman" panose="02020603050405020304" pitchFamily="18" charset="0"/>
                <a:ea typeface="Calibri" panose="020F0502020204030204" pitchFamily="34" charset="0"/>
                <a:cs typeface="Times New Roman" panose="02020603050405020304" pitchFamily="18" charset="0"/>
              </a:rPr>
              <a:t>(C</a:t>
            </a:r>
            <a:r>
              <a:rPr lang="en-US" altLang="en-US" sz="4400" kern="1200" baseline="-25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6</a:t>
            </a:r>
            <a:r>
              <a:rPr lang="en-US" altLang="en-US" sz="4400" kern="1200">
                <a:solidFill>
                  <a:prstClr val="black"/>
                </a:solidFill>
                <a:latin typeface="Times New Roman" panose="02020603050405020304" pitchFamily="18" charset="0"/>
                <a:ea typeface="Calibri" panose="020F0502020204030204" pitchFamily="34" charset="0"/>
                <a:cs typeface="Times New Roman" panose="02020603050405020304" pitchFamily="18" charset="0"/>
              </a:rPr>
              <a:t>H</a:t>
            </a:r>
            <a:r>
              <a:rPr lang="en-US" altLang="en-US" sz="4400" kern="1200" baseline="-25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10</a:t>
            </a:r>
            <a:r>
              <a:rPr lang="en-US" altLang="en-US" sz="4400" kern="1200">
                <a:solidFill>
                  <a:prstClr val="black"/>
                </a:solidFill>
                <a:latin typeface="Times New Roman" panose="02020603050405020304" pitchFamily="18" charset="0"/>
                <a:ea typeface="Calibri" panose="020F0502020204030204" pitchFamily="34" charset="0"/>
                <a:cs typeface="Times New Roman" panose="02020603050405020304" pitchFamily="18" charset="0"/>
              </a:rPr>
              <a:t>O</a:t>
            </a:r>
            <a:r>
              <a:rPr lang="en-US" altLang="en-US" sz="4400" kern="1200" baseline="-25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5</a:t>
            </a:r>
            <a:r>
              <a:rPr lang="en-US" altLang="en-US" sz="4400" kern="120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4400" kern="1200" baseline="-25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n</a:t>
            </a:r>
            <a:endParaRPr lang="en-US" altLang="en-US" sz="4400"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3804" name="Rectangle 11">
            <a:extLst>
              <a:ext uri="{FF2B5EF4-FFF2-40B4-BE49-F238E27FC236}">
                <a16:creationId xmlns:a16="http://schemas.microsoft.com/office/drawing/2014/main" id="{39A517E6-7A55-4A3A-8AB3-6C2F8D1927D3}"/>
              </a:ext>
            </a:extLst>
          </p:cNvPr>
          <p:cNvSpPr>
            <a:spLocks noChangeArrowheads="1"/>
          </p:cNvSpPr>
          <p:nvPr/>
        </p:nvSpPr>
        <p:spPr bwMode="auto">
          <a:xfrm>
            <a:off x="3269740" y="3096881"/>
            <a:ext cx="4193781" cy="150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828983" eaLnBrk="1" fontAlgn="base" hangingPunct="1">
              <a:lnSpc>
                <a:spcPct val="107000"/>
              </a:lnSpc>
              <a:spcBef>
                <a:spcPct val="0"/>
              </a:spcBef>
              <a:spcAft>
                <a:spcPct val="0"/>
              </a:spcAft>
              <a:buClrTx/>
            </a:pPr>
            <a:r>
              <a:rPr lang="en-US" altLang="en-US" sz="4400" kern="12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Có nhiều nhóm   -OH liền kề</a:t>
            </a:r>
            <a:endParaRPr lang="en-US" altLang="en-US" sz="4400" kern="120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3805" name="Rectangle 12">
            <a:extLst>
              <a:ext uri="{FF2B5EF4-FFF2-40B4-BE49-F238E27FC236}">
                <a16:creationId xmlns:a16="http://schemas.microsoft.com/office/drawing/2014/main" id="{A0FE467E-36C0-4293-842D-87034CC46495}"/>
              </a:ext>
            </a:extLst>
          </p:cNvPr>
          <p:cNvSpPr>
            <a:spLocks noChangeArrowheads="1"/>
          </p:cNvSpPr>
          <p:nvPr/>
        </p:nvSpPr>
        <p:spPr bwMode="auto">
          <a:xfrm>
            <a:off x="3274503" y="5091561"/>
            <a:ext cx="4219424" cy="71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983" eaLnBrk="1" fontAlgn="base" hangingPunct="1">
              <a:lnSpc>
                <a:spcPct val="107000"/>
              </a:lnSpc>
              <a:spcBef>
                <a:spcPct val="0"/>
              </a:spcBef>
              <a:spcAft>
                <a:spcPct val="0"/>
              </a:spcAft>
              <a:buClrTx/>
            </a:pPr>
            <a:r>
              <a:rPr lang="en-US" altLang="en-US" sz="4000" b="1" kern="1200">
                <a:solidFill>
                  <a:srgbClr val="00B050"/>
                </a:solidFill>
                <a:latin typeface="Times New Roman" panose="02020603050405020304" pitchFamily="18" charset="0"/>
                <a:ea typeface="Calibri" panose="020F0502020204030204" pitchFamily="34" charset="0"/>
                <a:cs typeface="Times New Roman" panose="02020603050405020304" pitchFamily="18" charset="0"/>
              </a:rPr>
              <a:t>-Có 1 nhóm -CHO</a:t>
            </a:r>
            <a:endParaRPr lang="en-US" altLang="en-US" sz="4000" b="1" kern="120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3806" name="Rectangle 13">
            <a:extLst>
              <a:ext uri="{FF2B5EF4-FFF2-40B4-BE49-F238E27FC236}">
                <a16:creationId xmlns:a16="http://schemas.microsoft.com/office/drawing/2014/main" id="{BD4F3C4C-93EF-4025-B21B-C22F47815DCC}"/>
              </a:ext>
            </a:extLst>
          </p:cNvPr>
          <p:cNvSpPr>
            <a:spLocks noChangeArrowheads="1"/>
          </p:cNvSpPr>
          <p:nvPr/>
        </p:nvSpPr>
        <p:spPr bwMode="auto">
          <a:xfrm>
            <a:off x="7622401" y="3133245"/>
            <a:ext cx="4007374" cy="150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828983" eaLnBrk="1" fontAlgn="base" hangingPunct="1">
              <a:lnSpc>
                <a:spcPct val="107000"/>
              </a:lnSpc>
              <a:spcBef>
                <a:spcPct val="0"/>
              </a:spcBef>
              <a:spcAft>
                <a:spcPct val="0"/>
              </a:spcAft>
              <a:buClrTx/>
            </a:pPr>
            <a:r>
              <a:rPr lang="en-US" altLang="en-US" sz="4400" kern="12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Có nhiều nhóm -OH liền kề</a:t>
            </a:r>
            <a:endParaRPr lang="en-US" altLang="en-US" sz="4400" kern="120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3807" name="Rectangle 14">
            <a:extLst>
              <a:ext uri="{FF2B5EF4-FFF2-40B4-BE49-F238E27FC236}">
                <a16:creationId xmlns:a16="http://schemas.microsoft.com/office/drawing/2014/main" id="{8B0FE2FA-3D7B-4E30-B885-2D246A9F7197}"/>
              </a:ext>
            </a:extLst>
          </p:cNvPr>
          <p:cNvSpPr>
            <a:spLocks noChangeArrowheads="1"/>
          </p:cNvSpPr>
          <p:nvPr/>
        </p:nvSpPr>
        <p:spPr bwMode="auto">
          <a:xfrm>
            <a:off x="7489549" y="5075856"/>
            <a:ext cx="4442242" cy="74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983" eaLnBrk="1" fontAlgn="base" hangingPunct="1">
              <a:lnSpc>
                <a:spcPct val="107000"/>
              </a:lnSpc>
              <a:spcBef>
                <a:spcPct val="0"/>
              </a:spcBef>
              <a:spcAft>
                <a:spcPct val="0"/>
              </a:spcAft>
              <a:buClrTx/>
            </a:pPr>
            <a:r>
              <a:rPr lang="en-US" altLang="en-US" sz="4200" b="1" kern="120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t>
            </a:r>
            <a:r>
              <a:rPr lang="vi-VN" altLang="en-US" sz="4200" b="1" kern="120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Có 1</a:t>
            </a:r>
            <a:r>
              <a:rPr lang="en-US" altLang="en-US" sz="4200" b="1" kern="120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nhóm -C</a:t>
            </a:r>
            <a:r>
              <a:rPr lang="vi-VN" altLang="en-US" sz="4200" b="1" kern="120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4200" b="1" kern="1200">
                <a:solidFill>
                  <a:srgbClr val="00B050"/>
                </a:solidFill>
                <a:latin typeface="Times New Roman" panose="02020603050405020304" pitchFamily="18" charset="0"/>
                <a:ea typeface="Calibri" panose="020F0502020204030204" pitchFamily="34" charset="0"/>
                <a:cs typeface="Times New Roman" panose="02020603050405020304" pitchFamily="18" charset="0"/>
              </a:rPr>
              <a:t>O</a:t>
            </a:r>
            <a:endParaRPr lang="en-US" altLang="en-US" sz="4200" b="1" kern="120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3808" name="Rectangle 15">
            <a:extLst>
              <a:ext uri="{FF2B5EF4-FFF2-40B4-BE49-F238E27FC236}">
                <a16:creationId xmlns:a16="http://schemas.microsoft.com/office/drawing/2014/main" id="{1A2D1EC5-3858-4129-8B5A-318CAFA97A91}"/>
              </a:ext>
            </a:extLst>
          </p:cNvPr>
          <p:cNvSpPr>
            <a:spLocks noChangeArrowheads="1"/>
          </p:cNvSpPr>
          <p:nvPr/>
        </p:nvSpPr>
        <p:spPr bwMode="auto">
          <a:xfrm>
            <a:off x="11948046" y="3079265"/>
            <a:ext cx="4193781" cy="150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828983" eaLnBrk="1" fontAlgn="base" hangingPunct="1">
              <a:lnSpc>
                <a:spcPct val="107000"/>
              </a:lnSpc>
              <a:spcBef>
                <a:spcPct val="0"/>
              </a:spcBef>
              <a:spcAft>
                <a:spcPct val="0"/>
              </a:spcAft>
              <a:buClrTx/>
            </a:pPr>
            <a:r>
              <a:rPr lang="en-US" altLang="en-US" sz="4400" kern="12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Có nhiều nhóm -OH liền kề</a:t>
            </a:r>
            <a:endParaRPr lang="en-US" altLang="en-US" sz="4400" kern="120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3809" name="Rectangle 16">
            <a:extLst>
              <a:ext uri="{FF2B5EF4-FFF2-40B4-BE49-F238E27FC236}">
                <a16:creationId xmlns:a16="http://schemas.microsoft.com/office/drawing/2014/main" id="{18144E29-3029-4083-970E-4464C28A543B}"/>
              </a:ext>
            </a:extLst>
          </p:cNvPr>
          <p:cNvSpPr>
            <a:spLocks noChangeArrowheads="1"/>
          </p:cNvSpPr>
          <p:nvPr/>
        </p:nvSpPr>
        <p:spPr bwMode="auto">
          <a:xfrm>
            <a:off x="11839496" y="4872547"/>
            <a:ext cx="394380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828983" eaLnBrk="1" fontAlgn="base" hangingPunct="1">
              <a:spcBef>
                <a:spcPct val="0"/>
              </a:spcBef>
              <a:spcAft>
                <a:spcPct val="0"/>
              </a:spcAft>
              <a:buClrTx/>
            </a:pPr>
            <a:r>
              <a:rPr lang="en-US" altLang="en-US" sz="4400" kern="1200">
                <a:solidFill>
                  <a:srgbClr val="FF00FF"/>
                </a:solidFill>
                <a:latin typeface="Times New Roman" panose="02020603050405020304" pitchFamily="18" charset="0"/>
                <a:ea typeface="Calibri" panose="020F0502020204030204" pitchFamily="34" charset="0"/>
                <a:cs typeface="Times New Roman" panose="02020603050405020304" pitchFamily="18" charset="0"/>
              </a:rPr>
              <a:t>  - Cấu tạo gồm:</a:t>
            </a:r>
          </a:p>
          <a:p>
            <a:pPr defTabSz="1828983" eaLnBrk="1" fontAlgn="base" hangingPunct="1">
              <a:spcBef>
                <a:spcPct val="0"/>
              </a:spcBef>
              <a:spcAft>
                <a:spcPct val="0"/>
              </a:spcAft>
              <a:buClrTx/>
            </a:pPr>
            <a:r>
              <a:rPr lang="en-US" altLang="en-US" sz="4400" kern="1200">
                <a:solidFill>
                  <a:srgbClr val="FF00FF"/>
                </a:solidFill>
                <a:latin typeface="Times New Roman" panose="02020603050405020304" pitchFamily="18" charset="0"/>
                <a:ea typeface="Calibri" panose="020F0502020204030204" pitchFamily="34" charset="0"/>
                <a:cs typeface="Times New Roman" panose="02020603050405020304" pitchFamily="18" charset="0"/>
              </a:rPr>
              <a:t>  Glu – O – Fruc </a:t>
            </a:r>
            <a:endParaRPr lang="en-US" altLang="en-US" sz="4400" kern="1200">
              <a:solidFill>
                <a:srgbClr val="FF00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DF4B8BA-B677-498C-85F2-E0A82A73906B}"/>
              </a:ext>
            </a:extLst>
          </p:cNvPr>
          <p:cNvSpPr>
            <a:spLocks noChangeArrowheads="1"/>
          </p:cNvSpPr>
          <p:nvPr/>
        </p:nvSpPr>
        <p:spPr bwMode="auto">
          <a:xfrm>
            <a:off x="3335108" y="6682739"/>
            <a:ext cx="4128414" cy="149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828983" eaLnBrk="1" fontAlgn="base" hangingPunct="1">
              <a:lnSpc>
                <a:spcPct val="107000"/>
              </a:lnSpc>
              <a:spcBef>
                <a:spcPct val="0"/>
              </a:spcBef>
              <a:spcAft>
                <a:spcPct val="0"/>
              </a:spcAft>
              <a:buClrTx/>
            </a:pPr>
            <a:r>
              <a:rPr lang="vi-VN" altLang="en-US" sz="4400" b="1" kern="120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4400" b="1" kern="120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AgNO</a:t>
            </a:r>
            <a:r>
              <a:rPr lang="en-US" altLang="en-US" sz="4400" b="1" kern="1200" baseline="-25000">
                <a:solidFill>
                  <a:srgbClr val="00B050"/>
                </a:solidFill>
                <a:latin typeface="Times New Roman" panose="02020603050405020304" pitchFamily="18" charset="0"/>
                <a:ea typeface="Calibri" panose="020F0502020204030204" pitchFamily="34" charset="0"/>
                <a:cs typeface="Times New Roman" panose="02020603050405020304" pitchFamily="18" charset="0"/>
              </a:rPr>
              <a:t>3</a:t>
            </a:r>
            <a:r>
              <a:rPr lang="en-US" altLang="en-US" sz="4400" b="1" kern="1200">
                <a:solidFill>
                  <a:srgbClr val="00B050"/>
                </a:solidFill>
                <a:latin typeface="Times New Roman" panose="02020603050405020304" pitchFamily="18" charset="0"/>
                <a:ea typeface="Calibri" panose="020F0502020204030204" pitchFamily="34" charset="0"/>
                <a:cs typeface="Times New Roman" panose="02020603050405020304" pitchFamily="18" charset="0"/>
              </a:rPr>
              <a:t>/NH</a:t>
            </a:r>
            <a:r>
              <a:rPr lang="en-US" altLang="en-US" sz="4400" b="1" kern="1200" baseline="-25000">
                <a:solidFill>
                  <a:srgbClr val="00B050"/>
                </a:solidFill>
                <a:latin typeface="Times New Roman" panose="02020603050405020304" pitchFamily="18" charset="0"/>
                <a:ea typeface="Calibri" panose="020F0502020204030204" pitchFamily="34" charset="0"/>
                <a:cs typeface="Times New Roman" panose="02020603050405020304" pitchFamily="18" charset="0"/>
              </a:rPr>
              <a:t>3</a:t>
            </a:r>
            <a:r>
              <a:rPr lang="en-US" altLang="en-US" sz="4400" b="1" kern="120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vi-VN" altLang="en-US" sz="4400" b="1" kern="120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p>
          <a:p>
            <a:pPr defTabSz="1828983" eaLnBrk="1" fontAlgn="base" hangingPunct="1">
              <a:lnSpc>
                <a:spcPct val="107000"/>
              </a:lnSpc>
              <a:spcBef>
                <a:spcPct val="0"/>
              </a:spcBef>
              <a:spcAft>
                <a:spcPct val="0"/>
              </a:spcAft>
              <a:buClrTx/>
            </a:pPr>
            <a:r>
              <a:rPr lang="vi-VN" altLang="en-US" sz="4400" b="1" kern="120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 dd Br</a:t>
            </a:r>
            <a:r>
              <a:rPr lang="vi-VN" altLang="en-US" sz="4400" b="1" kern="1200" baseline="-25000">
                <a:solidFill>
                  <a:srgbClr val="00B050"/>
                </a:solidFill>
                <a:latin typeface="Times New Roman" panose="02020603050405020304" pitchFamily="18" charset="0"/>
                <a:ea typeface="Calibri" panose="020F0502020204030204" pitchFamily="34" charset="0"/>
                <a:cs typeface="Times New Roman" panose="02020603050405020304" pitchFamily="18" charset="0"/>
              </a:rPr>
              <a:t>2</a:t>
            </a:r>
          </a:p>
        </p:txBody>
      </p:sp>
      <p:sp>
        <p:nvSpPr>
          <p:cNvPr id="5" name="Rectangle 4">
            <a:extLst>
              <a:ext uri="{FF2B5EF4-FFF2-40B4-BE49-F238E27FC236}">
                <a16:creationId xmlns:a16="http://schemas.microsoft.com/office/drawing/2014/main" id="{9FD4144D-9D01-4AA2-B4E8-956485AB3EC1}"/>
              </a:ext>
            </a:extLst>
          </p:cNvPr>
          <p:cNvSpPr>
            <a:spLocks noChangeArrowheads="1"/>
          </p:cNvSpPr>
          <p:nvPr/>
        </p:nvSpPr>
        <p:spPr bwMode="auto">
          <a:xfrm>
            <a:off x="7783291" y="6754850"/>
            <a:ext cx="4056205" cy="78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828983" eaLnBrk="1" fontAlgn="base" hangingPunct="1">
              <a:lnSpc>
                <a:spcPct val="107000"/>
              </a:lnSpc>
              <a:spcBef>
                <a:spcPct val="0"/>
              </a:spcBef>
              <a:spcAft>
                <a:spcPct val="0"/>
              </a:spcAft>
              <a:buClrTx/>
            </a:pPr>
            <a:r>
              <a:rPr lang="vi-VN" altLang="en-US" sz="4400" b="1" kern="120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AgNO</a:t>
            </a:r>
            <a:r>
              <a:rPr lang="vi-VN" altLang="en-US" sz="4400" b="1" kern="1200" baseline="-25000">
                <a:solidFill>
                  <a:srgbClr val="00B050"/>
                </a:solidFill>
                <a:latin typeface="Times New Roman" panose="02020603050405020304" pitchFamily="18" charset="0"/>
                <a:ea typeface="Calibri" panose="020F0502020204030204" pitchFamily="34" charset="0"/>
                <a:cs typeface="Times New Roman" panose="02020603050405020304" pitchFamily="18" charset="0"/>
              </a:rPr>
              <a:t>3</a:t>
            </a:r>
            <a:r>
              <a:rPr lang="vi-VN" altLang="en-US" sz="4400" b="1" kern="1200">
                <a:solidFill>
                  <a:srgbClr val="00B050"/>
                </a:solidFill>
                <a:latin typeface="Times New Roman" panose="02020603050405020304" pitchFamily="18" charset="0"/>
                <a:ea typeface="Calibri" panose="020F0502020204030204" pitchFamily="34" charset="0"/>
                <a:cs typeface="Times New Roman" panose="02020603050405020304" pitchFamily="18" charset="0"/>
              </a:rPr>
              <a:t>/NH</a:t>
            </a:r>
            <a:r>
              <a:rPr lang="vi-VN" altLang="en-US" sz="4400" b="1" kern="1200" baseline="-25000">
                <a:solidFill>
                  <a:srgbClr val="00B050"/>
                </a:solidFill>
                <a:latin typeface="Times New Roman" panose="02020603050405020304" pitchFamily="18" charset="0"/>
                <a:ea typeface="Calibri" panose="020F0502020204030204" pitchFamily="34" charset="0"/>
                <a:cs typeface="Times New Roman" panose="02020603050405020304" pitchFamily="18" charset="0"/>
              </a:rPr>
              <a:t>3</a:t>
            </a:r>
            <a:endParaRPr lang="en-US" altLang="en-US" sz="4400" b="1" kern="120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645B5CA1-E6CD-487C-B457-77AA1F045A8D}"/>
              </a:ext>
            </a:extLst>
          </p:cNvPr>
          <p:cNvSpPr>
            <a:spLocks noChangeArrowheads="1"/>
          </p:cNvSpPr>
          <p:nvPr/>
        </p:nvSpPr>
        <p:spPr bwMode="auto">
          <a:xfrm>
            <a:off x="13656536" y="6920917"/>
            <a:ext cx="747320" cy="78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983" eaLnBrk="1" fontAlgn="base" hangingPunct="1">
              <a:lnSpc>
                <a:spcPct val="107000"/>
              </a:lnSpc>
              <a:spcBef>
                <a:spcPct val="0"/>
              </a:spcBef>
              <a:spcAft>
                <a:spcPct val="0"/>
              </a:spcAft>
              <a:buClrTx/>
            </a:pPr>
            <a:r>
              <a:rPr lang="en-US" altLang="en-US" sz="4400" kern="120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altLang="en-US" sz="4400"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BE328183-1836-49EE-B2EE-06A887E114B2}"/>
              </a:ext>
            </a:extLst>
          </p:cNvPr>
          <p:cNvSpPr>
            <a:spLocks noChangeArrowheads="1"/>
          </p:cNvSpPr>
          <p:nvPr/>
        </p:nvSpPr>
        <p:spPr bwMode="auto">
          <a:xfrm>
            <a:off x="17238762" y="6802052"/>
            <a:ext cx="747320" cy="78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983" eaLnBrk="1" fontAlgn="base" hangingPunct="1">
              <a:lnSpc>
                <a:spcPct val="107000"/>
              </a:lnSpc>
              <a:spcBef>
                <a:spcPct val="0"/>
              </a:spcBef>
              <a:spcAft>
                <a:spcPct val="0"/>
              </a:spcAft>
              <a:buClrTx/>
            </a:pPr>
            <a:r>
              <a:rPr lang="en-US" altLang="en-US" sz="4400" kern="120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altLang="en-US" sz="4400"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7" name="Rectangle 26">
            <a:extLst>
              <a:ext uri="{FF2B5EF4-FFF2-40B4-BE49-F238E27FC236}">
                <a16:creationId xmlns:a16="http://schemas.microsoft.com/office/drawing/2014/main" id="{97E34414-2B02-4EB9-A6F1-BD369D07E453}"/>
              </a:ext>
            </a:extLst>
          </p:cNvPr>
          <p:cNvSpPr>
            <a:spLocks noChangeArrowheads="1"/>
          </p:cNvSpPr>
          <p:nvPr/>
        </p:nvSpPr>
        <p:spPr bwMode="auto">
          <a:xfrm>
            <a:off x="21069147" y="6977890"/>
            <a:ext cx="747320" cy="78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983" eaLnBrk="1" fontAlgn="base" hangingPunct="1">
              <a:lnSpc>
                <a:spcPct val="107000"/>
              </a:lnSpc>
              <a:spcBef>
                <a:spcPct val="0"/>
              </a:spcBef>
              <a:spcAft>
                <a:spcPct val="0"/>
              </a:spcAft>
              <a:buClrTx/>
            </a:pPr>
            <a:r>
              <a:rPr lang="en-US" altLang="en-US" sz="4400" kern="120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altLang="en-US" sz="4400"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56463355-2864-40AD-846C-4A5571DBACA3}"/>
              </a:ext>
            </a:extLst>
          </p:cNvPr>
          <p:cNvSpPr>
            <a:spLocks noChangeArrowheads="1"/>
          </p:cNvSpPr>
          <p:nvPr/>
        </p:nvSpPr>
        <p:spPr bwMode="auto">
          <a:xfrm>
            <a:off x="3701278" y="9049373"/>
            <a:ext cx="2810385" cy="78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983" eaLnBrk="1" fontAlgn="base" hangingPunct="1">
              <a:lnSpc>
                <a:spcPct val="107000"/>
              </a:lnSpc>
              <a:spcBef>
                <a:spcPct val="0"/>
              </a:spcBef>
              <a:spcAft>
                <a:spcPct val="0"/>
              </a:spcAft>
              <a:buClrTx/>
            </a:pPr>
            <a:r>
              <a:rPr lang="vi-VN" altLang="en-US" sz="4400" b="1" kern="12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4400" b="1" kern="12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Cu(OH)</a:t>
            </a:r>
            <a:r>
              <a:rPr lang="en-US" altLang="en-US" sz="4400" b="1" kern="1200" baseline="-250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endParaRPr lang="en-US" altLang="en-US" sz="4400" b="1" kern="120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 name="Rectangle 29">
            <a:extLst>
              <a:ext uri="{FF2B5EF4-FFF2-40B4-BE49-F238E27FC236}">
                <a16:creationId xmlns:a16="http://schemas.microsoft.com/office/drawing/2014/main" id="{87E463EB-7AE9-4F6D-80DB-EE947890A433}"/>
              </a:ext>
            </a:extLst>
          </p:cNvPr>
          <p:cNvSpPr>
            <a:spLocks noChangeArrowheads="1"/>
          </p:cNvSpPr>
          <p:nvPr/>
        </p:nvSpPr>
        <p:spPr bwMode="auto">
          <a:xfrm>
            <a:off x="7865906" y="9075516"/>
            <a:ext cx="2951449" cy="78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983" eaLnBrk="1" fontAlgn="base" hangingPunct="1">
              <a:lnSpc>
                <a:spcPct val="107000"/>
              </a:lnSpc>
              <a:spcBef>
                <a:spcPct val="0"/>
              </a:spcBef>
              <a:spcAft>
                <a:spcPct val="0"/>
              </a:spcAft>
              <a:buClrTx/>
            </a:pPr>
            <a:r>
              <a:rPr lang="vi-VN" altLang="en-US" sz="4400" b="1" kern="12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4400" b="1" kern="12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Cu(OH)</a:t>
            </a:r>
            <a:r>
              <a:rPr lang="en-US" altLang="en-US" sz="4400" b="1" kern="1200" baseline="-250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endParaRPr lang="en-US" altLang="en-US" sz="4400" b="1" kern="120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1" name="Rectangle 30">
            <a:extLst>
              <a:ext uri="{FF2B5EF4-FFF2-40B4-BE49-F238E27FC236}">
                <a16:creationId xmlns:a16="http://schemas.microsoft.com/office/drawing/2014/main" id="{3F462A09-D591-4A2D-B101-65DDDDCD9B99}"/>
              </a:ext>
            </a:extLst>
          </p:cNvPr>
          <p:cNvSpPr>
            <a:spLocks noChangeArrowheads="1"/>
          </p:cNvSpPr>
          <p:nvPr/>
        </p:nvSpPr>
        <p:spPr bwMode="auto">
          <a:xfrm>
            <a:off x="12407873" y="9031604"/>
            <a:ext cx="2810385" cy="78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983" eaLnBrk="1" fontAlgn="base" hangingPunct="1">
              <a:lnSpc>
                <a:spcPct val="107000"/>
              </a:lnSpc>
              <a:spcBef>
                <a:spcPct val="0"/>
              </a:spcBef>
              <a:spcAft>
                <a:spcPct val="0"/>
              </a:spcAft>
              <a:buClrTx/>
            </a:pPr>
            <a:r>
              <a:rPr lang="vi-VN" altLang="en-US" sz="4400" b="1" kern="12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4400" b="1" kern="12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Cu(OH)</a:t>
            </a:r>
            <a:r>
              <a:rPr lang="en-US" altLang="en-US" sz="4400" b="1" kern="1200" baseline="-250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endParaRPr lang="en-US" altLang="en-US" sz="4400" b="1" kern="120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3" name="Rectangle 32">
            <a:extLst>
              <a:ext uri="{FF2B5EF4-FFF2-40B4-BE49-F238E27FC236}">
                <a16:creationId xmlns:a16="http://schemas.microsoft.com/office/drawing/2014/main" id="{DB3B1656-FDB9-4AEF-A7D3-79A8A2C7293B}"/>
              </a:ext>
            </a:extLst>
          </p:cNvPr>
          <p:cNvSpPr>
            <a:spLocks noChangeArrowheads="1"/>
          </p:cNvSpPr>
          <p:nvPr/>
        </p:nvSpPr>
        <p:spPr bwMode="auto">
          <a:xfrm>
            <a:off x="19760931" y="12155529"/>
            <a:ext cx="3855543" cy="78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983" eaLnBrk="1" fontAlgn="base" hangingPunct="1">
              <a:lnSpc>
                <a:spcPct val="107000"/>
              </a:lnSpc>
              <a:spcBef>
                <a:spcPct val="0"/>
              </a:spcBef>
              <a:spcAft>
                <a:spcPct val="0"/>
              </a:spcAft>
              <a:buClrTx/>
            </a:pPr>
            <a:r>
              <a:rPr lang="vi-VN" altLang="en-US" sz="4400" kern="12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 HNO</a:t>
            </a:r>
            <a:r>
              <a:rPr lang="vi-VN" altLang="en-US" sz="4400" kern="1200" baseline="-25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3</a:t>
            </a:r>
            <a:r>
              <a:rPr lang="vi-VN" altLang="en-US" sz="4400" kern="1200">
                <a:solidFill>
                  <a:prstClr val="black"/>
                </a:solidFill>
                <a:latin typeface="Times New Roman" panose="02020603050405020304" pitchFamily="18" charset="0"/>
                <a:ea typeface="Calibri" panose="020F0502020204030204" pitchFamily="34" charset="0"/>
                <a:cs typeface="Times New Roman" panose="02020603050405020304" pitchFamily="18" charset="0"/>
              </a:rPr>
              <a:t>/H</a:t>
            </a:r>
            <a:r>
              <a:rPr lang="vi-VN" altLang="en-US" sz="4400" kern="1200" baseline="-25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2</a:t>
            </a:r>
            <a:r>
              <a:rPr lang="vi-VN" altLang="en-US" sz="4400" kern="1200">
                <a:solidFill>
                  <a:prstClr val="black"/>
                </a:solidFill>
                <a:latin typeface="Times New Roman" panose="02020603050405020304" pitchFamily="18" charset="0"/>
                <a:ea typeface="Calibri" panose="020F0502020204030204" pitchFamily="34" charset="0"/>
                <a:cs typeface="Times New Roman" panose="02020603050405020304" pitchFamily="18" charset="0"/>
              </a:rPr>
              <a:t>SO</a:t>
            </a:r>
            <a:r>
              <a:rPr lang="vi-VN" altLang="en-US" sz="4400" kern="1200" baseline="-25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4</a:t>
            </a:r>
            <a:endParaRPr lang="en-US" altLang="en-US" sz="4400"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4" name="Rectangle 33">
            <a:extLst>
              <a:ext uri="{FF2B5EF4-FFF2-40B4-BE49-F238E27FC236}">
                <a16:creationId xmlns:a16="http://schemas.microsoft.com/office/drawing/2014/main" id="{CD4D484A-4634-41BA-9640-58745D6972A9}"/>
              </a:ext>
            </a:extLst>
          </p:cNvPr>
          <p:cNvSpPr>
            <a:spLocks noChangeArrowheads="1"/>
          </p:cNvSpPr>
          <p:nvPr/>
        </p:nvSpPr>
        <p:spPr bwMode="auto">
          <a:xfrm>
            <a:off x="5025654" y="10777375"/>
            <a:ext cx="747320" cy="78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983" eaLnBrk="1" fontAlgn="base" hangingPunct="1">
              <a:lnSpc>
                <a:spcPct val="107000"/>
              </a:lnSpc>
              <a:spcBef>
                <a:spcPct val="0"/>
              </a:spcBef>
              <a:spcAft>
                <a:spcPct val="0"/>
              </a:spcAft>
              <a:buClrTx/>
            </a:pPr>
            <a:r>
              <a:rPr lang="en-US" altLang="en-US" sz="4400" kern="120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altLang="en-US" sz="4400"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5" name="Rectangle 34">
            <a:extLst>
              <a:ext uri="{FF2B5EF4-FFF2-40B4-BE49-F238E27FC236}">
                <a16:creationId xmlns:a16="http://schemas.microsoft.com/office/drawing/2014/main" id="{7CCC05EF-868D-453C-9CF0-FC46BAFC9E9E}"/>
              </a:ext>
            </a:extLst>
          </p:cNvPr>
          <p:cNvSpPr>
            <a:spLocks noChangeArrowheads="1"/>
          </p:cNvSpPr>
          <p:nvPr/>
        </p:nvSpPr>
        <p:spPr bwMode="auto">
          <a:xfrm>
            <a:off x="9394227" y="10733316"/>
            <a:ext cx="747320" cy="78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983" eaLnBrk="1" fontAlgn="base" hangingPunct="1">
              <a:lnSpc>
                <a:spcPct val="107000"/>
              </a:lnSpc>
              <a:spcBef>
                <a:spcPct val="0"/>
              </a:spcBef>
              <a:spcAft>
                <a:spcPct val="0"/>
              </a:spcAft>
              <a:buClrTx/>
            </a:pPr>
            <a:r>
              <a:rPr lang="en-US" altLang="en-US" sz="4400" kern="120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altLang="en-US" sz="4400"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1739EFD1-56E1-45E2-8717-13C42E892B1B}"/>
              </a:ext>
            </a:extLst>
          </p:cNvPr>
          <p:cNvSpPr>
            <a:spLocks noChangeArrowheads="1"/>
          </p:cNvSpPr>
          <p:nvPr/>
        </p:nvSpPr>
        <p:spPr bwMode="auto">
          <a:xfrm>
            <a:off x="20276462" y="10740523"/>
            <a:ext cx="2443298" cy="78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983" eaLnBrk="1" fontAlgn="base" hangingPunct="1">
              <a:lnSpc>
                <a:spcPct val="107000"/>
              </a:lnSpc>
              <a:spcBef>
                <a:spcPct val="0"/>
              </a:spcBef>
              <a:spcAft>
                <a:spcPct val="0"/>
              </a:spcAft>
              <a:buClrTx/>
            </a:pPr>
            <a:r>
              <a:rPr lang="vi-VN" altLang="en-US" sz="4400" b="1" kern="1200">
                <a:solidFill>
                  <a:srgbClr val="FF00FF"/>
                </a:solidFill>
                <a:latin typeface="Times New Roman" panose="02020603050405020304" pitchFamily="18" charset="0"/>
                <a:ea typeface="Calibri" panose="020F0502020204030204" pitchFamily="34" charset="0"/>
                <a:cs typeface="Times New Roman" panose="02020603050405020304" pitchFamily="18" charset="0"/>
              </a:rPr>
              <a:t>tạo n</a:t>
            </a:r>
            <a:r>
              <a:rPr lang="en-GB" altLang="en-US" sz="4400" b="1" kern="1200">
                <a:solidFill>
                  <a:srgbClr val="FF00FF"/>
                </a:solidFill>
                <a:latin typeface="Times New Roman" panose="02020603050405020304" pitchFamily="18" charset="0"/>
                <a:ea typeface="Calibri" panose="020F0502020204030204" pitchFamily="34" charset="0"/>
                <a:cs typeface="Times New Roman" panose="02020603050405020304" pitchFamily="18" charset="0"/>
              </a:rPr>
              <a:t> </a:t>
            </a:r>
            <a:r>
              <a:rPr lang="vi-VN" altLang="en-US" sz="4400" b="1" kern="1200">
                <a:solidFill>
                  <a:srgbClr val="FF00FF"/>
                </a:solidFill>
                <a:latin typeface="Times New Roman" panose="02020603050405020304" pitchFamily="18" charset="0"/>
                <a:ea typeface="Calibri" panose="020F0502020204030204" pitchFamily="34" charset="0"/>
                <a:cs typeface="Times New Roman" panose="02020603050405020304" pitchFamily="18" charset="0"/>
              </a:rPr>
              <a:t>G</a:t>
            </a:r>
            <a:r>
              <a:rPr lang="en-GB" altLang="en-US" sz="4400" b="1" kern="1200">
                <a:solidFill>
                  <a:srgbClr val="FF00FF"/>
                </a:solidFill>
                <a:latin typeface="Times New Roman" panose="02020603050405020304" pitchFamily="18" charset="0"/>
                <a:ea typeface="Calibri" panose="020F0502020204030204" pitchFamily="34" charset="0"/>
                <a:cs typeface="Times New Roman" panose="02020603050405020304" pitchFamily="18" charset="0"/>
              </a:rPr>
              <a:t>lu</a:t>
            </a:r>
            <a:endParaRPr lang="en-US" altLang="en-US" sz="4400" kern="1200">
              <a:solidFill>
                <a:srgbClr val="FF00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7" name="Rectangle 36">
            <a:extLst>
              <a:ext uri="{FF2B5EF4-FFF2-40B4-BE49-F238E27FC236}">
                <a16:creationId xmlns:a16="http://schemas.microsoft.com/office/drawing/2014/main" id="{2D641408-C93A-4BC1-B667-01860698CD50}"/>
              </a:ext>
            </a:extLst>
          </p:cNvPr>
          <p:cNvSpPr>
            <a:spLocks noChangeArrowheads="1"/>
          </p:cNvSpPr>
          <p:nvPr/>
        </p:nvSpPr>
        <p:spPr bwMode="auto">
          <a:xfrm>
            <a:off x="16607089" y="10820459"/>
            <a:ext cx="2443298" cy="78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983" eaLnBrk="1" fontAlgn="base" hangingPunct="1">
              <a:lnSpc>
                <a:spcPct val="107000"/>
              </a:lnSpc>
              <a:spcBef>
                <a:spcPct val="0"/>
              </a:spcBef>
              <a:spcAft>
                <a:spcPct val="0"/>
              </a:spcAft>
              <a:buClrTx/>
            </a:pPr>
            <a:r>
              <a:rPr lang="vi-VN" altLang="en-US" sz="4400" b="1" kern="1200">
                <a:solidFill>
                  <a:srgbClr val="FF00FF"/>
                </a:solidFill>
                <a:latin typeface="Times New Roman" panose="02020603050405020304" pitchFamily="18" charset="0"/>
                <a:ea typeface="Calibri" panose="020F0502020204030204" pitchFamily="34" charset="0"/>
                <a:cs typeface="Times New Roman" panose="02020603050405020304" pitchFamily="18" charset="0"/>
              </a:rPr>
              <a:t>tạo n G</a:t>
            </a:r>
            <a:r>
              <a:rPr lang="en-GB" altLang="en-US" sz="4400" b="1" kern="1200">
                <a:solidFill>
                  <a:srgbClr val="FF00FF"/>
                </a:solidFill>
                <a:latin typeface="Times New Roman" panose="02020603050405020304" pitchFamily="18" charset="0"/>
                <a:ea typeface="Calibri" panose="020F0502020204030204" pitchFamily="34" charset="0"/>
                <a:cs typeface="Times New Roman" panose="02020603050405020304" pitchFamily="18" charset="0"/>
              </a:rPr>
              <a:t>lu</a:t>
            </a:r>
            <a:endParaRPr lang="en-US" altLang="en-US" sz="4400" kern="1200">
              <a:solidFill>
                <a:srgbClr val="FF00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8" name="Rectangle 37">
            <a:extLst>
              <a:ext uri="{FF2B5EF4-FFF2-40B4-BE49-F238E27FC236}">
                <a16:creationId xmlns:a16="http://schemas.microsoft.com/office/drawing/2014/main" id="{D899D948-1C0A-4072-AABD-20247B423959}"/>
              </a:ext>
            </a:extLst>
          </p:cNvPr>
          <p:cNvSpPr>
            <a:spLocks noChangeArrowheads="1"/>
          </p:cNvSpPr>
          <p:nvPr/>
        </p:nvSpPr>
        <p:spPr bwMode="auto">
          <a:xfrm>
            <a:off x="12239795" y="10804375"/>
            <a:ext cx="3610284" cy="78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983" eaLnBrk="1" fontAlgn="base" hangingPunct="1">
              <a:lnSpc>
                <a:spcPct val="107000"/>
              </a:lnSpc>
              <a:spcBef>
                <a:spcPct val="0"/>
              </a:spcBef>
              <a:spcAft>
                <a:spcPct val="0"/>
              </a:spcAft>
              <a:buClrTx/>
            </a:pPr>
            <a:r>
              <a:rPr lang="vi-VN" altLang="en-US" sz="4400" b="1" kern="1200">
                <a:solidFill>
                  <a:srgbClr val="FF00FF"/>
                </a:solidFill>
                <a:latin typeface="Times New Roman" panose="02020603050405020304" pitchFamily="18" charset="0"/>
                <a:ea typeface="Calibri" panose="020F0502020204030204" pitchFamily="34" charset="0"/>
                <a:cs typeface="Times New Roman" panose="02020603050405020304" pitchFamily="18" charset="0"/>
              </a:rPr>
              <a:t>tạo G</a:t>
            </a:r>
            <a:r>
              <a:rPr lang="en-GB" altLang="en-US" sz="4400" b="1" kern="1200">
                <a:solidFill>
                  <a:srgbClr val="FF00FF"/>
                </a:solidFill>
                <a:latin typeface="Times New Roman" panose="02020603050405020304" pitchFamily="18" charset="0"/>
                <a:ea typeface="Calibri" panose="020F0502020204030204" pitchFamily="34" charset="0"/>
                <a:cs typeface="Times New Roman" panose="02020603050405020304" pitchFamily="18" charset="0"/>
              </a:rPr>
              <a:t>lu</a:t>
            </a:r>
            <a:r>
              <a:rPr lang="vi-VN" altLang="en-US" sz="4400" b="1" kern="1200">
                <a:solidFill>
                  <a:srgbClr val="FF00FF"/>
                </a:solidFill>
                <a:latin typeface="Times New Roman" panose="02020603050405020304" pitchFamily="18" charset="0"/>
                <a:ea typeface="Calibri" panose="020F0502020204030204" pitchFamily="34" charset="0"/>
                <a:cs typeface="Times New Roman" panose="02020603050405020304" pitchFamily="18" charset="0"/>
              </a:rPr>
              <a:t>+ F</a:t>
            </a:r>
            <a:r>
              <a:rPr lang="en-GB" altLang="en-US" sz="4400" b="1" kern="1200">
                <a:solidFill>
                  <a:srgbClr val="FF00FF"/>
                </a:solidFill>
                <a:latin typeface="Times New Roman" panose="02020603050405020304" pitchFamily="18" charset="0"/>
                <a:ea typeface="Calibri" panose="020F0502020204030204" pitchFamily="34" charset="0"/>
                <a:cs typeface="Times New Roman" panose="02020603050405020304" pitchFamily="18" charset="0"/>
              </a:rPr>
              <a:t>ruc</a:t>
            </a:r>
            <a:endParaRPr lang="en-US" altLang="en-US" sz="4400" kern="1200">
              <a:solidFill>
                <a:srgbClr val="FF00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DE3DC543-CDCB-4311-95CE-5E83EC41ED19}"/>
              </a:ext>
            </a:extLst>
          </p:cNvPr>
          <p:cNvSpPr>
            <a:spLocks noChangeArrowheads="1"/>
          </p:cNvSpPr>
          <p:nvPr/>
        </p:nvSpPr>
        <p:spPr bwMode="auto">
          <a:xfrm>
            <a:off x="4312318" y="12155530"/>
            <a:ext cx="2173992" cy="78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983" eaLnBrk="1" fontAlgn="base" hangingPunct="1">
              <a:lnSpc>
                <a:spcPct val="107000"/>
              </a:lnSpc>
              <a:spcBef>
                <a:spcPct val="0"/>
              </a:spcBef>
              <a:spcAft>
                <a:spcPct val="0"/>
              </a:spcAft>
              <a:buClrTx/>
            </a:pPr>
            <a:r>
              <a:rPr lang="en-US" altLang="en-US" sz="4400" kern="1200">
                <a:solidFill>
                  <a:prstClr val="black"/>
                </a:solidFill>
                <a:latin typeface="Times New Roman" panose="02020603050405020304" pitchFamily="18" charset="0"/>
                <a:ea typeface="Calibri" panose="020F0502020204030204" pitchFamily="34" charset="0"/>
                <a:cs typeface="Times New Roman" panose="02020603050405020304" pitchFamily="18" charset="0"/>
              </a:rPr>
              <a:t>Lên men</a:t>
            </a:r>
            <a:endParaRPr lang="en-US" altLang="en-US" sz="4400"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C494D314-B399-467C-B4C3-698BE0224D5E}"/>
              </a:ext>
            </a:extLst>
          </p:cNvPr>
          <p:cNvSpPr>
            <a:spLocks noChangeArrowheads="1"/>
          </p:cNvSpPr>
          <p:nvPr/>
        </p:nvSpPr>
        <p:spPr bwMode="auto">
          <a:xfrm>
            <a:off x="7290066" y="11823347"/>
            <a:ext cx="4775085" cy="150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983" eaLnBrk="1" fontAlgn="base" hangingPunct="1">
              <a:lnSpc>
                <a:spcPct val="107000"/>
              </a:lnSpc>
              <a:spcBef>
                <a:spcPct val="0"/>
              </a:spcBef>
              <a:spcAft>
                <a:spcPct val="0"/>
              </a:spcAft>
              <a:buClrTx/>
            </a:pPr>
            <a:r>
              <a:rPr lang="en-US" altLang="en-US" sz="4400" kern="120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Chuyển hóa thành glucose/MT kiềm</a:t>
            </a:r>
            <a:endParaRPr lang="en-US" altLang="en-US" sz="4400"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4857" name="Rectangle 11">
            <a:extLst>
              <a:ext uri="{FF2B5EF4-FFF2-40B4-BE49-F238E27FC236}">
                <a16:creationId xmlns:a16="http://schemas.microsoft.com/office/drawing/2014/main" id="{2874AE18-55DD-4F5B-BC07-07564CE44CD2}"/>
              </a:ext>
            </a:extLst>
          </p:cNvPr>
          <p:cNvSpPr>
            <a:spLocks noChangeArrowheads="1"/>
          </p:cNvSpPr>
          <p:nvPr/>
        </p:nvSpPr>
        <p:spPr bwMode="auto">
          <a:xfrm>
            <a:off x="15913223" y="11848748"/>
            <a:ext cx="305423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983" eaLnBrk="1" fontAlgn="base" hangingPunct="1">
              <a:spcBef>
                <a:spcPct val="0"/>
              </a:spcBef>
              <a:spcAft>
                <a:spcPct val="0"/>
              </a:spcAft>
              <a:buClrTx/>
            </a:pPr>
            <a:r>
              <a:rPr lang="en-US" altLang="en-US" sz="4400" kern="1200">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Phản ứng màu với I</a:t>
            </a:r>
            <a:r>
              <a:rPr lang="en-US" altLang="en-US" sz="4400" kern="1200" baseline="-25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2</a:t>
            </a:r>
            <a:endParaRPr lang="en-US" altLang="en-US" sz="4400"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2" name="Object 11">
            <a:extLst>
              <a:ext uri="{FF2B5EF4-FFF2-40B4-BE49-F238E27FC236}">
                <a16:creationId xmlns:a16="http://schemas.microsoft.com/office/drawing/2014/main" id="{0D1800F5-D4FD-4C63-B931-6356B407EFF2}"/>
              </a:ext>
            </a:extLst>
          </p:cNvPr>
          <p:cNvGraphicFramePr>
            <a:graphicFrameLocks noChangeAspect="1"/>
          </p:cNvGraphicFramePr>
          <p:nvPr>
            <p:extLst>
              <p:ext uri="{D42A27DB-BD31-4B8C-83A1-F6EECF244321}">
                <p14:modId xmlns:p14="http://schemas.microsoft.com/office/powerpoint/2010/main" val="1067295712"/>
              </p:ext>
            </p:extLst>
          </p:nvPr>
        </p:nvGraphicFramePr>
        <p:xfrm>
          <a:off x="3911600" y="2035175"/>
          <a:ext cx="152400" cy="139700"/>
        </p:xfrm>
        <a:graphic>
          <a:graphicData uri="http://schemas.openxmlformats.org/presentationml/2006/ole">
            <mc:AlternateContent xmlns:mc="http://schemas.openxmlformats.org/markup-compatibility/2006">
              <mc:Choice xmlns:v="urn:schemas-microsoft-com:vml" Requires="v">
                <p:oleObj spid="_x0000_s9234" name="Equation" r:id="rId4" imgW="152280" imgH="139680" progId="Equation.DSMT4">
                  <p:embed/>
                </p:oleObj>
              </mc:Choice>
              <mc:Fallback>
                <p:oleObj name="Equation" r:id="rId4" imgW="152280" imgH="139680" progId="Equation.DSMT4">
                  <p:embed/>
                  <p:pic>
                    <p:nvPicPr>
                      <p:cNvPr id="0" name=""/>
                      <p:cNvPicPr/>
                      <p:nvPr/>
                    </p:nvPicPr>
                    <p:blipFill>
                      <a:blip r:embed="rId5"/>
                      <a:stretch>
                        <a:fillRect/>
                      </a:stretch>
                    </p:blipFill>
                    <p:spPr>
                      <a:xfrm>
                        <a:off x="3911600" y="2035175"/>
                        <a:ext cx="152400" cy="139700"/>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9D947859-F399-4F6C-8F8D-10C938B350EB}"/>
              </a:ext>
            </a:extLst>
          </p:cNvPr>
          <p:cNvSpPr/>
          <p:nvPr/>
        </p:nvSpPr>
        <p:spPr>
          <a:xfrm>
            <a:off x="16335383" y="3657600"/>
            <a:ext cx="2648639" cy="19277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15">
            <a:extLst>
              <a:ext uri="{FF2B5EF4-FFF2-40B4-BE49-F238E27FC236}">
                <a16:creationId xmlns:a16="http://schemas.microsoft.com/office/drawing/2014/main" id="{EE2CEC82-132F-4128-AE39-B0E96EDFE17F}"/>
              </a:ext>
            </a:extLst>
          </p:cNvPr>
          <p:cNvSpPr>
            <a:spLocks noChangeArrowheads="1"/>
          </p:cNvSpPr>
          <p:nvPr/>
        </p:nvSpPr>
        <p:spPr bwMode="auto">
          <a:xfrm>
            <a:off x="16264156" y="4802343"/>
            <a:ext cx="2827095" cy="150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828983" eaLnBrk="1" fontAlgn="base" hangingPunct="1">
              <a:lnSpc>
                <a:spcPct val="107000"/>
              </a:lnSpc>
              <a:spcBef>
                <a:spcPct val="0"/>
              </a:spcBef>
              <a:spcAft>
                <a:spcPct val="0"/>
              </a:spcAft>
              <a:buClrTx/>
            </a:pPr>
            <a:r>
              <a:rPr lang="en-US" altLang="en-US" sz="4400" kern="1200">
                <a:solidFill>
                  <a:srgbClr val="FF00FF"/>
                </a:solidFill>
                <a:latin typeface="Times New Roman" panose="02020603050405020304" pitchFamily="18" charset="0"/>
                <a:ea typeface="Calibri" panose="020F0502020204030204" pitchFamily="34" charset="0"/>
                <a:cs typeface="Times New Roman" panose="02020603050405020304" pitchFamily="18" charset="0"/>
              </a:rPr>
              <a:t>- Có nhiều gốc </a:t>
            </a:r>
            <a:r>
              <a:rPr lang="en-US" altLang="en-US" sz="4400" i="1" kern="1200">
                <a:solidFill>
                  <a:srgbClr val="FF00FF"/>
                </a:solidFill>
                <a:latin typeface="Times New Roman" panose="02020603050405020304" pitchFamily="18" charset="0"/>
                <a:ea typeface="Calibri" panose="020F0502020204030204" pitchFamily="34" charset="0"/>
                <a:cs typeface="Times New Roman" panose="02020603050405020304" pitchFamily="18" charset="0"/>
              </a:rPr>
              <a:t>a - </a:t>
            </a:r>
            <a:r>
              <a:rPr lang="en-US" altLang="en-US" sz="4400" kern="1200">
                <a:solidFill>
                  <a:srgbClr val="FF00FF"/>
                </a:solidFill>
                <a:latin typeface="Times New Roman" panose="02020603050405020304" pitchFamily="18" charset="0"/>
                <a:ea typeface="Calibri" panose="020F0502020204030204" pitchFamily="34" charset="0"/>
                <a:cs typeface="Times New Roman" panose="02020603050405020304" pitchFamily="18" charset="0"/>
              </a:rPr>
              <a:t>Glu</a:t>
            </a:r>
            <a:endParaRPr lang="en-US" altLang="en-US" sz="4400" kern="1200">
              <a:solidFill>
                <a:srgbClr val="FF00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8" name="Rectangle 15">
            <a:extLst>
              <a:ext uri="{FF2B5EF4-FFF2-40B4-BE49-F238E27FC236}">
                <a16:creationId xmlns:a16="http://schemas.microsoft.com/office/drawing/2014/main" id="{3DD47E83-E60E-4A18-A543-825451A21884}"/>
              </a:ext>
            </a:extLst>
          </p:cNvPr>
          <p:cNvSpPr>
            <a:spLocks noChangeArrowheads="1"/>
          </p:cNvSpPr>
          <p:nvPr/>
        </p:nvSpPr>
        <p:spPr bwMode="auto">
          <a:xfrm>
            <a:off x="16236219" y="3098871"/>
            <a:ext cx="3035989" cy="78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828983" eaLnBrk="1" fontAlgn="base" hangingPunct="1">
              <a:lnSpc>
                <a:spcPct val="107000"/>
              </a:lnSpc>
              <a:spcBef>
                <a:spcPct val="0"/>
              </a:spcBef>
              <a:spcAft>
                <a:spcPct val="0"/>
              </a:spcAft>
              <a:buClrTx/>
            </a:pPr>
            <a:r>
              <a:rPr lang="en-US" altLang="en-US" sz="4300" kern="12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Mạch xoắn</a:t>
            </a:r>
            <a:endParaRPr lang="en-US" altLang="en-US" sz="4300"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51D1AD95-5F67-4394-9D72-FBF57EB42AEA}"/>
              </a:ext>
            </a:extLst>
          </p:cNvPr>
          <p:cNvSpPr/>
          <p:nvPr/>
        </p:nvSpPr>
        <p:spPr>
          <a:xfrm>
            <a:off x="19366601" y="3133245"/>
            <a:ext cx="4103000" cy="3174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15">
            <a:extLst>
              <a:ext uri="{FF2B5EF4-FFF2-40B4-BE49-F238E27FC236}">
                <a16:creationId xmlns:a16="http://schemas.microsoft.com/office/drawing/2014/main" id="{FFBE9155-5CA5-4F1D-8BDD-2FD41A60B483}"/>
              </a:ext>
            </a:extLst>
          </p:cNvPr>
          <p:cNvSpPr>
            <a:spLocks noChangeArrowheads="1"/>
          </p:cNvSpPr>
          <p:nvPr/>
        </p:nvSpPr>
        <p:spPr bwMode="auto">
          <a:xfrm>
            <a:off x="19371427" y="2974857"/>
            <a:ext cx="4474202" cy="144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828983" eaLnBrk="1" fontAlgn="base" hangingPunct="1">
              <a:lnSpc>
                <a:spcPct val="107000"/>
              </a:lnSpc>
              <a:spcBef>
                <a:spcPct val="0"/>
              </a:spcBef>
              <a:spcAft>
                <a:spcPct val="0"/>
              </a:spcAft>
              <a:buClrTx/>
            </a:pPr>
            <a:r>
              <a:rPr lang="en-US" altLang="en-US" sz="4200" kern="12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Mạch không phân nhánh</a:t>
            </a:r>
            <a:endParaRPr lang="en-US" altLang="en-US" sz="4200"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3" name="Rectangle 15">
            <a:extLst>
              <a:ext uri="{FF2B5EF4-FFF2-40B4-BE49-F238E27FC236}">
                <a16:creationId xmlns:a16="http://schemas.microsoft.com/office/drawing/2014/main" id="{070335B5-A6A9-4664-8563-1C85275AD2E0}"/>
              </a:ext>
            </a:extLst>
          </p:cNvPr>
          <p:cNvSpPr>
            <a:spLocks noChangeArrowheads="1"/>
          </p:cNvSpPr>
          <p:nvPr/>
        </p:nvSpPr>
        <p:spPr bwMode="auto">
          <a:xfrm>
            <a:off x="19246984" y="4529337"/>
            <a:ext cx="4883439" cy="74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828983" eaLnBrk="1" fontAlgn="base" hangingPunct="1">
              <a:lnSpc>
                <a:spcPct val="107000"/>
              </a:lnSpc>
              <a:spcBef>
                <a:spcPct val="0"/>
              </a:spcBef>
              <a:spcAft>
                <a:spcPct val="0"/>
              </a:spcAft>
              <a:buClrTx/>
            </a:pPr>
            <a:r>
              <a:rPr lang="en-US" altLang="en-US" sz="4200" kern="120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 3nhóm –OH tự do</a:t>
            </a:r>
            <a:endParaRPr lang="en-US" altLang="en-US" sz="4200"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4" name="Rectangle 15">
            <a:extLst>
              <a:ext uri="{FF2B5EF4-FFF2-40B4-BE49-F238E27FC236}">
                <a16:creationId xmlns:a16="http://schemas.microsoft.com/office/drawing/2014/main" id="{E84FD16E-B690-4F53-8B75-D26A53FCEAA0}"/>
              </a:ext>
            </a:extLst>
          </p:cNvPr>
          <p:cNvSpPr>
            <a:spLocks noChangeArrowheads="1"/>
          </p:cNvSpPr>
          <p:nvPr/>
        </p:nvSpPr>
        <p:spPr bwMode="auto">
          <a:xfrm>
            <a:off x="19297784" y="5392937"/>
            <a:ext cx="4883439" cy="74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828983" eaLnBrk="1" fontAlgn="base" hangingPunct="1">
              <a:lnSpc>
                <a:spcPct val="107000"/>
              </a:lnSpc>
              <a:spcBef>
                <a:spcPct val="0"/>
              </a:spcBef>
              <a:spcAft>
                <a:spcPct val="0"/>
              </a:spcAft>
              <a:buClrTx/>
            </a:pPr>
            <a:r>
              <a:rPr lang="en-US" altLang="en-US" sz="4200" kern="1200">
                <a:solidFill>
                  <a:srgbClr val="FF00FF"/>
                </a:solidFill>
                <a:latin typeface="Times New Roman" panose="02020603050405020304" pitchFamily="18" charset="0"/>
                <a:ea typeface="Calibri" panose="020F0502020204030204" pitchFamily="34" charset="0"/>
                <a:cs typeface="Times New Roman" panose="02020603050405020304" pitchFamily="18" charset="0"/>
              </a:rPr>
              <a:t>- Nhiều gốc </a:t>
            </a:r>
            <a:r>
              <a:rPr lang="en-US" altLang="en-US" sz="4200" i="1" kern="1200">
                <a:solidFill>
                  <a:srgbClr val="FF00FF"/>
                </a:solidFill>
                <a:latin typeface="Times New Roman" panose="02020603050405020304" pitchFamily="18" charset="0"/>
                <a:ea typeface="Calibri" panose="020F0502020204030204" pitchFamily="34" charset="0"/>
                <a:cs typeface="Times New Roman" panose="02020603050405020304" pitchFamily="18" charset="0"/>
              </a:rPr>
              <a:t>B-</a:t>
            </a:r>
            <a:r>
              <a:rPr lang="en-US" altLang="en-US" sz="4200" kern="1200">
                <a:solidFill>
                  <a:srgbClr val="FF00FF"/>
                </a:solidFill>
                <a:latin typeface="Times New Roman" panose="02020603050405020304" pitchFamily="18" charset="0"/>
                <a:ea typeface="Calibri" panose="020F0502020204030204" pitchFamily="34" charset="0"/>
                <a:cs typeface="Times New Roman" panose="02020603050405020304" pitchFamily="18" charset="0"/>
              </a:rPr>
              <a:t>Glu</a:t>
            </a:r>
            <a:endParaRPr lang="en-US" altLang="en-US" sz="4200" kern="1200">
              <a:solidFill>
                <a:srgbClr val="FF00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5" name="Rectangle 54">
            <a:extLst>
              <a:ext uri="{FF2B5EF4-FFF2-40B4-BE49-F238E27FC236}">
                <a16:creationId xmlns:a16="http://schemas.microsoft.com/office/drawing/2014/main" id="{E48DF1D7-FE8C-4639-A266-503E997C9198}"/>
              </a:ext>
            </a:extLst>
          </p:cNvPr>
          <p:cNvSpPr>
            <a:spLocks noChangeArrowheads="1"/>
          </p:cNvSpPr>
          <p:nvPr/>
        </p:nvSpPr>
        <p:spPr bwMode="auto">
          <a:xfrm>
            <a:off x="17238762" y="9081011"/>
            <a:ext cx="747320" cy="78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983" eaLnBrk="1" fontAlgn="base" hangingPunct="1">
              <a:lnSpc>
                <a:spcPct val="107000"/>
              </a:lnSpc>
              <a:spcBef>
                <a:spcPct val="0"/>
              </a:spcBef>
              <a:spcAft>
                <a:spcPct val="0"/>
              </a:spcAft>
              <a:buClrTx/>
            </a:pPr>
            <a:r>
              <a:rPr lang="en-US" altLang="en-US" sz="4400" kern="120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altLang="en-US" sz="4400"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6" name="Rectangle 55">
            <a:extLst>
              <a:ext uri="{FF2B5EF4-FFF2-40B4-BE49-F238E27FC236}">
                <a16:creationId xmlns:a16="http://schemas.microsoft.com/office/drawing/2014/main" id="{09027CDC-3AB5-4BD0-9EF7-72A441C522E3}"/>
              </a:ext>
            </a:extLst>
          </p:cNvPr>
          <p:cNvSpPr>
            <a:spLocks noChangeArrowheads="1"/>
          </p:cNvSpPr>
          <p:nvPr/>
        </p:nvSpPr>
        <p:spPr bwMode="auto">
          <a:xfrm>
            <a:off x="21221547" y="9020050"/>
            <a:ext cx="747320" cy="78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983" eaLnBrk="1" fontAlgn="base" hangingPunct="1">
              <a:lnSpc>
                <a:spcPct val="107000"/>
              </a:lnSpc>
              <a:spcBef>
                <a:spcPct val="0"/>
              </a:spcBef>
              <a:spcAft>
                <a:spcPct val="0"/>
              </a:spcAft>
              <a:buClrTx/>
            </a:pPr>
            <a:r>
              <a:rPr lang="en-US" altLang="en-US" sz="4400" kern="120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altLang="en-US" sz="4400"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7" name="Rectangle 56">
            <a:extLst>
              <a:ext uri="{FF2B5EF4-FFF2-40B4-BE49-F238E27FC236}">
                <a16:creationId xmlns:a16="http://schemas.microsoft.com/office/drawing/2014/main" id="{0F196840-EDE8-4AE9-92AF-A9B5FF51B65D}"/>
              </a:ext>
            </a:extLst>
          </p:cNvPr>
          <p:cNvSpPr>
            <a:spLocks noChangeArrowheads="1"/>
          </p:cNvSpPr>
          <p:nvPr/>
        </p:nvSpPr>
        <p:spPr bwMode="auto">
          <a:xfrm rot="10958644">
            <a:off x="13437739" y="12225787"/>
            <a:ext cx="747320" cy="78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983" eaLnBrk="1" fontAlgn="base" hangingPunct="1">
              <a:lnSpc>
                <a:spcPct val="107000"/>
              </a:lnSpc>
              <a:spcBef>
                <a:spcPct val="0"/>
              </a:spcBef>
              <a:spcAft>
                <a:spcPct val="0"/>
              </a:spcAft>
              <a:buClrTx/>
            </a:pPr>
            <a:r>
              <a:rPr lang="en-US" altLang="en-US" sz="4400" kern="1200">
                <a:latin typeface="Times New Roman" panose="02020603050405020304" pitchFamily="18" charset="0"/>
                <a:ea typeface="Calibri" panose="020F0502020204030204" pitchFamily="34" charset="0"/>
                <a:cs typeface="Times New Roman" panose="02020603050405020304" pitchFamily="18" charset="0"/>
              </a:rPr>
              <a:t>---</a:t>
            </a:r>
            <a:endParaRPr lang="en-US" altLang="en-US" sz="4400" kern="120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79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80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80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80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80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80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80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80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8"/>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0"/>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55"/>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56"/>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4"/>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5"/>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38"/>
                                        </p:tgtEl>
                                        <p:attrNameLst>
                                          <p:attrName>style.visibility</p:attrName>
                                        </p:attrNameLst>
                                      </p:cBhvr>
                                      <p:to>
                                        <p:strVal val="visible"/>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37"/>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9"/>
                                        </p:tgtEl>
                                        <p:attrNameLst>
                                          <p:attrName>style.visibility</p:attrName>
                                        </p:attrNameLst>
                                      </p:cBhvr>
                                      <p:to>
                                        <p:strVal val="visible"/>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10"/>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11"/>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57"/>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34857"/>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3796" grpId="0"/>
      <p:bldP spid="33797" grpId="0"/>
      <p:bldP spid="33798" grpId="0"/>
      <p:bldP spid="33799" grpId="0"/>
      <p:bldP spid="33800" grpId="0"/>
      <p:bldP spid="33804" grpId="0"/>
      <p:bldP spid="33805" grpId="0"/>
      <p:bldP spid="33806" grpId="0"/>
      <p:bldP spid="33807" grpId="0"/>
      <p:bldP spid="33808" grpId="0"/>
      <p:bldP spid="33809" grpId="0"/>
      <p:bldP spid="4" grpId="0"/>
      <p:bldP spid="5" grpId="0"/>
      <p:bldP spid="6" grpId="0"/>
      <p:bldP spid="26" grpId="0"/>
      <p:bldP spid="27" grpId="0"/>
      <p:bldP spid="8" grpId="0"/>
      <p:bldP spid="30" grpId="0"/>
      <p:bldP spid="31" grpId="0"/>
      <p:bldP spid="33" grpId="0"/>
      <p:bldP spid="34" grpId="0"/>
      <p:bldP spid="35" grpId="0"/>
      <p:bldP spid="9" grpId="0"/>
      <p:bldP spid="37" grpId="0"/>
      <p:bldP spid="38" grpId="0"/>
      <p:bldP spid="10" grpId="0"/>
      <p:bldP spid="11" grpId="0"/>
      <p:bldP spid="34857" grpId="0"/>
      <p:bldP spid="44" grpId="0"/>
      <p:bldP spid="48" grpId="0"/>
      <p:bldP spid="51" grpId="0"/>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416C1563-1548-473D-9952-A95B552AE0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6376" y="1775794"/>
            <a:ext cx="17572484" cy="1158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6" name="Content Placeholder 3" descr="6359749212265071701171552202_Dollarphotoclub_77959340-1024x577.jpg">
            <a:extLst>
              <a:ext uri="{FF2B5EF4-FFF2-40B4-BE49-F238E27FC236}">
                <a16:creationId xmlns:a16="http://schemas.microsoft.com/office/drawing/2014/main" id="{F5DF4B4A-3A39-4ECC-B224-AED0DB6E5810}"/>
              </a:ext>
            </a:extLst>
          </p:cNvPr>
          <p:cNvPicPr>
            <a:picLocks noChangeAspect="1"/>
          </p:cNvPicPr>
          <p:nvPr/>
        </p:nvPicPr>
        <p:blipFill>
          <a:blip r:embed="rId3"/>
          <a:stretch>
            <a:fillRect/>
          </a:stretch>
        </p:blipFill>
        <p:spPr>
          <a:xfrm>
            <a:off x="4933507" y="2190307"/>
            <a:ext cx="18819628" cy="10930269"/>
          </a:xfrm>
          <a:prstGeom prst="rect">
            <a:avLst/>
          </a:prstGeom>
        </p:spPr>
      </p:pic>
    </p:spTree>
    <p:extLst>
      <p:ext uri="{BB962C8B-B14F-4D97-AF65-F5344CB8AC3E}">
        <p14:creationId xmlns:p14="http://schemas.microsoft.com/office/powerpoint/2010/main" val="3519177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3" name="Picture 12">
            <a:extLst>
              <a:ext uri="{FF2B5EF4-FFF2-40B4-BE49-F238E27FC236}">
                <a16:creationId xmlns:a16="http://schemas.microsoft.com/office/drawing/2014/main" id="{03A1CEDD-597A-44ED-B163-3A4D58810ACA}"/>
              </a:ext>
            </a:extLst>
          </p:cNvPr>
          <p:cNvPicPr>
            <a:picLocks noChangeAspect="1"/>
          </p:cNvPicPr>
          <p:nvPr/>
        </p:nvPicPr>
        <p:blipFill>
          <a:blip r:embed="rId3"/>
          <a:stretch>
            <a:fillRect/>
          </a:stretch>
        </p:blipFill>
        <p:spPr>
          <a:xfrm>
            <a:off x="42529" y="7784619"/>
            <a:ext cx="12397563" cy="5016980"/>
          </a:xfrm>
          <a:prstGeom prst="rect">
            <a:avLst/>
          </a:prstGeom>
          <a:ln w="76200">
            <a:solidFill>
              <a:srgbClr val="FF0000"/>
            </a:solidFill>
          </a:ln>
        </p:spPr>
      </p:pic>
      <p:pic>
        <p:nvPicPr>
          <p:cNvPr id="4" name="Picture 3">
            <a:extLst>
              <a:ext uri="{FF2B5EF4-FFF2-40B4-BE49-F238E27FC236}">
                <a16:creationId xmlns:a16="http://schemas.microsoft.com/office/drawing/2014/main" id="{8149E4F8-6D5D-45D2-9974-AACBBE436B3D}"/>
              </a:ext>
            </a:extLst>
          </p:cNvPr>
          <p:cNvPicPr>
            <a:picLocks noChangeAspect="1"/>
          </p:cNvPicPr>
          <p:nvPr/>
        </p:nvPicPr>
        <p:blipFill rotWithShape="1">
          <a:blip r:embed="rId4"/>
          <a:srcRect r="39826"/>
          <a:stretch/>
        </p:blipFill>
        <p:spPr>
          <a:xfrm>
            <a:off x="0" y="1446817"/>
            <a:ext cx="7102549" cy="5889647"/>
          </a:xfrm>
          <a:prstGeom prst="rect">
            <a:avLst/>
          </a:prstGeom>
          <a:ln w="76200">
            <a:solidFill>
              <a:srgbClr val="FF0000"/>
            </a:solidFill>
          </a:ln>
        </p:spPr>
      </p:pic>
      <p:pic>
        <p:nvPicPr>
          <p:cNvPr id="7" name="Picture 6">
            <a:extLst>
              <a:ext uri="{FF2B5EF4-FFF2-40B4-BE49-F238E27FC236}">
                <a16:creationId xmlns:a16="http://schemas.microsoft.com/office/drawing/2014/main" id="{F9D7A101-6DCE-49B4-B35E-BAE08E9ACF2C}"/>
              </a:ext>
            </a:extLst>
          </p:cNvPr>
          <p:cNvPicPr>
            <a:picLocks noChangeAspect="1"/>
          </p:cNvPicPr>
          <p:nvPr/>
        </p:nvPicPr>
        <p:blipFill rotWithShape="1">
          <a:blip r:embed="rId5"/>
          <a:srcRect r="38591"/>
          <a:stretch/>
        </p:blipFill>
        <p:spPr>
          <a:xfrm>
            <a:off x="7230139" y="1446818"/>
            <a:ext cx="8059479" cy="5889646"/>
          </a:xfrm>
          <a:prstGeom prst="rect">
            <a:avLst/>
          </a:prstGeom>
          <a:ln w="76200">
            <a:solidFill>
              <a:srgbClr val="FF0000"/>
            </a:solidFill>
          </a:ln>
        </p:spPr>
      </p:pic>
      <p:pic>
        <p:nvPicPr>
          <p:cNvPr id="9" name="Picture 8">
            <a:extLst>
              <a:ext uri="{FF2B5EF4-FFF2-40B4-BE49-F238E27FC236}">
                <a16:creationId xmlns:a16="http://schemas.microsoft.com/office/drawing/2014/main" id="{8EA84D6F-E11D-4006-9575-F748AA13907F}"/>
              </a:ext>
            </a:extLst>
          </p:cNvPr>
          <p:cNvPicPr>
            <a:picLocks noChangeAspect="1"/>
          </p:cNvPicPr>
          <p:nvPr/>
        </p:nvPicPr>
        <p:blipFill>
          <a:blip r:embed="rId6"/>
          <a:stretch>
            <a:fillRect/>
          </a:stretch>
        </p:blipFill>
        <p:spPr>
          <a:xfrm>
            <a:off x="15459740" y="1446817"/>
            <a:ext cx="8836612" cy="5889646"/>
          </a:xfrm>
          <a:prstGeom prst="rect">
            <a:avLst/>
          </a:prstGeom>
          <a:ln w="76200">
            <a:solidFill>
              <a:srgbClr val="FF0000"/>
            </a:solidFill>
          </a:ln>
        </p:spPr>
      </p:pic>
      <p:pic>
        <p:nvPicPr>
          <p:cNvPr id="15" name="Picture 14">
            <a:extLst>
              <a:ext uri="{FF2B5EF4-FFF2-40B4-BE49-F238E27FC236}">
                <a16:creationId xmlns:a16="http://schemas.microsoft.com/office/drawing/2014/main" id="{B5D3E0A6-1DF2-4DE9-A39A-8BFA11394D17}"/>
              </a:ext>
            </a:extLst>
          </p:cNvPr>
          <p:cNvPicPr>
            <a:picLocks noChangeAspect="1"/>
          </p:cNvPicPr>
          <p:nvPr/>
        </p:nvPicPr>
        <p:blipFill>
          <a:blip r:embed="rId7"/>
          <a:stretch>
            <a:fillRect/>
          </a:stretch>
        </p:blipFill>
        <p:spPr>
          <a:xfrm>
            <a:off x="12440093" y="7827149"/>
            <a:ext cx="11759609" cy="5016980"/>
          </a:xfrm>
          <a:prstGeom prst="rect">
            <a:avLst/>
          </a:prstGeom>
          <a:ln w="76200">
            <a:solidFill>
              <a:srgbClr val="FF0000"/>
            </a:solidFill>
          </a:ln>
        </p:spPr>
      </p:pic>
      <p:sp>
        <p:nvSpPr>
          <p:cNvPr id="16" name="Rectangle 15">
            <a:extLst>
              <a:ext uri="{FF2B5EF4-FFF2-40B4-BE49-F238E27FC236}">
                <a16:creationId xmlns:a16="http://schemas.microsoft.com/office/drawing/2014/main" id="{03997611-BD57-491B-8D23-DE1E5FE9A654}"/>
              </a:ext>
            </a:extLst>
          </p:cNvPr>
          <p:cNvSpPr/>
          <p:nvPr/>
        </p:nvSpPr>
        <p:spPr>
          <a:xfrm>
            <a:off x="191386" y="12844129"/>
            <a:ext cx="11754110" cy="8734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5400">
                <a:latin typeface="Times New Roman" panose="02020603050405020304" pitchFamily="18" charset="0"/>
                <a:cs typeface="Times New Roman" panose="02020603050405020304" pitchFamily="18" charset="0"/>
              </a:rPr>
              <a:t>Cellulose</a:t>
            </a:r>
          </a:p>
        </p:txBody>
      </p:sp>
      <p:sp>
        <p:nvSpPr>
          <p:cNvPr id="19" name="Rectangle 18">
            <a:extLst>
              <a:ext uri="{FF2B5EF4-FFF2-40B4-BE49-F238E27FC236}">
                <a16:creationId xmlns:a16="http://schemas.microsoft.com/office/drawing/2014/main" id="{0DACF059-3B88-4D86-B9AA-A11570A401D2}"/>
              </a:ext>
            </a:extLst>
          </p:cNvPr>
          <p:cNvSpPr/>
          <p:nvPr/>
        </p:nvSpPr>
        <p:spPr>
          <a:xfrm>
            <a:off x="12235324" y="12805142"/>
            <a:ext cx="11754110" cy="8734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5400">
                <a:latin typeface="Times New Roman" panose="02020603050405020304" pitchFamily="18" charset="0"/>
                <a:cs typeface="Times New Roman" panose="02020603050405020304" pitchFamily="18" charset="0"/>
              </a:rPr>
              <a:t>Amylopectin- Tinh bột</a:t>
            </a:r>
          </a:p>
        </p:txBody>
      </p:sp>
    </p:spTree>
    <p:extLst>
      <p:ext uri="{BB962C8B-B14F-4D97-AF65-F5344CB8AC3E}">
        <p14:creationId xmlns:p14="http://schemas.microsoft.com/office/powerpoint/2010/main" val="3249073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38" name="Picture 4" descr="Top hơn 67 về mô hình phân tử hợp chất hữu cơ mới nhất - Tin ...">
            <a:extLst>
              <a:ext uri="{FF2B5EF4-FFF2-40B4-BE49-F238E27FC236}">
                <a16:creationId xmlns:a16="http://schemas.microsoft.com/office/drawing/2014/main" id="{2E5FD567-812D-49F8-B275-469BB06123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1025" y="2465604"/>
            <a:ext cx="10417437" cy="3935062"/>
          </a:xfrm>
          <a:prstGeom prst="rect">
            <a:avLst/>
          </a:prstGeom>
          <a:noFill/>
          <a:extLst>
            <a:ext uri="{909E8E84-426E-40DD-AFC4-6F175D3DCCD1}">
              <a14:hiddenFill xmlns:a14="http://schemas.microsoft.com/office/drawing/2010/main">
                <a:solidFill>
                  <a:srgbClr val="FFFFFF"/>
                </a:solidFill>
              </a14:hiddenFill>
            </a:ext>
          </a:extLst>
        </p:spPr>
      </p:pic>
      <p:sp>
        <p:nvSpPr>
          <p:cNvPr id="37" name="Freeform 3">
            <a:extLst>
              <a:ext uri="{FF2B5EF4-FFF2-40B4-BE49-F238E27FC236}">
                <a16:creationId xmlns:a16="http://schemas.microsoft.com/office/drawing/2014/main" id="{B678C0A2-E3BF-4C79-B1F7-4E4F24D89131}"/>
              </a:ext>
            </a:extLst>
          </p:cNvPr>
          <p:cNvSpPr>
            <a:spLocks noEditPoints="1"/>
          </p:cNvSpPr>
          <p:nvPr/>
        </p:nvSpPr>
        <p:spPr bwMode="gray">
          <a:xfrm rot="7841451" flipV="1">
            <a:off x="16231697" y="803663"/>
            <a:ext cx="6841037" cy="10180014"/>
          </a:xfrm>
          <a:custGeom>
            <a:avLst/>
            <a:gdLst>
              <a:gd name="T0" fmla="*/ 2147483646 w 2820"/>
              <a:gd name="T1" fmla="*/ 96171936 h 2912"/>
              <a:gd name="T2" fmla="*/ 2147483646 w 2820"/>
              <a:gd name="T3" fmla="*/ 323137928 h 2912"/>
              <a:gd name="T4" fmla="*/ 2147483646 w 2820"/>
              <a:gd name="T5" fmla="*/ 577033004 h 2912"/>
              <a:gd name="T6" fmla="*/ 1803545374 w 2820"/>
              <a:gd name="T7" fmla="*/ 857854393 h 2912"/>
              <a:gd name="T8" fmla="*/ 1128327123 w 2820"/>
              <a:gd name="T9" fmla="*/ 1161759043 h 2912"/>
              <a:gd name="T10" fmla="*/ 621911326 w 2820"/>
              <a:gd name="T11" fmla="*/ 1484896970 h 2912"/>
              <a:gd name="T12" fmla="*/ 266534630 w 2820"/>
              <a:gd name="T13" fmla="*/ 1815727932 h 2912"/>
              <a:gd name="T14" fmla="*/ 62190711 w 2820"/>
              <a:gd name="T15" fmla="*/ 2147483646 h 2912"/>
              <a:gd name="T16" fmla="*/ 0 w 2820"/>
              <a:gd name="T17" fmla="*/ 2147483646 h 2912"/>
              <a:gd name="T18" fmla="*/ 79960389 w 2820"/>
              <a:gd name="T19" fmla="*/ 2147483646 h 2912"/>
              <a:gd name="T20" fmla="*/ 284302200 w 2820"/>
              <a:gd name="T21" fmla="*/ 2147483646 h 2912"/>
              <a:gd name="T22" fmla="*/ 613027541 w 2820"/>
              <a:gd name="T23" fmla="*/ 2147483646 h 2912"/>
              <a:gd name="T24" fmla="*/ 1057250519 w 2820"/>
              <a:gd name="T25" fmla="*/ 2147483646 h 2912"/>
              <a:gd name="T26" fmla="*/ 1616971134 w 2820"/>
              <a:gd name="T27" fmla="*/ 2147483646 h 2912"/>
              <a:gd name="T28" fmla="*/ 2147483646 w 2820"/>
              <a:gd name="T29" fmla="*/ 2147483646 h 2912"/>
              <a:gd name="T30" fmla="*/ 2147483646 w 2820"/>
              <a:gd name="T31" fmla="*/ 2147483646 h 2912"/>
              <a:gd name="T32" fmla="*/ 2147483646 w 2820"/>
              <a:gd name="T33" fmla="*/ 2147483646 h 2912"/>
              <a:gd name="T34" fmla="*/ 2147483646 w 2820"/>
              <a:gd name="T35" fmla="*/ 2147483646 h 2912"/>
              <a:gd name="T36" fmla="*/ 2147483646 w 2820"/>
              <a:gd name="T37" fmla="*/ 2147483646 h 2912"/>
              <a:gd name="T38" fmla="*/ 2147483646 w 2820"/>
              <a:gd name="T39" fmla="*/ 2147483646 h 2912"/>
              <a:gd name="T40" fmla="*/ 2147483646 w 2820"/>
              <a:gd name="T41" fmla="*/ 2147483646 h 2912"/>
              <a:gd name="T42" fmla="*/ 2147483646 w 2820"/>
              <a:gd name="T43" fmla="*/ 2147483646 h 2912"/>
              <a:gd name="T44" fmla="*/ 2147483646 w 2820"/>
              <a:gd name="T45" fmla="*/ 2147483646 h 2912"/>
              <a:gd name="T46" fmla="*/ 2147483646 w 2820"/>
              <a:gd name="T47" fmla="*/ 2147483646 h 2912"/>
              <a:gd name="T48" fmla="*/ 2147483646 w 2820"/>
              <a:gd name="T49" fmla="*/ 2147483646 h 2912"/>
              <a:gd name="T50" fmla="*/ 2147483646 w 2820"/>
              <a:gd name="T51" fmla="*/ 2147483646 h 2912"/>
              <a:gd name="T52" fmla="*/ 2147483646 w 2820"/>
              <a:gd name="T53" fmla="*/ 2147483646 h 2912"/>
              <a:gd name="T54" fmla="*/ 2147483646 w 2820"/>
              <a:gd name="T55" fmla="*/ 2147483646 h 2912"/>
              <a:gd name="T56" fmla="*/ 2147483646 w 2820"/>
              <a:gd name="T57" fmla="*/ 2147483646 h 2912"/>
              <a:gd name="T58" fmla="*/ 2147483646 w 2820"/>
              <a:gd name="T59" fmla="*/ 2147483646 h 2912"/>
              <a:gd name="T60" fmla="*/ 2147483646 w 2820"/>
              <a:gd name="T61" fmla="*/ 2147483646 h 2912"/>
              <a:gd name="T62" fmla="*/ 2147483646 w 2820"/>
              <a:gd name="T63" fmla="*/ 2147483646 h 2912"/>
              <a:gd name="T64" fmla="*/ 2147483646 w 2820"/>
              <a:gd name="T65" fmla="*/ 2147483646 h 2912"/>
              <a:gd name="T66" fmla="*/ 2147483646 w 2820"/>
              <a:gd name="T67" fmla="*/ 2147483646 h 2912"/>
              <a:gd name="T68" fmla="*/ 2147483646 w 2820"/>
              <a:gd name="T69" fmla="*/ 2147483646 h 2912"/>
              <a:gd name="T70" fmla="*/ 2147483646 w 2820"/>
              <a:gd name="T71" fmla="*/ 2147483646 h 2912"/>
              <a:gd name="T72" fmla="*/ 1945696474 w 2820"/>
              <a:gd name="T73" fmla="*/ 2147483646 h 2912"/>
              <a:gd name="T74" fmla="*/ 1821312945 w 2820"/>
              <a:gd name="T75" fmla="*/ 1984991316 h 2912"/>
              <a:gd name="T76" fmla="*/ 1847966408 w 2820"/>
              <a:gd name="T77" fmla="*/ 1708015752 h 2912"/>
              <a:gd name="T78" fmla="*/ 2043424434 w 2820"/>
              <a:gd name="T79" fmla="*/ 1427192977 h 2912"/>
              <a:gd name="T80" fmla="*/ 2147483646 w 2820"/>
              <a:gd name="T81" fmla="*/ 1138677168 h 2912"/>
              <a:gd name="T82" fmla="*/ 2147483646 w 2820"/>
              <a:gd name="T83" fmla="*/ 854008569 h 2912"/>
              <a:gd name="T84" fmla="*/ 2147483646 w 2820"/>
              <a:gd name="T85" fmla="*/ 573185794 h 2912"/>
              <a:gd name="T86" fmla="*/ 2147483646 w 2820"/>
              <a:gd name="T87" fmla="*/ 296210229 h 2912"/>
              <a:gd name="T88" fmla="*/ 2147483646 w 2820"/>
              <a:gd name="T89" fmla="*/ 30774909 h 2912"/>
              <a:gd name="T90" fmla="*/ 2147483646 w 2820"/>
              <a:gd name="T91" fmla="*/ 0 h 2912"/>
              <a:gd name="T92" fmla="*/ 2147483646 w 2820"/>
              <a:gd name="T93" fmla="*/ 2147483646 h 2912"/>
              <a:gd name="T94" fmla="*/ 2147483646 w 2820"/>
              <a:gd name="T95" fmla="*/ 2147483646 h 2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close/>
                <a:moveTo>
                  <a:pt x="2820" y="1934"/>
                </a:moveTo>
                <a:lnTo>
                  <a:pt x="2820" y="1934"/>
                </a:lnTo>
                <a:close/>
              </a:path>
            </a:pathLst>
          </a:custGeom>
          <a:gradFill rotWithShape="1">
            <a:gsLst>
              <a:gs pos="0">
                <a:schemeClr val="hlink"/>
              </a:gs>
              <a:gs pos="100000">
                <a:schemeClr val="accent1"/>
              </a:gs>
            </a:gsLst>
            <a:lin ang="5400000" scaled="1"/>
          </a:gradFill>
          <a:ln w="0">
            <a:noFill/>
            <a:prstDash val="solid"/>
            <a:round/>
            <a:headEnd/>
            <a:tailEnd/>
          </a:ln>
          <a:effectLst>
            <a:outerShdw dist="206741" dir="8249373" algn="ctr" rotWithShape="0">
              <a:srgbClr val="C1D1D3">
                <a:alpha val="50000"/>
              </a:srgbClr>
            </a:outerShdw>
          </a:effectLst>
        </p:spPr>
        <p:txBody>
          <a:bodyPr/>
          <a:lstStyle/>
          <a:p>
            <a:endParaRPr lang="en-US"/>
          </a:p>
        </p:txBody>
      </p:sp>
      <p:sp>
        <p:nvSpPr>
          <p:cNvPr id="4" name="Google Shape;170;p1">
            <a:extLst>
              <a:ext uri="{FF2B5EF4-FFF2-40B4-BE49-F238E27FC236}">
                <a16:creationId xmlns:a16="http://schemas.microsoft.com/office/drawing/2014/main" id="{5CE3D283-8517-4AF8-A328-C05105688F7C}"/>
              </a:ext>
            </a:extLst>
          </p:cNvPr>
          <p:cNvSpPr/>
          <p:nvPr/>
        </p:nvSpPr>
        <p:spPr>
          <a:xfrm>
            <a:off x="1296170" y="5502470"/>
            <a:ext cx="22393796" cy="7795062"/>
          </a:xfrm>
          <a:prstGeom prst="roundRect">
            <a:avLst>
              <a:gd name="adj" fmla="val 4570"/>
            </a:avLst>
          </a:prstGeom>
          <a:noFill/>
          <a:ln w="25400" cap="flat" cmpd="sng">
            <a:solidFill>
              <a:srgbClr val="135F82"/>
            </a:solidFill>
            <a:prstDash val="solid"/>
            <a:round/>
            <a:headEnd type="none" w="sm" len="sm"/>
            <a:tailEnd type="none" w="sm" len="sm"/>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grpSp>
        <p:nvGrpSpPr>
          <p:cNvPr id="5" name="Google Shape;185;p1">
            <a:extLst>
              <a:ext uri="{FF2B5EF4-FFF2-40B4-BE49-F238E27FC236}">
                <a16:creationId xmlns:a16="http://schemas.microsoft.com/office/drawing/2014/main" id="{D7CE7F3E-E7C6-4872-B622-76D7E898A3F0}"/>
              </a:ext>
            </a:extLst>
          </p:cNvPr>
          <p:cNvGrpSpPr/>
          <p:nvPr/>
        </p:nvGrpSpPr>
        <p:grpSpPr>
          <a:xfrm>
            <a:off x="1199438" y="5893671"/>
            <a:ext cx="21733981" cy="1107194"/>
            <a:chOff x="7459670" y="7086599"/>
            <a:chExt cx="21737914" cy="1107395"/>
          </a:xfrm>
        </p:grpSpPr>
        <p:sp>
          <p:nvSpPr>
            <p:cNvPr id="6" name="Google Shape;186;p1">
              <a:hlinkClick r:id="" action="ppaction://noaction"/>
              <a:extLst>
                <a:ext uri="{FF2B5EF4-FFF2-40B4-BE49-F238E27FC236}">
                  <a16:creationId xmlns:a16="http://schemas.microsoft.com/office/drawing/2014/main" id="{6C8FF50D-B22C-4BD6-AC67-801A52CDA23A}"/>
                </a:ext>
              </a:extLst>
            </p:cNvPr>
            <p:cNvSpPr/>
            <p:nvPr/>
          </p:nvSpPr>
          <p:spPr>
            <a:xfrm>
              <a:off x="9092456" y="7178188"/>
              <a:ext cx="20105128" cy="10158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6000" b="1">
                  <a:solidFill>
                    <a:srgbClr val="0000CC"/>
                  </a:solidFill>
                  <a:latin typeface="Times New Roman" panose="02020603050405020304" pitchFamily="18" charset="0"/>
                  <a:ea typeface="Tahoma"/>
                  <a:cs typeface="Times New Roman" panose="02020603050405020304" pitchFamily="18" charset="0"/>
                  <a:sym typeface="Tahoma"/>
                </a:rPr>
                <a:t>TÍNH CHẤT HÓA HỌC CỦA GLUCOSE VÀ FRUCTOSE</a:t>
              </a:r>
              <a:endParaRPr sz="6000" b="1">
                <a:solidFill>
                  <a:srgbClr val="0000CC"/>
                </a:solidFill>
                <a:latin typeface="Times New Roman" panose="02020603050405020304" pitchFamily="18" charset="0"/>
                <a:ea typeface="Tahoma"/>
                <a:cs typeface="Times New Roman" panose="02020603050405020304" pitchFamily="18" charset="0"/>
                <a:sym typeface="Tahoma"/>
              </a:endParaRPr>
            </a:p>
          </p:txBody>
        </p:sp>
        <p:grpSp>
          <p:nvGrpSpPr>
            <p:cNvPr id="7" name="Google Shape;187;p1">
              <a:extLst>
                <a:ext uri="{FF2B5EF4-FFF2-40B4-BE49-F238E27FC236}">
                  <a16:creationId xmlns:a16="http://schemas.microsoft.com/office/drawing/2014/main" id="{E886D79B-DB3B-4C04-AE71-728DCA1222F6}"/>
                </a:ext>
              </a:extLst>
            </p:cNvPr>
            <p:cNvGrpSpPr/>
            <p:nvPr/>
          </p:nvGrpSpPr>
          <p:grpSpPr>
            <a:xfrm>
              <a:off x="7459670" y="7086599"/>
              <a:ext cx="1392614" cy="872846"/>
              <a:chOff x="7459670" y="7543799"/>
              <a:chExt cx="1381117" cy="872846"/>
            </a:xfrm>
          </p:grpSpPr>
          <p:sp>
            <p:nvSpPr>
              <p:cNvPr id="8" name="Google Shape;188;p1">
                <a:extLst>
                  <a:ext uri="{FF2B5EF4-FFF2-40B4-BE49-F238E27FC236}">
                    <a16:creationId xmlns:a16="http://schemas.microsoft.com/office/drawing/2014/main" id="{6B2AB3EA-473F-4768-B9DF-53232C8F59C7}"/>
                  </a:ext>
                </a:extLst>
              </p:cNvPr>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9" name="Google Shape;189;p1">
                <a:extLst>
                  <a:ext uri="{FF2B5EF4-FFF2-40B4-BE49-F238E27FC236}">
                    <a16:creationId xmlns:a16="http://schemas.microsoft.com/office/drawing/2014/main" id="{EF5B5FD2-020A-4F97-B150-ADEBFB6D66F7}"/>
                  </a:ext>
                </a:extLst>
              </p:cNvPr>
              <p:cNvGrpSpPr/>
              <p:nvPr/>
            </p:nvGrpSpPr>
            <p:grpSpPr>
              <a:xfrm>
                <a:off x="7469187" y="7685126"/>
                <a:ext cx="1371600" cy="731520"/>
                <a:chOff x="7469187" y="7685126"/>
                <a:chExt cx="1371600" cy="731520"/>
              </a:xfrm>
            </p:grpSpPr>
            <p:sp>
              <p:nvSpPr>
                <p:cNvPr id="10" name="Google Shape;190;p1">
                  <a:extLst>
                    <a:ext uri="{FF2B5EF4-FFF2-40B4-BE49-F238E27FC236}">
                      <a16:creationId xmlns:a16="http://schemas.microsoft.com/office/drawing/2014/main" id="{81813542-D0BF-4083-93FF-767D1AB37B5B}"/>
                    </a:ext>
                  </a:extLst>
                </p:cNvPr>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11" name="Google Shape;191;p1">
                  <a:extLst>
                    <a:ext uri="{FF2B5EF4-FFF2-40B4-BE49-F238E27FC236}">
                      <a16:creationId xmlns:a16="http://schemas.microsoft.com/office/drawing/2014/main" id="{66825676-5304-440E-B314-4E0CF1691FF9}"/>
                    </a:ext>
                  </a:extLst>
                </p:cNvPr>
                <p:cNvSpPr txBox="1"/>
                <p:nvPr/>
              </p:nvSpPr>
              <p:spPr>
                <a:xfrm>
                  <a:off x="7997786" y="7688759"/>
                  <a:ext cx="42955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a:t>
                  </a:r>
                  <a:endParaRPr/>
                </a:p>
              </p:txBody>
            </p:sp>
          </p:grpSp>
        </p:grpSp>
      </p:grpSp>
      <p:grpSp>
        <p:nvGrpSpPr>
          <p:cNvPr id="12" name="Google Shape;192;p1">
            <a:extLst>
              <a:ext uri="{FF2B5EF4-FFF2-40B4-BE49-F238E27FC236}">
                <a16:creationId xmlns:a16="http://schemas.microsoft.com/office/drawing/2014/main" id="{2A208C5D-3D2D-4622-87D2-908D95DC6DEC}"/>
              </a:ext>
            </a:extLst>
          </p:cNvPr>
          <p:cNvGrpSpPr/>
          <p:nvPr/>
        </p:nvGrpSpPr>
        <p:grpSpPr>
          <a:xfrm>
            <a:off x="1116660" y="7555015"/>
            <a:ext cx="18021944" cy="1129782"/>
            <a:chOff x="7459670" y="8524495"/>
            <a:chExt cx="18025206" cy="1129986"/>
          </a:xfrm>
        </p:grpSpPr>
        <p:sp>
          <p:nvSpPr>
            <p:cNvPr id="13" name="Google Shape;193;p1">
              <a:extLst>
                <a:ext uri="{FF2B5EF4-FFF2-40B4-BE49-F238E27FC236}">
                  <a16:creationId xmlns:a16="http://schemas.microsoft.com/office/drawing/2014/main" id="{4D26AC00-DA2D-4271-A4B3-09F0D49DE054}"/>
                </a:ext>
              </a:extLst>
            </p:cNvPr>
            <p:cNvSpPr/>
            <p:nvPr/>
          </p:nvSpPr>
          <p:spPr>
            <a:xfrm>
              <a:off x="9092456" y="8638675"/>
              <a:ext cx="16392420" cy="10158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6000" b="1">
                  <a:solidFill>
                    <a:srgbClr val="0000CC"/>
                  </a:solidFill>
                  <a:latin typeface="Times New Roman" panose="02020603050405020304" pitchFamily="18" charset="0"/>
                  <a:ea typeface="Tahoma"/>
                  <a:cs typeface="Times New Roman" panose="02020603050405020304" pitchFamily="18" charset="0"/>
                  <a:sym typeface="Tahoma"/>
                </a:rPr>
                <a:t>TÍNH CHẤT HÓA HỌC CỦA SACCHAROSE</a:t>
              </a:r>
              <a:endParaRPr sz="6000" b="1">
                <a:solidFill>
                  <a:srgbClr val="0000CC"/>
                </a:solidFill>
                <a:latin typeface="Times New Roman" panose="02020603050405020304" pitchFamily="18" charset="0"/>
                <a:ea typeface="Tahoma"/>
                <a:cs typeface="Times New Roman" panose="02020603050405020304" pitchFamily="18" charset="0"/>
                <a:sym typeface="Tahoma"/>
              </a:endParaRPr>
            </a:p>
          </p:txBody>
        </p:sp>
        <p:grpSp>
          <p:nvGrpSpPr>
            <p:cNvPr id="14" name="Google Shape;194;p1">
              <a:extLst>
                <a:ext uri="{FF2B5EF4-FFF2-40B4-BE49-F238E27FC236}">
                  <a16:creationId xmlns:a16="http://schemas.microsoft.com/office/drawing/2014/main" id="{13C3DB22-16B8-4D76-912B-F615896D5DEE}"/>
                </a:ext>
              </a:extLst>
            </p:cNvPr>
            <p:cNvGrpSpPr/>
            <p:nvPr/>
          </p:nvGrpSpPr>
          <p:grpSpPr>
            <a:xfrm>
              <a:off x="7459670" y="8524495"/>
              <a:ext cx="1392614" cy="872846"/>
              <a:chOff x="7459670" y="7543799"/>
              <a:chExt cx="1381117" cy="872846"/>
            </a:xfrm>
          </p:grpSpPr>
          <p:sp>
            <p:nvSpPr>
              <p:cNvPr id="15" name="Google Shape;195;p1">
                <a:extLst>
                  <a:ext uri="{FF2B5EF4-FFF2-40B4-BE49-F238E27FC236}">
                    <a16:creationId xmlns:a16="http://schemas.microsoft.com/office/drawing/2014/main" id="{BFCC32D1-0369-41BB-9E80-52E6051BDDF6}"/>
                  </a:ext>
                </a:extLst>
              </p:cNvPr>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16" name="Google Shape;196;p1">
                <a:extLst>
                  <a:ext uri="{FF2B5EF4-FFF2-40B4-BE49-F238E27FC236}">
                    <a16:creationId xmlns:a16="http://schemas.microsoft.com/office/drawing/2014/main" id="{9D715720-17E1-4EC5-B7B7-FF3C1FA53999}"/>
                  </a:ext>
                </a:extLst>
              </p:cNvPr>
              <p:cNvGrpSpPr/>
              <p:nvPr/>
            </p:nvGrpSpPr>
            <p:grpSpPr>
              <a:xfrm>
                <a:off x="7469187" y="7685126"/>
                <a:ext cx="1371600" cy="731520"/>
                <a:chOff x="7469187" y="7685126"/>
                <a:chExt cx="1371600" cy="731520"/>
              </a:xfrm>
            </p:grpSpPr>
            <p:sp>
              <p:nvSpPr>
                <p:cNvPr id="17" name="Google Shape;197;p1">
                  <a:extLst>
                    <a:ext uri="{FF2B5EF4-FFF2-40B4-BE49-F238E27FC236}">
                      <a16:creationId xmlns:a16="http://schemas.microsoft.com/office/drawing/2014/main" id="{FC48A8C1-E443-46EB-9D34-6460C71561D8}"/>
                    </a:ext>
                  </a:extLst>
                </p:cNvPr>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18" name="Google Shape;198;p1">
                  <a:extLst>
                    <a:ext uri="{FF2B5EF4-FFF2-40B4-BE49-F238E27FC236}">
                      <a16:creationId xmlns:a16="http://schemas.microsoft.com/office/drawing/2014/main" id="{D1D0191A-FC1F-4692-85CA-B04B426C774F}"/>
                    </a:ext>
                  </a:extLst>
                </p:cNvPr>
                <p:cNvSpPr txBox="1"/>
                <p:nvPr/>
              </p:nvSpPr>
              <p:spPr>
                <a:xfrm>
                  <a:off x="7874579" y="7688759"/>
                  <a:ext cx="67597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II</a:t>
                  </a:r>
                  <a:endParaRPr/>
                </a:p>
              </p:txBody>
            </p:sp>
          </p:grpSp>
        </p:grpSp>
      </p:grpSp>
      <p:grpSp>
        <p:nvGrpSpPr>
          <p:cNvPr id="19" name="Google Shape;199;p1">
            <a:extLst>
              <a:ext uri="{FF2B5EF4-FFF2-40B4-BE49-F238E27FC236}">
                <a16:creationId xmlns:a16="http://schemas.microsoft.com/office/drawing/2014/main" id="{1E6D0853-875B-4615-BFDC-0733E2F35370}"/>
              </a:ext>
            </a:extLst>
          </p:cNvPr>
          <p:cNvGrpSpPr/>
          <p:nvPr/>
        </p:nvGrpSpPr>
        <p:grpSpPr>
          <a:xfrm>
            <a:off x="1116660" y="9144005"/>
            <a:ext cx="22573304" cy="1142117"/>
            <a:chOff x="7459670" y="9982199"/>
            <a:chExt cx="22577386" cy="1142323"/>
          </a:xfrm>
        </p:grpSpPr>
        <p:sp>
          <p:nvSpPr>
            <p:cNvPr id="20" name="Google Shape;200;p1">
              <a:extLst>
                <a:ext uri="{FF2B5EF4-FFF2-40B4-BE49-F238E27FC236}">
                  <a16:creationId xmlns:a16="http://schemas.microsoft.com/office/drawing/2014/main" id="{8D349F6F-AA8A-43F5-AF62-C86F3CFBB366}"/>
                </a:ext>
              </a:extLst>
            </p:cNvPr>
            <p:cNvSpPr/>
            <p:nvPr/>
          </p:nvSpPr>
          <p:spPr>
            <a:xfrm>
              <a:off x="9092455" y="10108716"/>
              <a:ext cx="20944601" cy="10158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6000" b="1">
                  <a:solidFill>
                    <a:srgbClr val="0000CC"/>
                  </a:solidFill>
                  <a:latin typeface="Times New Roman" panose="02020603050405020304" pitchFamily="18" charset="0"/>
                  <a:ea typeface="Tahoma"/>
                  <a:cs typeface="Times New Roman" panose="02020603050405020304" pitchFamily="18" charset="0"/>
                  <a:sym typeface="Tahoma"/>
                </a:rPr>
                <a:t>TÍNH CHẤT HÓA HỌC CỦA TINH BỘT</a:t>
              </a:r>
              <a:endParaRPr sz="6000" b="1">
                <a:solidFill>
                  <a:srgbClr val="0000CC"/>
                </a:solidFill>
                <a:latin typeface="Times New Roman" panose="02020603050405020304" pitchFamily="18" charset="0"/>
                <a:ea typeface="Tahoma"/>
                <a:cs typeface="Times New Roman" panose="02020603050405020304" pitchFamily="18" charset="0"/>
                <a:sym typeface="Tahoma"/>
              </a:endParaRPr>
            </a:p>
          </p:txBody>
        </p:sp>
        <p:grpSp>
          <p:nvGrpSpPr>
            <p:cNvPr id="21" name="Google Shape;201;p1">
              <a:extLst>
                <a:ext uri="{FF2B5EF4-FFF2-40B4-BE49-F238E27FC236}">
                  <a16:creationId xmlns:a16="http://schemas.microsoft.com/office/drawing/2014/main" id="{6298A24D-2D4A-407C-BAF1-DDEBB9287BE9}"/>
                </a:ext>
              </a:extLst>
            </p:cNvPr>
            <p:cNvGrpSpPr/>
            <p:nvPr/>
          </p:nvGrpSpPr>
          <p:grpSpPr>
            <a:xfrm>
              <a:off x="7459670" y="9982199"/>
              <a:ext cx="1392614" cy="872846"/>
              <a:chOff x="7459670" y="7543799"/>
              <a:chExt cx="1381117" cy="872846"/>
            </a:xfrm>
          </p:grpSpPr>
          <p:sp>
            <p:nvSpPr>
              <p:cNvPr id="22" name="Google Shape;202;p1">
                <a:extLst>
                  <a:ext uri="{FF2B5EF4-FFF2-40B4-BE49-F238E27FC236}">
                    <a16:creationId xmlns:a16="http://schemas.microsoft.com/office/drawing/2014/main" id="{1E2F9646-6DBC-4D3C-AAEF-8158085A7F9B}"/>
                  </a:ext>
                </a:extLst>
              </p:cNvPr>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23" name="Google Shape;203;p1">
                <a:extLst>
                  <a:ext uri="{FF2B5EF4-FFF2-40B4-BE49-F238E27FC236}">
                    <a16:creationId xmlns:a16="http://schemas.microsoft.com/office/drawing/2014/main" id="{24CF5CE0-DC01-4CC6-9CF5-F2AFE0763FFB}"/>
                  </a:ext>
                </a:extLst>
              </p:cNvPr>
              <p:cNvGrpSpPr/>
              <p:nvPr/>
            </p:nvGrpSpPr>
            <p:grpSpPr>
              <a:xfrm>
                <a:off x="7469187" y="7685126"/>
                <a:ext cx="1371600" cy="731520"/>
                <a:chOff x="7469187" y="7685126"/>
                <a:chExt cx="1371600" cy="731520"/>
              </a:xfrm>
            </p:grpSpPr>
            <p:sp>
              <p:nvSpPr>
                <p:cNvPr id="24" name="Google Shape;204;p1">
                  <a:extLst>
                    <a:ext uri="{FF2B5EF4-FFF2-40B4-BE49-F238E27FC236}">
                      <a16:creationId xmlns:a16="http://schemas.microsoft.com/office/drawing/2014/main" id="{F544B0DE-62C8-450C-9036-1777C262D277}"/>
                    </a:ext>
                  </a:extLst>
                </p:cNvPr>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25" name="Google Shape;205;p1">
                  <a:extLst>
                    <a:ext uri="{FF2B5EF4-FFF2-40B4-BE49-F238E27FC236}">
                      <a16:creationId xmlns:a16="http://schemas.microsoft.com/office/drawing/2014/main" id="{1B0E0DE9-B73C-43EB-AD5C-3B2B8C0ABE2F}"/>
                    </a:ext>
                  </a:extLst>
                </p:cNvPr>
                <p:cNvSpPr txBox="1"/>
                <p:nvPr/>
              </p:nvSpPr>
              <p:spPr>
                <a:xfrm>
                  <a:off x="7751373" y="7688759"/>
                  <a:ext cx="922384"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III</a:t>
                  </a:r>
                  <a:endParaRPr/>
                </a:p>
              </p:txBody>
            </p:sp>
          </p:grpSp>
        </p:grpSp>
      </p:grpSp>
      <p:grpSp>
        <p:nvGrpSpPr>
          <p:cNvPr id="26" name="Google Shape;206;p1">
            <a:extLst>
              <a:ext uri="{FF2B5EF4-FFF2-40B4-BE49-F238E27FC236}">
                <a16:creationId xmlns:a16="http://schemas.microsoft.com/office/drawing/2014/main" id="{465F349D-0EE9-4B24-92D6-572CEBA011A6}"/>
              </a:ext>
            </a:extLst>
          </p:cNvPr>
          <p:cNvGrpSpPr/>
          <p:nvPr/>
        </p:nvGrpSpPr>
        <p:grpSpPr>
          <a:xfrm>
            <a:off x="1116660" y="10851652"/>
            <a:ext cx="21339695" cy="1142117"/>
            <a:chOff x="7459670" y="9982199"/>
            <a:chExt cx="21343553" cy="1142323"/>
          </a:xfrm>
        </p:grpSpPr>
        <p:sp>
          <p:nvSpPr>
            <p:cNvPr id="27" name="Google Shape;207;p1">
              <a:extLst>
                <a:ext uri="{FF2B5EF4-FFF2-40B4-BE49-F238E27FC236}">
                  <a16:creationId xmlns:a16="http://schemas.microsoft.com/office/drawing/2014/main" id="{24004175-106A-4129-BDD1-D2A9C2704CFC}"/>
                </a:ext>
              </a:extLst>
            </p:cNvPr>
            <p:cNvSpPr/>
            <p:nvPr/>
          </p:nvSpPr>
          <p:spPr>
            <a:xfrm>
              <a:off x="9092456" y="10108716"/>
              <a:ext cx="19710767" cy="10158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6000" b="1">
                  <a:solidFill>
                    <a:srgbClr val="0000CC"/>
                  </a:solidFill>
                  <a:latin typeface="Times New Roman" panose="02020603050405020304" pitchFamily="18" charset="0"/>
                  <a:ea typeface="Tahoma"/>
                  <a:cs typeface="Times New Roman" panose="02020603050405020304" pitchFamily="18" charset="0"/>
                  <a:sym typeface="Tahoma"/>
                </a:rPr>
                <a:t>TÍNH CHẤT HÓA HỌC CỦA CELLULOSE</a:t>
              </a:r>
              <a:endParaRPr sz="6000" b="1">
                <a:solidFill>
                  <a:srgbClr val="0000CC"/>
                </a:solidFill>
                <a:latin typeface="Times New Roman" panose="02020603050405020304" pitchFamily="18" charset="0"/>
                <a:ea typeface="Tahoma"/>
                <a:cs typeface="Times New Roman" panose="02020603050405020304" pitchFamily="18" charset="0"/>
                <a:sym typeface="Tahoma"/>
              </a:endParaRPr>
            </a:p>
          </p:txBody>
        </p:sp>
        <p:grpSp>
          <p:nvGrpSpPr>
            <p:cNvPr id="28" name="Google Shape;208;p1">
              <a:extLst>
                <a:ext uri="{FF2B5EF4-FFF2-40B4-BE49-F238E27FC236}">
                  <a16:creationId xmlns:a16="http://schemas.microsoft.com/office/drawing/2014/main" id="{102D7D79-AF26-4A8D-9EAD-041E16EBBFDE}"/>
                </a:ext>
              </a:extLst>
            </p:cNvPr>
            <p:cNvGrpSpPr/>
            <p:nvPr/>
          </p:nvGrpSpPr>
          <p:grpSpPr>
            <a:xfrm>
              <a:off x="7459670" y="9982199"/>
              <a:ext cx="1392614" cy="872846"/>
              <a:chOff x="7459670" y="7543799"/>
              <a:chExt cx="1381117" cy="872846"/>
            </a:xfrm>
          </p:grpSpPr>
          <p:sp>
            <p:nvSpPr>
              <p:cNvPr id="29" name="Google Shape;209;p1">
                <a:extLst>
                  <a:ext uri="{FF2B5EF4-FFF2-40B4-BE49-F238E27FC236}">
                    <a16:creationId xmlns:a16="http://schemas.microsoft.com/office/drawing/2014/main" id="{EC00FBA8-F037-4D5E-8040-7E23D0694FCE}"/>
                  </a:ext>
                </a:extLst>
              </p:cNvPr>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30" name="Google Shape;210;p1">
                <a:extLst>
                  <a:ext uri="{FF2B5EF4-FFF2-40B4-BE49-F238E27FC236}">
                    <a16:creationId xmlns:a16="http://schemas.microsoft.com/office/drawing/2014/main" id="{632AC2E5-FCE0-493D-B0B7-6DC1DA615E58}"/>
                  </a:ext>
                </a:extLst>
              </p:cNvPr>
              <p:cNvGrpSpPr/>
              <p:nvPr/>
            </p:nvGrpSpPr>
            <p:grpSpPr>
              <a:xfrm>
                <a:off x="7469187" y="7685126"/>
                <a:ext cx="1371600" cy="731520"/>
                <a:chOff x="7469187" y="7685126"/>
                <a:chExt cx="1371600" cy="731520"/>
              </a:xfrm>
            </p:grpSpPr>
            <p:sp>
              <p:nvSpPr>
                <p:cNvPr id="31" name="Google Shape;211;p1">
                  <a:extLst>
                    <a:ext uri="{FF2B5EF4-FFF2-40B4-BE49-F238E27FC236}">
                      <a16:creationId xmlns:a16="http://schemas.microsoft.com/office/drawing/2014/main" id="{BDB3314E-60E3-4BB0-8B5E-B796E813103F}"/>
                    </a:ext>
                  </a:extLst>
                </p:cNvPr>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32" name="Google Shape;212;p1">
                  <a:extLst>
                    <a:ext uri="{FF2B5EF4-FFF2-40B4-BE49-F238E27FC236}">
                      <a16:creationId xmlns:a16="http://schemas.microsoft.com/office/drawing/2014/main" id="{C2953A02-AB26-43D0-8B06-9C9DE72668E2}"/>
                    </a:ext>
                  </a:extLst>
                </p:cNvPr>
                <p:cNvSpPr txBox="1"/>
                <p:nvPr/>
              </p:nvSpPr>
              <p:spPr>
                <a:xfrm>
                  <a:off x="7826023" y="7688759"/>
                  <a:ext cx="773086" cy="7080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IV</a:t>
                  </a:r>
                  <a:endParaRPr sz="4000" b="1">
                    <a:solidFill>
                      <a:srgbClr val="FFFFFF"/>
                    </a:solidFill>
                    <a:latin typeface="Tahoma"/>
                    <a:ea typeface="Tahoma"/>
                    <a:cs typeface="Tahoma"/>
                    <a:sym typeface="Tahoma"/>
                  </a:endParaRPr>
                </a:p>
              </p:txBody>
            </p:sp>
          </p:grpSp>
        </p:grpSp>
      </p:grpSp>
      <p:sp>
        <p:nvSpPr>
          <p:cNvPr id="33" name="Google Shape;172;p1">
            <a:extLst>
              <a:ext uri="{FF2B5EF4-FFF2-40B4-BE49-F238E27FC236}">
                <a16:creationId xmlns:a16="http://schemas.microsoft.com/office/drawing/2014/main" id="{479ECE3D-9E0B-48AC-8407-FDAA51202635}"/>
              </a:ext>
            </a:extLst>
          </p:cNvPr>
          <p:cNvSpPr txBox="1"/>
          <p:nvPr/>
        </p:nvSpPr>
        <p:spPr>
          <a:xfrm>
            <a:off x="-110132" y="2165277"/>
            <a:ext cx="24398907" cy="1104877"/>
          </a:xfrm>
          <a:prstGeom prst="rect">
            <a:avLst/>
          </a:prstGeom>
          <a:noFill/>
          <a:ln>
            <a:noFill/>
          </a:ln>
        </p:spPr>
        <p:txBody>
          <a:bodyPr spcFirstLastPara="1" wrap="square" lIns="91400" tIns="45700" rIns="91400" bIns="45700" anchor="t" anchorCtr="0">
            <a:spAutoFit/>
          </a:bodyPr>
          <a:lstStyle/>
          <a:p>
            <a:pPr marL="0" marR="0" lvl="0" indent="0" algn="ctr" defTabSz="914400" rtl="0" eaLnBrk="1" fontAlgn="auto" latinLnBrk="0" hangingPunct="1">
              <a:lnSpc>
                <a:spcPct val="93750"/>
              </a:lnSpc>
              <a:spcBef>
                <a:spcPts val="0"/>
              </a:spcBef>
              <a:spcAft>
                <a:spcPts val="0"/>
              </a:spcAft>
              <a:buClr>
                <a:srgbClr val="000000"/>
              </a:buClr>
              <a:buSzTx/>
              <a:buFont typeface="Arial"/>
              <a:buNone/>
              <a:tabLst/>
              <a:defRPr/>
            </a:pPr>
            <a:r>
              <a:rPr kumimoji="0" lang="en-US" sz="7000" b="1" i="0" u="none" strike="noStrike" kern="0" cap="none" spc="0" normalizeH="0" baseline="0" noProof="0">
                <a:ln>
                  <a:noFill/>
                </a:ln>
                <a:solidFill>
                  <a:srgbClr val="FF0000"/>
                </a:solidFill>
                <a:effectLst/>
                <a:uLnTx/>
                <a:uFillTx/>
                <a:latin typeface="Times New Roman" panose="02020603050405020304" pitchFamily="18" charset="0"/>
                <a:ea typeface="Tahoma"/>
                <a:cs typeface="Times New Roman" panose="02020603050405020304" pitchFamily="18" charset="0"/>
                <a:sym typeface="Tahoma"/>
              </a:rPr>
              <a:t>BÀI</a:t>
            </a:r>
            <a:r>
              <a:rPr kumimoji="0" lang="en-US" sz="7000" b="1" i="0" u="none" strike="noStrike" kern="0" cap="none" spc="0" normalizeH="0" noProof="0">
                <a:ln>
                  <a:noFill/>
                </a:ln>
                <a:solidFill>
                  <a:srgbClr val="FF0000"/>
                </a:solidFill>
                <a:effectLst/>
                <a:uLnTx/>
                <a:uFillTx/>
                <a:latin typeface="Times New Roman" panose="02020603050405020304" pitchFamily="18" charset="0"/>
                <a:ea typeface="Tahoma"/>
                <a:cs typeface="Times New Roman" panose="02020603050405020304" pitchFamily="18" charset="0"/>
                <a:sym typeface="Tahoma"/>
              </a:rPr>
              <a:t> 4</a:t>
            </a:r>
            <a:r>
              <a:rPr kumimoji="0" lang="en-US" sz="7000" b="1" i="0" u="none" strike="noStrike" kern="0" cap="none" spc="0" normalizeH="0" baseline="0" noProof="0">
                <a:ln>
                  <a:noFill/>
                </a:ln>
                <a:solidFill>
                  <a:srgbClr val="FF0000"/>
                </a:solidFill>
                <a:effectLst/>
                <a:uLnTx/>
                <a:uFillTx/>
                <a:latin typeface="Times New Roman" panose="02020603050405020304" pitchFamily="18" charset="0"/>
                <a:ea typeface="Tahoma"/>
                <a:cs typeface="Times New Roman" panose="02020603050405020304" pitchFamily="18" charset="0"/>
                <a:sym typeface="Tahoma"/>
              </a:rPr>
              <a:t>: TÍNH</a:t>
            </a:r>
            <a:r>
              <a:rPr kumimoji="0" lang="en-US" sz="7000" b="1" i="0" u="none" strike="noStrike" kern="0" cap="none" spc="0" normalizeH="0" noProof="0">
                <a:ln>
                  <a:noFill/>
                </a:ln>
                <a:solidFill>
                  <a:srgbClr val="FF0000"/>
                </a:solidFill>
                <a:effectLst/>
                <a:uLnTx/>
                <a:uFillTx/>
                <a:latin typeface="Times New Roman" panose="02020603050405020304" pitchFamily="18" charset="0"/>
                <a:ea typeface="Tahoma"/>
                <a:cs typeface="Times New Roman" panose="02020603050405020304" pitchFamily="18" charset="0"/>
                <a:sym typeface="Tahoma"/>
              </a:rPr>
              <a:t> CHẤT HÓA HỌC CỦA CARBOHYDRATE</a:t>
            </a:r>
            <a:endParaRPr kumimoji="0" sz="70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49829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circle(in)">
                                      <p:cBhvr>
                                        <p:cTn id="12" dur="20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grpSp>
        <p:nvGrpSpPr>
          <p:cNvPr id="185" name="Google Shape;185;p1"/>
          <p:cNvGrpSpPr/>
          <p:nvPr/>
        </p:nvGrpSpPr>
        <p:grpSpPr>
          <a:xfrm>
            <a:off x="946539" y="1793851"/>
            <a:ext cx="20008033" cy="922567"/>
            <a:chOff x="7459670" y="7086599"/>
            <a:chExt cx="20011654" cy="922734"/>
          </a:xfrm>
        </p:grpSpPr>
        <p:sp>
          <p:nvSpPr>
            <p:cNvPr id="186" name="Google Shape;186;p1">
              <a:hlinkClick r:id="" action="ppaction://noaction"/>
            </p:cNvPr>
            <p:cNvSpPr/>
            <p:nvPr/>
          </p:nvSpPr>
          <p:spPr>
            <a:xfrm>
              <a:off x="9092456" y="7178187"/>
              <a:ext cx="18378868" cy="83114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35F82"/>
                </a:buClr>
                <a:buSzPts val="4800"/>
                <a:buFont typeface="Tahoma"/>
                <a:buNone/>
                <a:tabLst/>
                <a:defRPr/>
              </a:pPr>
              <a:r>
                <a:rPr kumimoji="0" lang="en-US" sz="4800" b="1" i="0" u="none" strike="noStrike" kern="0" cap="none" spc="0" normalizeH="0" baseline="0" noProof="0">
                  <a:ln>
                    <a:noFill/>
                  </a:ln>
                  <a:solidFill>
                    <a:srgbClr val="FF0000"/>
                  </a:solidFill>
                  <a:effectLst/>
                  <a:uLnTx/>
                  <a:uFillTx/>
                  <a:latin typeface="Times New Roman" panose="02020603050405020304" pitchFamily="18" charset="0"/>
                  <a:ea typeface="Tahoma"/>
                  <a:cs typeface="Times New Roman" panose="02020603050405020304" pitchFamily="18" charset="0"/>
                  <a:sym typeface="Tahoma"/>
                </a:rPr>
                <a:t>TÍNH CHẤT HÓA HỌC CỦA GLUCOSE VÀ FRUCTOSE</a:t>
              </a:r>
              <a:endParaRPr kumimoji="0" sz="4800" b="1" i="0" u="none" strike="noStrike" kern="0" cap="none" spc="0" normalizeH="0" baseline="0" noProof="0">
                <a:ln>
                  <a:noFill/>
                </a:ln>
                <a:solidFill>
                  <a:srgbClr val="FF0000"/>
                </a:solidFill>
                <a:effectLst/>
                <a:uLnTx/>
                <a:uFillTx/>
                <a:latin typeface="Times New Roman" panose="02020603050405020304" pitchFamily="18" charset="0"/>
                <a:ea typeface="Tahoma"/>
                <a:cs typeface="Times New Roman" panose="02020603050405020304" pitchFamily="18" charset="0"/>
                <a:sym typeface="Tahoma"/>
              </a:endParaRPr>
            </a:p>
          </p:txBody>
        </p:sp>
        <p:grpSp>
          <p:nvGrpSpPr>
            <p:cNvPr id="187" name="Google Shape;187;p1"/>
            <p:cNvGrpSpPr/>
            <p:nvPr/>
          </p:nvGrpSpPr>
          <p:grpSpPr>
            <a:xfrm>
              <a:off x="7459670" y="7086599"/>
              <a:ext cx="1392614" cy="872846"/>
              <a:chOff x="7459670" y="7543799"/>
              <a:chExt cx="1381117" cy="872846"/>
            </a:xfrm>
          </p:grpSpPr>
          <p:sp>
            <p:nvSpPr>
              <p:cNvPr id="188" name="Google Shape;188;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FFFFFF"/>
                  </a:solidFill>
                  <a:effectLst/>
                  <a:uLnTx/>
                  <a:uFillTx/>
                  <a:latin typeface="Times New Roman" panose="02020603050405020304" pitchFamily="18" charset="0"/>
                  <a:ea typeface="Calibri"/>
                  <a:cs typeface="Times New Roman" panose="02020603050405020304" pitchFamily="18" charset="0"/>
                  <a:sym typeface="Calibri"/>
                </a:endParaRPr>
              </a:p>
            </p:txBody>
          </p:sp>
          <p:grpSp>
            <p:nvGrpSpPr>
              <p:cNvPr id="189" name="Google Shape;189;p1"/>
              <p:cNvGrpSpPr/>
              <p:nvPr/>
            </p:nvGrpSpPr>
            <p:grpSpPr>
              <a:xfrm>
                <a:off x="7469187" y="7685126"/>
                <a:ext cx="1371600" cy="731520"/>
                <a:chOff x="7469187" y="7685126"/>
                <a:chExt cx="1371600" cy="731520"/>
              </a:xfrm>
            </p:grpSpPr>
            <p:sp>
              <p:nvSpPr>
                <p:cNvPr id="190" name="Google Shape;190;p1"/>
                <p:cNvSpPr/>
                <p:nvPr/>
              </p:nvSpPr>
              <p:spPr>
                <a:xfrm rot="5400000">
                  <a:off x="7789227" y="7365086"/>
                  <a:ext cx="731520" cy="1371600"/>
                </a:xfrm>
                <a:prstGeom prst="round2SameRect">
                  <a:avLst>
                    <a:gd name="adj1" fmla="val 16667"/>
                    <a:gd name="adj2" fmla="val 0"/>
                  </a:avLst>
                </a:prstGeom>
                <a:solidFill>
                  <a:srgbClr val="FF0000"/>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FFFFFF"/>
                    </a:solidFill>
                    <a:effectLst/>
                    <a:uLnTx/>
                    <a:uFillTx/>
                    <a:latin typeface="Times New Roman" panose="02020603050405020304" pitchFamily="18" charset="0"/>
                    <a:ea typeface="Calibri"/>
                    <a:cs typeface="Times New Roman" panose="02020603050405020304" pitchFamily="18" charset="0"/>
                    <a:sym typeface="Calibri"/>
                  </a:endParaRPr>
                </a:p>
              </p:txBody>
            </p:sp>
            <p:sp>
              <p:nvSpPr>
                <p:cNvPr id="191" name="Google Shape;191;p1"/>
                <p:cNvSpPr txBox="1"/>
                <p:nvPr/>
              </p:nvSpPr>
              <p:spPr>
                <a:xfrm>
                  <a:off x="7997786" y="7688759"/>
                  <a:ext cx="429556"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FFFF"/>
                      </a:solidFill>
                      <a:effectLst/>
                      <a:uLnTx/>
                      <a:uFillTx/>
                      <a:latin typeface="Times New Roman" panose="02020603050405020304" pitchFamily="18" charset="0"/>
                      <a:ea typeface="Tahoma"/>
                      <a:cs typeface="Times New Roman" panose="02020603050405020304" pitchFamily="18" charset="0"/>
                      <a:sym typeface="Tahoma"/>
                    </a:rPr>
                    <a:t>I</a:t>
                  </a: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grpSp>
      <p:sp>
        <p:nvSpPr>
          <p:cNvPr id="209" name="Google Shape;209;p1"/>
          <p:cNvSpPr/>
          <p:nvPr/>
        </p:nvSpPr>
        <p:spPr>
          <a:xfrm rot="16200000">
            <a:off x="1127608" y="10947026"/>
            <a:ext cx="143662" cy="165558"/>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Rectangle 1">
            <a:extLst>
              <a:ext uri="{FF2B5EF4-FFF2-40B4-BE49-F238E27FC236}">
                <a16:creationId xmlns:a16="http://schemas.microsoft.com/office/drawing/2014/main" id="{7BCAC9A0-1B1E-45B4-8F12-E64D39650C37}"/>
              </a:ext>
            </a:extLst>
          </p:cNvPr>
          <p:cNvSpPr/>
          <p:nvPr/>
        </p:nvSpPr>
        <p:spPr>
          <a:xfrm>
            <a:off x="3763926" y="3063230"/>
            <a:ext cx="20354259" cy="4315763"/>
          </a:xfrm>
          <a:prstGeom prst="rect">
            <a:avLst/>
          </a:prstGeom>
          <a:no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0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Nhóm </a:t>
            </a:r>
            <a:r>
              <a:rPr kumimoji="0" lang="en-GB" sz="60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1, 2, 3</a:t>
            </a:r>
            <a:r>
              <a:rPr kumimoji="0" lang="en-GB" sz="60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nl-NL" sz="60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sym typeface="Arial"/>
              </a:rPr>
              <a:t>Tiến hành thí nghiệm của glucosse với Cu(OH)</a:t>
            </a:r>
            <a:r>
              <a:rPr kumimoji="0" lang="nl-NL" sz="6000" b="0" i="0" u="none" strike="noStrike" kern="0" cap="none" spc="0" normalizeH="0" baseline="-25000" noProof="0">
                <a:ln>
                  <a:noFill/>
                </a:ln>
                <a:solidFill>
                  <a:srgbClr val="000000"/>
                </a:solidFill>
                <a:effectLst/>
                <a:uLnTx/>
                <a:uFillTx/>
                <a:latin typeface="Times New Roman" panose="02020603050405020304" pitchFamily="18" charset="0"/>
                <a:ea typeface="Calibri" panose="020F0502020204030204" pitchFamily="34" charset="0"/>
                <a:cs typeface="+mn-cs"/>
                <a:sym typeface="Arial"/>
              </a:rPr>
              <a:t>2</a:t>
            </a:r>
            <a:r>
              <a:rPr kumimoji="0" lang="nl-NL" sz="60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sym typeface="Arial"/>
              </a:rPr>
              <a:t> ở điều kiện thường và khi đun nóng. Hoàn thành phiếu học tập số 1.</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8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0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Nhóm </a:t>
            </a:r>
            <a:r>
              <a:rPr kumimoji="0" lang="en-GB" sz="60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4, 5, 6</a:t>
            </a:r>
            <a:r>
              <a:rPr kumimoji="0" lang="en-GB" sz="60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nl-NL" sz="60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Tiến hành thí nghiệm của glucosse với thuốc thử Tollens. Hoàn thành phiếu học tập số 2..</a:t>
            </a:r>
            <a:endParaRPr kumimoji="0" lang="en-GB" sz="6000" b="0" i="0" u="none" strike="noStrike" kern="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5" name="TextBox 4">
            <a:extLst>
              <a:ext uri="{FF2B5EF4-FFF2-40B4-BE49-F238E27FC236}">
                <a16:creationId xmlns:a16="http://schemas.microsoft.com/office/drawing/2014/main" id="{A2EC2504-3411-4CBB-BBCC-3987510EEC04}"/>
              </a:ext>
            </a:extLst>
          </p:cNvPr>
          <p:cNvSpPr txBox="1"/>
          <p:nvPr/>
        </p:nvSpPr>
        <p:spPr>
          <a:xfrm>
            <a:off x="669326" y="4251612"/>
            <a:ext cx="335165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000" b="1" i="0" u="none" strike="noStrike" kern="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sym typeface="Arial"/>
              </a:rPr>
              <a:t>Trạm 1</a:t>
            </a:r>
          </a:p>
        </p:txBody>
      </p:sp>
      <p:sp>
        <p:nvSpPr>
          <p:cNvPr id="48" name="TextBox 47">
            <a:extLst>
              <a:ext uri="{FF2B5EF4-FFF2-40B4-BE49-F238E27FC236}">
                <a16:creationId xmlns:a16="http://schemas.microsoft.com/office/drawing/2014/main" id="{5CCBF8C9-BF03-4172-9195-91C6396026FE}"/>
              </a:ext>
            </a:extLst>
          </p:cNvPr>
          <p:cNvSpPr txBox="1"/>
          <p:nvPr/>
        </p:nvSpPr>
        <p:spPr>
          <a:xfrm>
            <a:off x="414145" y="9506038"/>
            <a:ext cx="335165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000" b="1" i="0"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Arial"/>
              </a:rPr>
              <a:t>Trạm 2</a:t>
            </a:r>
          </a:p>
        </p:txBody>
      </p:sp>
      <p:sp>
        <p:nvSpPr>
          <p:cNvPr id="50" name="Rectangle 49">
            <a:extLst>
              <a:ext uri="{FF2B5EF4-FFF2-40B4-BE49-F238E27FC236}">
                <a16:creationId xmlns:a16="http://schemas.microsoft.com/office/drawing/2014/main" id="{8EEB7CFB-988F-4789-BBA0-523EBBA83498}"/>
              </a:ext>
            </a:extLst>
          </p:cNvPr>
          <p:cNvSpPr/>
          <p:nvPr/>
        </p:nvSpPr>
        <p:spPr>
          <a:xfrm>
            <a:off x="3466215" y="8557591"/>
            <a:ext cx="20505228" cy="3955056"/>
          </a:xfrm>
          <a:prstGeom prst="rect">
            <a:avLst/>
          </a:prstGeom>
          <a:no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0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Nhóm </a:t>
            </a:r>
            <a:r>
              <a:rPr kumimoji="0" lang="en-GB" sz="60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1, 2, 3</a:t>
            </a:r>
            <a:r>
              <a:rPr kumimoji="0" lang="en-GB" sz="60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nl-NL" sz="60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Tiến hành thí nghiệm của glucosse với thuốc thử Tollens. Hoàn thành phiếu học tập số 2.</a:t>
            </a:r>
            <a:r>
              <a:rPr kumimoji="0" lang="nl-NL" sz="18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8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8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0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Nhóm </a:t>
            </a:r>
            <a:r>
              <a:rPr kumimoji="0" lang="en-GB" sz="60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4, 5, 6</a:t>
            </a:r>
            <a:r>
              <a:rPr kumimoji="0" lang="en-GB" sz="60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nl-NL" sz="60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sym typeface="Arial"/>
              </a:rPr>
              <a:t>Tiến hành thí nghiệm của glucosse với Cu(OH)</a:t>
            </a:r>
            <a:r>
              <a:rPr kumimoji="0" lang="nl-NL" sz="6000" b="0" i="0" u="none" strike="noStrike" kern="0" cap="none" spc="0" normalizeH="0" baseline="-25000" noProof="0">
                <a:ln>
                  <a:noFill/>
                </a:ln>
                <a:solidFill>
                  <a:srgbClr val="000000"/>
                </a:solidFill>
                <a:effectLst/>
                <a:uLnTx/>
                <a:uFillTx/>
                <a:latin typeface="Times New Roman" panose="02020603050405020304" pitchFamily="18" charset="0"/>
                <a:ea typeface="Calibri" panose="020F0502020204030204" pitchFamily="34" charset="0"/>
                <a:cs typeface="+mn-cs"/>
                <a:sym typeface="Arial"/>
              </a:rPr>
              <a:t>2</a:t>
            </a:r>
            <a:r>
              <a:rPr kumimoji="0" lang="nl-NL" sz="60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sym typeface="Arial"/>
              </a:rPr>
              <a:t> ở điều kiện thường và khi đun nóng. Hoàn thành phiếu học tập số 1.</a:t>
            </a:r>
            <a:endParaRPr kumimoji="0" lang="en-GB" sz="60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142012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grpSp>
        <p:nvGrpSpPr>
          <p:cNvPr id="185" name="Google Shape;185;p1"/>
          <p:cNvGrpSpPr/>
          <p:nvPr/>
        </p:nvGrpSpPr>
        <p:grpSpPr>
          <a:xfrm>
            <a:off x="946538" y="1644993"/>
            <a:ext cx="20008034" cy="1068221"/>
            <a:chOff x="7459669" y="7086600"/>
            <a:chExt cx="20011655" cy="1068415"/>
          </a:xfrm>
        </p:grpSpPr>
        <p:sp>
          <p:nvSpPr>
            <p:cNvPr id="186" name="Google Shape;186;p1">
              <a:hlinkClick r:id="" action="ppaction://noaction"/>
            </p:cNvPr>
            <p:cNvSpPr/>
            <p:nvPr/>
          </p:nvSpPr>
          <p:spPr>
            <a:xfrm>
              <a:off x="9092456" y="7178187"/>
              <a:ext cx="18378868" cy="9234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35F82"/>
                </a:buClr>
                <a:buSzPts val="4800"/>
                <a:buFont typeface="Tahoma"/>
                <a:buNone/>
                <a:tabLst/>
                <a:defRPr/>
              </a:pPr>
              <a:r>
                <a:rPr kumimoji="0" lang="en-US" sz="5400" b="1" i="0" u="none" strike="noStrike" kern="0" cap="none" spc="0" normalizeH="0" baseline="0" noProof="0">
                  <a:ln>
                    <a:noFill/>
                  </a:ln>
                  <a:solidFill>
                    <a:srgbClr val="FF0000"/>
                  </a:solidFill>
                  <a:effectLst/>
                  <a:uLnTx/>
                  <a:uFillTx/>
                  <a:latin typeface="Times New Roman" panose="02020603050405020304" pitchFamily="18" charset="0"/>
                  <a:ea typeface="Tahoma"/>
                  <a:cs typeface="Times New Roman" panose="02020603050405020304" pitchFamily="18" charset="0"/>
                  <a:sym typeface="Tahoma"/>
                </a:rPr>
                <a:t>TÍNH CHẤT HÓA HỌC CỦA GLUCOSE VÀ FRUCTOSE</a:t>
              </a:r>
              <a:endParaRPr kumimoji="0" sz="5400" b="1" i="0" u="none" strike="noStrike" kern="0" cap="none" spc="0" normalizeH="0" baseline="0" noProof="0">
                <a:ln>
                  <a:noFill/>
                </a:ln>
                <a:solidFill>
                  <a:srgbClr val="FF0000"/>
                </a:solidFill>
                <a:effectLst/>
                <a:uLnTx/>
                <a:uFillTx/>
                <a:latin typeface="Times New Roman" panose="02020603050405020304" pitchFamily="18" charset="0"/>
                <a:ea typeface="Tahoma"/>
                <a:cs typeface="Times New Roman" panose="02020603050405020304" pitchFamily="18" charset="0"/>
                <a:sym typeface="Tahoma"/>
              </a:endParaRPr>
            </a:p>
          </p:txBody>
        </p:sp>
        <p:grpSp>
          <p:nvGrpSpPr>
            <p:cNvPr id="187" name="Google Shape;187;p1"/>
            <p:cNvGrpSpPr/>
            <p:nvPr/>
          </p:nvGrpSpPr>
          <p:grpSpPr>
            <a:xfrm>
              <a:off x="7459669" y="7086600"/>
              <a:ext cx="1392615" cy="1068415"/>
              <a:chOff x="7459669" y="7543800"/>
              <a:chExt cx="1381118" cy="1068415"/>
            </a:xfrm>
          </p:grpSpPr>
          <p:sp>
            <p:nvSpPr>
              <p:cNvPr id="188" name="Google Shape;188;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5400" i="0" u="none" strike="noStrike" kern="0" cap="none" spc="0" normalizeH="0" baseline="0" noProof="0">
                  <a:ln>
                    <a:noFill/>
                  </a:ln>
                  <a:solidFill>
                    <a:srgbClr val="FFFFFF"/>
                  </a:solidFill>
                  <a:effectLst/>
                  <a:uLnTx/>
                  <a:uFillTx/>
                  <a:latin typeface="Times New Roman" panose="02020603050405020304" pitchFamily="18" charset="0"/>
                  <a:ea typeface="Calibri"/>
                  <a:cs typeface="Times New Roman" panose="02020603050405020304" pitchFamily="18" charset="0"/>
                  <a:sym typeface="Calibri"/>
                </a:endParaRPr>
              </a:p>
            </p:txBody>
          </p:sp>
          <p:grpSp>
            <p:nvGrpSpPr>
              <p:cNvPr id="189" name="Google Shape;189;p1"/>
              <p:cNvGrpSpPr/>
              <p:nvPr/>
            </p:nvGrpSpPr>
            <p:grpSpPr>
              <a:xfrm>
                <a:off x="7469187" y="7685126"/>
                <a:ext cx="1371600" cy="927089"/>
                <a:chOff x="7469187" y="7685126"/>
                <a:chExt cx="1371600" cy="927089"/>
              </a:xfrm>
            </p:grpSpPr>
            <p:sp>
              <p:nvSpPr>
                <p:cNvPr id="190" name="Google Shape;190;p1"/>
                <p:cNvSpPr/>
                <p:nvPr/>
              </p:nvSpPr>
              <p:spPr>
                <a:xfrm rot="5400000">
                  <a:off x="7789227" y="7365086"/>
                  <a:ext cx="731520" cy="1371600"/>
                </a:xfrm>
                <a:prstGeom prst="round2SameRect">
                  <a:avLst>
                    <a:gd name="adj1" fmla="val 16667"/>
                    <a:gd name="adj2" fmla="val 0"/>
                  </a:avLst>
                </a:prstGeom>
                <a:solidFill>
                  <a:srgbClr val="FF0000"/>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5400" i="0" u="none" strike="noStrike" kern="0" cap="none" spc="0" normalizeH="0" baseline="0" noProof="0">
                    <a:ln>
                      <a:noFill/>
                    </a:ln>
                    <a:solidFill>
                      <a:srgbClr val="FFFFFF"/>
                    </a:solidFill>
                    <a:effectLst/>
                    <a:uLnTx/>
                    <a:uFillTx/>
                    <a:latin typeface="Times New Roman" panose="02020603050405020304" pitchFamily="18" charset="0"/>
                    <a:ea typeface="Calibri"/>
                    <a:cs typeface="Times New Roman" panose="02020603050405020304" pitchFamily="18" charset="0"/>
                    <a:sym typeface="Calibri"/>
                  </a:endParaRPr>
                </a:p>
              </p:txBody>
            </p:sp>
            <p:sp>
              <p:nvSpPr>
                <p:cNvPr id="191" name="Google Shape;191;p1"/>
                <p:cNvSpPr txBox="1"/>
                <p:nvPr/>
              </p:nvSpPr>
              <p:spPr>
                <a:xfrm>
                  <a:off x="7997786" y="7688759"/>
                  <a:ext cx="429556" cy="92345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1" i="0" u="none" strike="noStrike" kern="0" cap="none" spc="0" normalizeH="0" baseline="0" noProof="0">
                      <a:ln>
                        <a:noFill/>
                      </a:ln>
                      <a:solidFill>
                        <a:srgbClr val="FFFFFF"/>
                      </a:solidFill>
                      <a:effectLst/>
                      <a:uLnTx/>
                      <a:uFillTx/>
                      <a:latin typeface="Times New Roman" panose="02020603050405020304" pitchFamily="18" charset="0"/>
                      <a:ea typeface="Tahoma"/>
                      <a:cs typeface="Times New Roman" panose="02020603050405020304" pitchFamily="18" charset="0"/>
                      <a:sym typeface="Tahoma"/>
                    </a:rPr>
                    <a:t>I</a:t>
                  </a:r>
                  <a:endParaRPr kumimoji="0" sz="5400" i="0" u="none" strike="noStrike" kern="0" cap="none" spc="0" normalizeH="0" baseline="0" noProof="0">
                    <a:ln>
                      <a:noFill/>
                    </a:ln>
                    <a:effectLst/>
                    <a:uLnTx/>
                    <a:uFillTx/>
                    <a:latin typeface="Times New Roman" panose="02020603050405020304" pitchFamily="18" charset="0"/>
                    <a:cs typeface="Times New Roman" panose="02020603050405020304" pitchFamily="18" charset="0"/>
                    <a:sym typeface="Arial"/>
                  </a:endParaRPr>
                </a:p>
              </p:txBody>
            </p:sp>
          </p:grpSp>
        </p:grpSp>
      </p:grpSp>
      <p:sp>
        <p:nvSpPr>
          <p:cNvPr id="209" name="Google Shape;209;p1"/>
          <p:cNvSpPr/>
          <p:nvPr/>
        </p:nvSpPr>
        <p:spPr>
          <a:xfrm rot="16200000">
            <a:off x="1127608" y="10947026"/>
            <a:ext cx="143662" cy="165558"/>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Rectangle 1">
            <a:extLst>
              <a:ext uri="{FF2B5EF4-FFF2-40B4-BE49-F238E27FC236}">
                <a16:creationId xmlns:a16="http://schemas.microsoft.com/office/drawing/2014/main" id="{7BCAC9A0-1B1E-45B4-8F12-E64D39650C37}"/>
              </a:ext>
            </a:extLst>
          </p:cNvPr>
          <p:cNvSpPr/>
          <p:nvPr/>
        </p:nvSpPr>
        <p:spPr>
          <a:xfrm>
            <a:off x="3040912" y="2925797"/>
            <a:ext cx="20951797" cy="3113501"/>
          </a:xfrm>
          <a:prstGeom prst="rect">
            <a:avLst/>
          </a:prstGeom>
          <a:noFill/>
        </p:spPr>
        <p:style>
          <a:lnRef idx="0">
            <a:schemeClr val="accent4"/>
          </a:lnRef>
          <a:fillRef idx="3">
            <a:schemeClr val="accent4"/>
          </a:fillRef>
          <a:effectRef idx="3">
            <a:schemeClr val="accent4"/>
          </a:effectRef>
          <a:fontRef idx="minor">
            <a:schemeClr val="lt1"/>
          </a:fontRef>
        </p:style>
        <p:txBody>
          <a:bodyPr rtlCol="0" anchor="ctr"/>
          <a:lstStyle/>
          <a:p>
            <a:pPr algn="just"/>
            <a:r>
              <a:rPr lang="en-GB" sz="5500">
                <a:solidFill>
                  <a:schemeClr val="tx1"/>
                </a:solidFill>
                <a:latin typeface="Times New Roman" panose="02020603050405020304" pitchFamily="18" charset="0"/>
                <a:cs typeface="Times New Roman" panose="02020603050405020304" pitchFamily="18" charset="0"/>
              </a:rPr>
              <a:t> </a:t>
            </a:r>
            <a:r>
              <a:rPr lang="en-GB" sz="5500" b="1">
                <a:solidFill>
                  <a:schemeClr val="tx1"/>
                </a:solidFill>
                <a:latin typeface="Times New Roman" panose="02020603050405020304" pitchFamily="18" charset="0"/>
                <a:cs typeface="Times New Roman" panose="02020603050405020304" pitchFamily="18" charset="0"/>
              </a:rPr>
              <a:t>1</a:t>
            </a:r>
            <a:r>
              <a:rPr lang="en-GB" sz="5500">
                <a:solidFill>
                  <a:schemeClr val="tx1"/>
                </a:solidFill>
                <a:latin typeface="Times New Roman" panose="02020603050405020304" pitchFamily="18" charset="0"/>
                <a:cs typeface="Times New Roman" panose="02020603050405020304" pitchFamily="18" charset="0"/>
              </a:rPr>
              <a:t>. </a:t>
            </a:r>
            <a:r>
              <a:rPr lang="en-GB" sz="5500">
                <a:solidFill>
                  <a:srgbClr val="0000FF"/>
                </a:solidFill>
                <a:latin typeface="Times New Roman" panose="02020603050405020304" pitchFamily="18" charset="0"/>
                <a:cs typeface="Times New Roman" panose="02020603050405020304" pitchFamily="18" charset="0"/>
              </a:rPr>
              <a:t>Glucose và Fructose </a:t>
            </a:r>
            <a:r>
              <a:rPr lang="en-GB" sz="5500">
                <a:solidFill>
                  <a:schemeClr val="tx1"/>
                </a:solidFill>
                <a:latin typeface="Times New Roman" panose="02020603050405020304" pitchFamily="18" charset="0"/>
                <a:cs typeface="Times New Roman" panose="02020603050405020304" pitchFamily="18" charset="0"/>
              </a:rPr>
              <a:t>tác dụng với copper(II) hydroxide trong môi tr</a:t>
            </a:r>
            <a:r>
              <a:rPr lang="vi-VN" sz="5500">
                <a:solidFill>
                  <a:schemeClr val="tx1"/>
                </a:solidFill>
                <a:latin typeface="Times New Roman" panose="02020603050405020304" pitchFamily="18" charset="0"/>
                <a:cs typeface="Times New Roman" panose="02020603050405020304" pitchFamily="18" charset="0"/>
              </a:rPr>
              <a:t>ư</a:t>
            </a:r>
            <a:r>
              <a:rPr lang="en-GB" sz="5500">
                <a:solidFill>
                  <a:schemeClr val="tx1"/>
                </a:solidFill>
                <a:latin typeface="Times New Roman" panose="02020603050405020304" pitchFamily="18" charset="0"/>
                <a:cs typeface="Times New Roman" panose="02020603050405020304" pitchFamily="18" charset="0"/>
              </a:rPr>
              <a:t>ờng kiềm ở điều kiện th</a:t>
            </a:r>
            <a:r>
              <a:rPr lang="vi-VN" sz="5500">
                <a:solidFill>
                  <a:schemeClr val="tx1"/>
                </a:solidFill>
                <a:latin typeface="Times New Roman" panose="02020603050405020304" pitchFamily="18" charset="0"/>
                <a:cs typeface="Times New Roman" panose="02020603050405020304" pitchFamily="18" charset="0"/>
              </a:rPr>
              <a:t>ư</a:t>
            </a:r>
            <a:r>
              <a:rPr lang="en-GB" sz="5500">
                <a:solidFill>
                  <a:schemeClr val="tx1"/>
                </a:solidFill>
                <a:latin typeface="Times New Roman" panose="02020603050405020304" pitchFamily="18" charset="0"/>
                <a:cs typeface="Times New Roman" panose="02020603050405020304" pitchFamily="18" charset="0"/>
              </a:rPr>
              <a:t>ờng tạo thành </a:t>
            </a:r>
            <a:r>
              <a:rPr lang="en-GB" sz="5500">
                <a:solidFill>
                  <a:srgbClr val="0000FF"/>
                </a:solidFill>
                <a:latin typeface="Times New Roman" panose="02020603050405020304" pitchFamily="18" charset="0"/>
                <a:cs typeface="Times New Roman" panose="02020603050405020304" pitchFamily="18" charset="0"/>
              </a:rPr>
              <a:t>phức chất có màu xanh lam</a:t>
            </a:r>
            <a:r>
              <a:rPr lang="en-GB" sz="5500">
                <a:solidFill>
                  <a:schemeClr val="tx1"/>
                </a:solidFill>
                <a:latin typeface="Times New Roman" panose="02020603050405020304" pitchFamily="18" charset="0"/>
                <a:cs typeface="Times New Roman" panose="02020603050405020304" pitchFamily="18" charset="0"/>
              </a:rPr>
              <a:t>, tan trong n</a:t>
            </a:r>
            <a:r>
              <a:rPr lang="vi-VN" sz="5500">
                <a:solidFill>
                  <a:schemeClr val="tx1"/>
                </a:solidFill>
                <a:latin typeface="Times New Roman" panose="02020603050405020304" pitchFamily="18" charset="0"/>
                <a:cs typeface="Times New Roman" panose="02020603050405020304" pitchFamily="18" charset="0"/>
              </a:rPr>
              <a:t>ư</a:t>
            </a:r>
            <a:r>
              <a:rPr lang="en-GB" sz="5500">
                <a:solidFill>
                  <a:schemeClr val="tx1"/>
                </a:solidFill>
                <a:latin typeface="Times New Roman" panose="02020603050405020304" pitchFamily="18" charset="0"/>
                <a:cs typeface="Times New Roman" panose="02020603050405020304" pitchFamily="18" charset="0"/>
              </a:rPr>
              <a:t>ớc. Đây là </a:t>
            </a:r>
            <a:r>
              <a:rPr lang="en-GB" sz="5500">
                <a:solidFill>
                  <a:srgbClr val="0000FF"/>
                </a:solidFill>
                <a:latin typeface="Times New Roman" panose="02020603050405020304" pitchFamily="18" charset="0"/>
                <a:cs typeface="Times New Roman" panose="02020603050405020304" pitchFamily="18" charset="0"/>
              </a:rPr>
              <a:t>tính chất của nhóm chức polyalcolhol.</a:t>
            </a:r>
          </a:p>
          <a:p>
            <a:pPr algn="ctr"/>
            <a:r>
              <a:rPr lang="en-GB" sz="5500">
                <a:solidFill>
                  <a:schemeClr val="tx1"/>
                </a:solidFill>
                <a:latin typeface="Times New Roman" panose="02020603050405020304" pitchFamily="18" charset="0"/>
                <a:cs typeface="Times New Roman" panose="02020603050405020304" pitchFamily="18" charset="0"/>
              </a:rPr>
              <a:t>2C</a:t>
            </a:r>
            <a:r>
              <a:rPr lang="en-GB" sz="5500" baseline="-25000">
                <a:solidFill>
                  <a:schemeClr val="tx1"/>
                </a:solidFill>
                <a:latin typeface="Times New Roman" panose="02020603050405020304" pitchFamily="18" charset="0"/>
                <a:cs typeface="Times New Roman" panose="02020603050405020304" pitchFamily="18" charset="0"/>
              </a:rPr>
              <a:t>6</a:t>
            </a:r>
            <a:r>
              <a:rPr lang="en-GB" sz="5500">
                <a:solidFill>
                  <a:schemeClr val="tx1"/>
                </a:solidFill>
                <a:latin typeface="Times New Roman" panose="02020603050405020304" pitchFamily="18" charset="0"/>
                <a:cs typeface="Times New Roman" panose="02020603050405020304" pitchFamily="18" charset="0"/>
              </a:rPr>
              <a:t>H</a:t>
            </a:r>
            <a:r>
              <a:rPr lang="en-GB" sz="5500" baseline="-25000">
                <a:solidFill>
                  <a:schemeClr val="tx1"/>
                </a:solidFill>
                <a:latin typeface="Times New Roman" panose="02020603050405020304" pitchFamily="18" charset="0"/>
                <a:cs typeface="Times New Roman" panose="02020603050405020304" pitchFamily="18" charset="0"/>
              </a:rPr>
              <a:t>12</a:t>
            </a:r>
            <a:r>
              <a:rPr lang="en-GB" sz="5500">
                <a:solidFill>
                  <a:schemeClr val="tx1"/>
                </a:solidFill>
                <a:latin typeface="Times New Roman" panose="02020603050405020304" pitchFamily="18" charset="0"/>
                <a:cs typeface="Times New Roman" panose="02020603050405020304" pitchFamily="18" charset="0"/>
              </a:rPr>
              <a:t>O</a:t>
            </a:r>
            <a:r>
              <a:rPr lang="en-GB" sz="5500" baseline="-25000">
                <a:solidFill>
                  <a:schemeClr val="tx1"/>
                </a:solidFill>
                <a:latin typeface="Times New Roman" panose="02020603050405020304" pitchFamily="18" charset="0"/>
                <a:cs typeface="Times New Roman" panose="02020603050405020304" pitchFamily="18" charset="0"/>
              </a:rPr>
              <a:t>6</a:t>
            </a:r>
            <a:r>
              <a:rPr lang="en-GB" sz="5500">
                <a:solidFill>
                  <a:schemeClr val="tx1"/>
                </a:solidFill>
                <a:latin typeface="Times New Roman" panose="02020603050405020304" pitchFamily="18" charset="0"/>
                <a:cs typeface="Times New Roman" panose="02020603050405020304" pitchFamily="18" charset="0"/>
              </a:rPr>
              <a:t> + Cu(OH)</a:t>
            </a:r>
            <a:r>
              <a:rPr lang="en-GB" sz="5500" baseline="-25000">
                <a:solidFill>
                  <a:schemeClr val="tx1"/>
                </a:solidFill>
                <a:latin typeface="Times New Roman" panose="02020603050405020304" pitchFamily="18" charset="0"/>
                <a:cs typeface="Times New Roman" panose="02020603050405020304" pitchFamily="18" charset="0"/>
              </a:rPr>
              <a:t>2</a:t>
            </a:r>
            <a:r>
              <a:rPr lang="en-GB" sz="5500">
                <a:solidFill>
                  <a:schemeClr val="tx1"/>
                </a:solidFill>
                <a:latin typeface="Times New Roman" panose="02020603050405020304" pitchFamily="18" charset="0"/>
                <a:cs typeface="Times New Roman" panose="02020603050405020304" pitchFamily="18" charset="0"/>
              </a:rPr>
              <a:t>         </a:t>
            </a:r>
            <a:r>
              <a:rPr lang="en-GB" sz="5500" b="1">
                <a:solidFill>
                  <a:srgbClr val="0000FF"/>
                </a:solidFill>
                <a:latin typeface="Times New Roman" panose="02020603050405020304" pitchFamily="18" charset="0"/>
                <a:cs typeface="Times New Roman" panose="02020603050405020304" pitchFamily="18" charset="0"/>
              </a:rPr>
              <a:t>Cu(C</a:t>
            </a:r>
            <a:r>
              <a:rPr lang="en-GB" sz="5500" b="1" baseline="-25000">
                <a:solidFill>
                  <a:srgbClr val="0000FF"/>
                </a:solidFill>
                <a:latin typeface="Times New Roman" panose="02020603050405020304" pitchFamily="18" charset="0"/>
                <a:cs typeface="Times New Roman" panose="02020603050405020304" pitchFamily="18" charset="0"/>
              </a:rPr>
              <a:t>6</a:t>
            </a:r>
            <a:r>
              <a:rPr lang="en-GB" sz="5500" b="1">
                <a:solidFill>
                  <a:srgbClr val="0000FF"/>
                </a:solidFill>
                <a:latin typeface="Times New Roman" panose="02020603050405020304" pitchFamily="18" charset="0"/>
                <a:cs typeface="Times New Roman" panose="02020603050405020304" pitchFamily="18" charset="0"/>
              </a:rPr>
              <a:t>H</a:t>
            </a:r>
            <a:r>
              <a:rPr lang="en-GB" sz="5500" b="1" baseline="-25000">
                <a:solidFill>
                  <a:srgbClr val="0000FF"/>
                </a:solidFill>
                <a:latin typeface="Times New Roman" panose="02020603050405020304" pitchFamily="18" charset="0"/>
                <a:cs typeface="Times New Roman" panose="02020603050405020304" pitchFamily="18" charset="0"/>
              </a:rPr>
              <a:t>11</a:t>
            </a:r>
            <a:r>
              <a:rPr lang="en-GB" sz="5500" b="1">
                <a:solidFill>
                  <a:srgbClr val="0000FF"/>
                </a:solidFill>
                <a:latin typeface="Times New Roman" panose="02020603050405020304" pitchFamily="18" charset="0"/>
                <a:cs typeface="Times New Roman" panose="02020603050405020304" pitchFamily="18" charset="0"/>
              </a:rPr>
              <a:t>O</a:t>
            </a:r>
            <a:r>
              <a:rPr lang="en-GB" sz="5500" b="1" baseline="-25000">
                <a:solidFill>
                  <a:srgbClr val="0000FF"/>
                </a:solidFill>
                <a:latin typeface="Times New Roman" panose="02020603050405020304" pitchFamily="18" charset="0"/>
                <a:cs typeface="Times New Roman" panose="02020603050405020304" pitchFamily="18" charset="0"/>
              </a:rPr>
              <a:t>6</a:t>
            </a:r>
            <a:r>
              <a:rPr lang="en-GB" sz="5500" b="1">
                <a:solidFill>
                  <a:srgbClr val="0000FF"/>
                </a:solidFill>
                <a:latin typeface="Times New Roman" panose="02020603050405020304" pitchFamily="18" charset="0"/>
                <a:cs typeface="Times New Roman" panose="02020603050405020304" pitchFamily="18" charset="0"/>
              </a:rPr>
              <a:t>)</a:t>
            </a:r>
            <a:r>
              <a:rPr lang="en-GB" sz="5500" b="1" baseline="-25000">
                <a:solidFill>
                  <a:srgbClr val="0000FF"/>
                </a:solidFill>
                <a:latin typeface="Times New Roman" panose="02020603050405020304" pitchFamily="18" charset="0"/>
                <a:cs typeface="Times New Roman" panose="02020603050405020304" pitchFamily="18" charset="0"/>
              </a:rPr>
              <a:t>2</a:t>
            </a:r>
            <a:r>
              <a:rPr lang="en-GB" sz="5500" b="1">
                <a:solidFill>
                  <a:srgbClr val="0000FF"/>
                </a:solidFill>
                <a:latin typeface="Times New Roman" panose="02020603050405020304" pitchFamily="18" charset="0"/>
                <a:cs typeface="Times New Roman" panose="02020603050405020304" pitchFamily="18" charset="0"/>
              </a:rPr>
              <a:t> </a:t>
            </a:r>
            <a:r>
              <a:rPr lang="en-GB" sz="5500">
                <a:solidFill>
                  <a:schemeClr val="tx1"/>
                </a:solidFill>
                <a:latin typeface="Times New Roman" panose="02020603050405020304" pitchFamily="18" charset="0"/>
                <a:cs typeface="Times New Roman" panose="02020603050405020304" pitchFamily="18" charset="0"/>
              </a:rPr>
              <a:t>+ 2H</a:t>
            </a:r>
            <a:r>
              <a:rPr lang="en-GB" sz="5500" baseline="-25000">
                <a:solidFill>
                  <a:schemeClr val="tx1"/>
                </a:solidFill>
                <a:latin typeface="Times New Roman" panose="02020603050405020304" pitchFamily="18" charset="0"/>
                <a:cs typeface="Times New Roman" panose="02020603050405020304" pitchFamily="18" charset="0"/>
              </a:rPr>
              <a:t>2</a:t>
            </a:r>
            <a:r>
              <a:rPr lang="en-GB" sz="5500">
                <a:solidFill>
                  <a:schemeClr val="tx1"/>
                </a:solidFill>
                <a:latin typeface="Times New Roman" panose="02020603050405020304" pitchFamily="18" charset="0"/>
                <a:cs typeface="Times New Roman" panose="02020603050405020304" pitchFamily="18" charset="0"/>
              </a:rPr>
              <a:t>O</a:t>
            </a:r>
            <a:endParaRPr lang="en-GB" sz="55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TextBox 47">
            <a:extLst>
              <a:ext uri="{FF2B5EF4-FFF2-40B4-BE49-F238E27FC236}">
                <a16:creationId xmlns:a16="http://schemas.microsoft.com/office/drawing/2014/main" id="{5CCBF8C9-BF03-4172-9195-91C6396026FE}"/>
              </a:ext>
            </a:extLst>
          </p:cNvPr>
          <p:cNvSpPr txBox="1"/>
          <p:nvPr/>
        </p:nvSpPr>
        <p:spPr>
          <a:xfrm>
            <a:off x="284914" y="5752715"/>
            <a:ext cx="2573134" cy="2554545"/>
          </a:xfrm>
          <a:prstGeom prst="rect">
            <a:avLst/>
          </a:prstGeom>
          <a:noFill/>
        </p:spPr>
        <p:txBody>
          <a:bodyPr wrap="square" rtlCol="0">
            <a:spAutoFit/>
          </a:bodyPr>
          <a:lstStyle/>
          <a:p>
            <a:pPr algn="ctr"/>
            <a:r>
              <a:rPr lang="en-GB" sz="8000" b="1">
                <a:solidFill>
                  <a:srgbClr val="FF0000"/>
                </a:solidFill>
                <a:latin typeface="Times New Roman" panose="02020603050405020304" pitchFamily="18" charset="0"/>
                <a:cs typeface="Times New Roman" panose="02020603050405020304" pitchFamily="18" charset="0"/>
              </a:rPr>
              <a:t>Kết luận:</a:t>
            </a:r>
          </a:p>
        </p:txBody>
      </p:sp>
      <p:sp>
        <p:nvSpPr>
          <p:cNvPr id="50" name="Rectangle 49">
            <a:extLst>
              <a:ext uri="{FF2B5EF4-FFF2-40B4-BE49-F238E27FC236}">
                <a16:creationId xmlns:a16="http://schemas.microsoft.com/office/drawing/2014/main" id="{8EEB7CFB-988F-4789-BBA0-523EBBA83498}"/>
              </a:ext>
            </a:extLst>
          </p:cNvPr>
          <p:cNvSpPr/>
          <p:nvPr/>
        </p:nvSpPr>
        <p:spPr>
          <a:xfrm>
            <a:off x="3334060" y="6748669"/>
            <a:ext cx="20637384" cy="3895319"/>
          </a:xfrm>
          <a:prstGeom prst="rect">
            <a:avLst/>
          </a:prstGeom>
          <a:noFill/>
        </p:spPr>
        <p:style>
          <a:lnRef idx="0">
            <a:schemeClr val="accent1"/>
          </a:lnRef>
          <a:fillRef idx="3">
            <a:schemeClr val="accent1"/>
          </a:fillRef>
          <a:effectRef idx="3">
            <a:schemeClr val="accent1"/>
          </a:effectRef>
          <a:fontRef idx="minor">
            <a:schemeClr val="lt1"/>
          </a:fontRef>
        </p:style>
        <p:txBody>
          <a:bodyPr rtlCol="0" anchor="ctr"/>
          <a:lstStyle/>
          <a:p>
            <a:pPr algn="just"/>
            <a:endParaRPr lang="en-GB" sz="5500">
              <a:solidFill>
                <a:schemeClr val="tx1"/>
              </a:solidFill>
              <a:latin typeface="Times New Roman" panose="02020603050405020304" pitchFamily="18" charset="0"/>
              <a:cs typeface="Times New Roman" panose="02020603050405020304" pitchFamily="18" charset="0"/>
            </a:endParaRPr>
          </a:p>
          <a:p>
            <a:pPr algn="just"/>
            <a:endParaRPr lang="en-GB" sz="5500">
              <a:solidFill>
                <a:schemeClr val="tx1"/>
              </a:solidFill>
              <a:latin typeface="Times New Roman" panose="02020603050405020304" pitchFamily="18" charset="0"/>
              <a:cs typeface="Times New Roman" panose="02020603050405020304" pitchFamily="18" charset="0"/>
            </a:endParaRPr>
          </a:p>
          <a:p>
            <a:pPr algn="just"/>
            <a:endParaRPr lang="en-GB" sz="5500">
              <a:solidFill>
                <a:schemeClr val="tx1"/>
              </a:solidFill>
              <a:latin typeface="Times New Roman" panose="02020603050405020304" pitchFamily="18" charset="0"/>
              <a:cs typeface="Times New Roman" panose="02020603050405020304" pitchFamily="18" charset="0"/>
            </a:endParaRPr>
          </a:p>
          <a:p>
            <a:pPr algn="just"/>
            <a:r>
              <a:rPr lang="en-GB" sz="5500" b="1">
                <a:solidFill>
                  <a:schemeClr val="tx1"/>
                </a:solidFill>
                <a:latin typeface="Times New Roman" panose="02020603050405020304" pitchFamily="18" charset="0"/>
                <a:cs typeface="Times New Roman" panose="02020603050405020304" pitchFamily="18" charset="0"/>
              </a:rPr>
              <a:t>2</a:t>
            </a:r>
            <a:r>
              <a:rPr lang="en-GB" sz="5500">
                <a:solidFill>
                  <a:schemeClr val="tx1"/>
                </a:solidFill>
                <a:latin typeface="Times New Roman" panose="02020603050405020304" pitchFamily="18" charset="0"/>
                <a:cs typeface="Times New Roman" panose="02020603050405020304" pitchFamily="18" charset="0"/>
              </a:rPr>
              <a:t>. Đun nóng dung dịch chứa Glucose và Cu(OH)</a:t>
            </a:r>
            <a:r>
              <a:rPr lang="en-GB" sz="5500" baseline="-25000">
                <a:solidFill>
                  <a:schemeClr val="tx1"/>
                </a:solidFill>
                <a:latin typeface="Times New Roman" panose="02020603050405020304" pitchFamily="18" charset="0"/>
                <a:cs typeface="Times New Roman" panose="02020603050405020304" pitchFamily="18" charset="0"/>
              </a:rPr>
              <a:t>2</a:t>
            </a:r>
            <a:r>
              <a:rPr lang="en-GB" sz="5500">
                <a:solidFill>
                  <a:schemeClr val="tx1"/>
                </a:solidFill>
                <a:latin typeface="Times New Roman" panose="02020603050405020304" pitchFamily="18" charset="0"/>
                <a:cs typeface="Times New Roman" panose="02020603050405020304" pitchFamily="18" charset="0"/>
              </a:rPr>
              <a:t> trong môi tr</a:t>
            </a:r>
            <a:r>
              <a:rPr lang="vi-VN" sz="5500">
                <a:solidFill>
                  <a:schemeClr val="tx1"/>
                </a:solidFill>
                <a:latin typeface="Times New Roman" panose="02020603050405020304" pitchFamily="18" charset="0"/>
                <a:cs typeface="Times New Roman" panose="02020603050405020304" pitchFamily="18" charset="0"/>
              </a:rPr>
              <a:t>ư</a:t>
            </a:r>
            <a:r>
              <a:rPr lang="en-GB" sz="5500">
                <a:solidFill>
                  <a:schemeClr val="tx1"/>
                </a:solidFill>
                <a:latin typeface="Times New Roman" panose="02020603050405020304" pitchFamily="18" charset="0"/>
                <a:cs typeface="Times New Roman" panose="02020603050405020304" pitchFamily="18" charset="0"/>
              </a:rPr>
              <a:t>ờng kiềm tạo </a:t>
            </a:r>
            <a:r>
              <a:rPr lang="en-GB" sz="5500">
                <a:solidFill>
                  <a:srgbClr val="FF0000"/>
                </a:solidFill>
                <a:latin typeface="Times New Roman" panose="02020603050405020304" pitchFamily="18" charset="0"/>
                <a:cs typeface="Times New Roman" panose="02020603050405020304" pitchFamily="18" charset="0"/>
              </a:rPr>
              <a:t>kết tủa đỏ gạch Cu</a:t>
            </a:r>
            <a:r>
              <a:rPr lang="en-GB" sz="5500" baseline="-25000">
                <a:solidFill>
                  <a:srgbClr val="FF0000"/>
                </a:solidFill>
                <a:latin typeface="Times New Roman" panose="02020603050405020304" pitchFamily="18" charset="0"/>
                <a:cs typeface="Times New Roman" panose="02020603050405020304" pitchFamily="18" charset="0"/>
              </a:rPr>
              <a:t>2</a:t>
            </a:r>
            <a:r>
              <a:rPr lang="en-GB" sz="5500">
                <a:solidFill>
                  <a:srgbClr val="FF0000"/>
                </a:solidFill>
                <a:latin typeface="Times New Roman" panose="02020603050405020304" pitchFamily="18" charset="0"/>
                <a:cs typeface="Times New Roman" panose="02020603050405020304" pitchFamily="18" charset="0"/>
              </a:rPr>
              <a:t>O, do glucose đã khử Cu(OH)</a:t>
            </a:r>
            <a:r>
              <a:rPr lang="en-GB" sz="5500" baseline="-25000">
                <a:solidFill>
                  <a:srgbClr val="FF0000"/>
                </a:solidFill>
                <a:latin typeface="Times New Roman" panose="02020603050405020304" pitchFamily="18" charset="0"/>
                <a:cs typeface="Times New Roman" panose="02020603050405020304" pitchFamily="18" charset="0"/>
              </a:rPr>
              <a:t>2</a:t>
            </a:r>
            <a:r>
              <a:rPr lang="en-GB" sz="5500">
                <a:solidFill>
                  <a:schemeClr val="tx1"/>
                </a:solidFill>
                <a:latin typeface="Times New Roman" panose="02020603050405020304" pitchFamily="18" charset="0"/>
                <a:cs typeface="Times New Roman" panose="02020603050405020304" pitchFamily="18" charset="0"/>
              </a:rPr>
              <a:t>. Đây là </a:t>
            </a:r>
            <a:r>
              <a:rPr lang="en-GB" sz="5500">
                <a:solidFill>
                  <a:srgbClr val="FF0000"/>
                </a:solidFill>
                <a:latin typeface="Times New Roman" panose="02020603050405020304" pitchFamily="18" charset="0"/>
                <a:cs typeface="Times New Roman" panose="02020603050405020304" pitchFamily="18" charset="0"/>
              </a:rPr>
              <a:t>tính chất của nhóm chức aldehyde.</a:t>
            </a:r>
            <a:r>
              <a:rPr lang="en-GB" sz="5500">
                <a:solidFill>
                  <a:schemeClr val="tx1"/>
                </a:solidFill>
                <a:latin typeface="Times New Roman" panose="02020603050405020304" pitchFamily="18" charset="0"/>
                <a:cs typeface="Times New Roman" panose="02020603050405020304" pitchFamily="18" charset="0"/>
              </a:rPr>
              <a:t> </a:t>
            </a:r>
          </a:p>
          <a:p>
            <a:pPr algn="r"/>
            <a:r>
              <a:rPr lang="en-GB" sz="5500">
                <a:solidFill>
                  <a:schemeClr val="tx1"/>
                </a:solidFill>
                <a:latin typeface="Times New Roman" panose="02020603050405020304" pitchFamily="18" charset="0"/>
                <a:cs typeface="Times New Roman" panose="02020603050405020304" pitchFamily="18" charset="0"/>
              </a:rPr>
              <a:t>CH</a:t>
            </a:r>
            <a:r>
              <a:rPr lang="en-GB" sz="5500" baseline="-25000">
                <a:solidFill>
                  <a:schemeClr val="tx1"/>
                </a:solidFill>
                <a:latin typeface="Times New Roman" panose="02020603050405020304" pitchFamily="18" charset="0"/>
                <a:cs typeface="Times New Roman" panose="02020603050405020304" pitchFamily="18" charset="0"/>
              </a:rPr>
              <a:t>2</a:t>
            </a:r>
            <a:r>
              <a:rPr lang="en-GB" sz="5500">
                <a:solidFill>
                  <a:schemeClr val="tx1"/>
                </a:solidFill>
                <a:latin typeface="Times New Roman" panose="02020603050405020304" pitchFamily="18" charset="0"/>
                <a:cs typeface="Times New Roman" panose="02020603050405020304" pitchFamily="18" charset="0"/>
              </a:rPr>
              <a:t>[CHOH]</a:t>
            </a:r>
            <a:r>
              <a:rPr lang="en-GB" sz="5500" baseline="-25000">
                <a:solidFill>
                  <a:schemeClr val="tx1"/>
                </a:solidFill>
                <a:latin typeface="Times New Roman" panose="02020603050405020304" pitchFamily="18" charset="0"/>
                <a:cs typeface="Times New Roman" panose="02020603050405020304" pitchFamily="18" charset="0"/>
              </a:rPr>
              <a:t>4</a:t>
            </a:r>
            <a:r>
              <a:rPr lang="en-GB" sz="5500">
                <a:solidFill>
                  <a:schemeClr val="tx1"/>
                </a:solidFill>
                <a:latin typeface="Times New Roman" panose="02020603050405020304" pitchFamily="18" charset="0"/>
                <a:cs typeface="Times New Roman" panose="02020603050405020304" pitchFamily="18" charset="0"/>
              </a:rPr>
              <a:t>CHO + 2Cu(OH)</a:t>
            </a:r>
            <a:r>
              <a:rPr lang="en-GB" sz="5500" baseline="-25000">
                <a:solidFill>
                  <a:schemeClr val="tx1"/>
                </a:solidFill>
                <a:latin typeface="Times New Roman" panose="02020603050405020304" pitchFamily="18" charset="0"/>
                <a:cs typeface="Times New Roman" panose="02020603050405020304" pitchFamily="18" charset="0"/>
              </a:rPr>
              <a:t>2</a:t>
            </a:r>
            <a:r>
              <a:rPr lang="en-GB" sz="5500">
                <a:solidFill>
                  <a:schemeClr val="tx1"/>
                </a:solidFill>
                <a:latin typeface="Times New Roman" panose="02020603050405020304" pitchFamily="18" charset="0"/>
                <a:cs typeface="Times New Roman" panose="02020603050405020304" pitchFamily="18" charset="0"/>
              </a:rPr>
              <a:t> + NaOH        CH</a:t>
            </a:r>
            <a:r>
              <a:rPr lang="en-GB" sz="5500" baseline="-25000">
                <a:solidFill>
                  <a:schemeClr val="tx1"/>
                </a:solidFill>
                <a:latin typeface="Times New Roman" panose="02020603050405020304" pitchFamily="18" charset="0"/>
                <a:cs typeface="Times New Roman" panose="02020603050405020304" pitchFamily="18" charset="0"/>
              </a:rPr>
              <a:t>2</a:t>
            </a:r>
            <a:r>
              <a:rPr lang="en-GB" sz="5500">
                <a:solidFill>
                  <a:schemeClr val="tx1"/>
                </a:solidFill>
                <a:latin typeface="Times New Roman" panose="02020603050405020304" pitchFamily="18" charset="0"/>
                <a:cs typeface="Times New Roman" panose="02020603050405020304" pitchFamily="18" charset="0"/>
              </a:rPr>
              <a:t>[CHOH]</a:t>
            </a:r>
            <a:r>
              <a:rPr lang="en-GB" sz="5500" baseline="-25000">
                <a:solidFill>
                  <a:schemeClr val="tx1"/>
                </a:solidFill>
                <a:latin typeface="Times New Roman" panose="02020603050405020304" pitchFamily="18" charset="0"/>
                <a:cs typeface="Times New Roman" panose="02020603050405020304" pitchFamily="18" charset="0"/>
              </a:rPr>
              <a:t>4</a:t>
            </a:r>
            <a:r>
              <a:rPr lang="en-GB" sz="5500">
                <a:solidFill>
                  <a:schemeClr val="tx1"/>
                </a:solidFill>
                <a:latin typeface="Times New Roman" panose="02020603050405020304" pitchFamily="18" charset="0"/>
                <a:cs typeface="Times New Roman" panose="02020603050405020304" pitchFamily="18" charset="0"/>
              </a:rPr>
              <a:t>COONa + </a:t>
            </a:r>
            <a:r>
              <a:rPr lang="en-GB" sz="5500" b="1">
                <a:solidFill>
                  <a:srgbClr val="FF0000"/>
                </a:solidFill>
                <a:latin typeface="Times New Roman" panose="02020603050405020304" pitchFamily="18" charset="0"/>
                <a:cs typeface="Times New Roman" panose="02020603050405020304" pitchFamily="18" charset="0"/>
              </a:rPr>
              <a:t>Cu</a:t>
            </a:r>
            <a:r>
              <a:rPr lang="en-GB" sz="5500" b="1" baseline="-25000">
                <a:solidFill>
                  <a:srgbClr val="FF0000"/>
                </a:solidFill>
                <a:latin typeface="Times New Roman" panose="02020603050405020304" pitchFamily="18" charset="0"/>
                <a:cs typeface="Times New Roman" panose="02020603050405020304" pitchFamily="18" charset="0"/>
              </a:rPr>
              <a:t>2</a:t>
            </a:r>
            <a:r>
              <a:rPr lang="en-GB" sz="5500" b="1">
                <a:solidFill>
                  <a:srgbClr val="FF0000"/>
                </a:solidFill>
                <a:latin typeface="Times New Roman" panose="02020603050405020304" pitchFamily="18" charset="0"/>
                <a:cs typeface="Times New Roman" panose="02020603050405020304" pitchFamily="18" charset="0"/>
              </a:rPr>
              <a:t>O</a:t>
            </a:r>
            <a:r>
              <a:rPr lang="en-GB" sz="5500">
                <a:solidFill>
                  <a:schemeClr val="tx1"/>
                </a:solidFill>
                <a:latin typeface="Times New Roman" panose="02020603050405020304" pitchFamily="18" charset="0"/>
                <a:cs typeface="Times New Roman" panose="02020603050405020304" pitchFamily="18" charset="0"/>
              </a:rPr>
              <a:t> + 3H</a:t>
            </a:r>
            <a:r>
              <a:rPr lang="en-GB" sz="5500" baseline="-25000">
                <a:solidFill>
                  <a:schemeClr val="tx1"/>
                </a:solidFill>
                <a:latin typeface="Times New Roman" panose="02020603050405020304" pitchFamily="18" charset="0"/>
                <a:cs typeface="Times New Roman" panose="02020603050405020304" pitchFamily="18" charset="0"/>
              </a:rPr>
              <a:t>2</a:t>
            </a:r>
            <a:r>
              <a:rPr lang="en-GB" sz="5500">
                <a:solidFill>
                  <a:schemeClr val="tx1"/>
                </a:solidFill>
                <a:latin typeface="Times New Roman" panose="02020603050405020304" pitchFamily="18" charset="0"/>
                <a:cs typeface="Times New Roman" panose="02020603050405020304" pitchFamily="18" charset="0"/>
              </a:rPr>
              <a:t>O</a:t>
            </a:r>
          </a:p>
          <a:p>
            <a:pPr algn="just"/>
            <a:endParaRPr lang="nl-NL" sz="55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nl-NL" sz="5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GB" sz="550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Object 2">
            <a:extLst>
              <a:ext uri="{FF2B5EF4-FFF2-40B4-BE49-F238E27FC236}">
                <a16:creationId xmlns:a16="http://schemas.microsoft.com/office/drawing/2014/main" id="{6CAA3054-B714-412A-8356-DE560CADE52F}"/>
              </a:ext>
            </a:extLst>
          </p:cNvPr>
          <p:cNvGraphicFramePr>
            <a:graphicFrameLocks noChangeAspect="1"/>
          </p:cNvGraphicFramePr>
          <p:nvPr>
            <p:extLst>
              <p:ext uri="{D42A27DB-BD31-4B8C-83A1-F6EECF244321}">
                <p14:modId xmlns:p14="http://schemas.microsoft.com/office/powerpoint/2010/main" val="1425536810"/>
              </p:ext>
            </p:extLst>
          </p:nvPr>
        </p:nvGraphicFramePr>
        <p:xfrm>
          <a:off x="3930650" y="2016125"/>
          <a:ext cx="114300" cy="177800"/>
        </p:xfrm>
        <a:graphic>
          <a:graphicData uri="http://schemas.openxmlformats.org/presentationml/2006/ole">
            <mc:AlternateContent xmlns:mc="http://schemas.openxmlformats.org/markup-compatibility/2006">
              <mc:Choice xmlns:v="urn:schemas-microsoft-com:vml" Requires="v">
                <p:oleObj spid="_x0000_s1368" name="Equation" r:id="rId4" imgW="114120" imgH="177480" progId="Equation.DSMT4">
                  <p:embed/>
                </p:oleObj>
              </mc:Choice>
              <mc:Fallback>
                <p:oleObj name="Equation" r:id="rId4" imgW="114120" imgH="177480" progId="Equation.DSMT4">
                  <p:embed/>
                  <p:pic>
                    <p:nvPicPr>
                      <p:cNvPr id="0" name=""/>
                      <p:cNvPicPr/>
                      <p:nvPr/>
                    </p:nvPicPr>
                    <p:blipFill>
                      <a:blip r:embed="rId5"/>
                      <a:stretch>
                        <a:fillRect/>
                      </a:stretch>
                    </p:blipFill>
                    <p:spPr>
                      <a:xfrm>
                        <a:off x="3930650" y="2016125"/>
                        <a:ext cx="114300" cy="1778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C2F8F3EB-8628-4189-B681-60D3B93C3067}"/>
              </a:ext>
            </a:extLst>
          </p:cNvPr>
          <p:cNvGraphicFramePr>
            <a:graphicFrameLocks noChangeAspect="1"/>
          </p:cNvGraphicFramePr>
          <p:nvPr>
            <p:extLst>
              <p:ext uri="{D42A27DB-BD31-4B8C-83A1-F6EECF244321}">
                <p14:modId xmlns:p14="http://schemas.microsoft.com/office/powerpoint/2010/main" val="2666544624"/>
              </p:ext>
            </p:extLst>
          </p:nvPr>
        </p:nvGraphicFramePr>
        <p:xfrm>
          <a:off x="3930650" y="2016125"/>
          <a:ext cx="114300" cy="177800"/>
        </p:xfrm>
        <a:graphic>
          <a:graphicData uri="http://schemas.openxmlformats.org/presentationml/2006/ole">
            <mc:AlternateContent xmlns:mc="http://schemas.openxmlformats.org/markup-compatibility/2006">
              <mc:Choice xmlns:v="urn:schemas-microsoft-com:vml" Requires="v">
                <p:oleObj spid="_x0000_s1369" name="Equation" r:id="rId6" imgW="114120" imgH="177480" progId="Equation.DSMT4">
                  <p:embed/>
                </p:oleObj>
              </mc:Choice>
              <mc:Fallback>
                <p:oleObj name="Equation" r:id="rId6" imgW="114120" imgH="177480" progId="Equation.DSMT4">
                  <p:embed/>
                  <p:pic>
                    <p:nvPicPr>
                      <p:cNvPr id="0" name=""/>
                      <p:cNvPicPr/>
                      <p:nvPr/>
                    </p:nvPicPr>
                    <p:blipFill>
                      <a:blip r:embed="rId5"/>
                      <a:stretch>
                        <a:fillRect/>
                      </a:stretch>
                    </p:blipFill>
                    <p:spPr>
                      <a:xfrm>
                        <a:off x="3930650" y="2016125"/>
                        <a:ext cx="114300" cy="1778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685BB64F-3880-4FE7-8E4D-55110C9043EC}"/>
              </a:ext>
            </a:extLst>
          </p:cNvPr>
          <p:cNvGraphicFramePr>
            <a:graphicFrameLocks noChangeAspect="1"/>
          </p:cNvGraphicFramePr>
          <p:nvPr>
            <p:extLst>
              <p:ext uri="{D42A27DB-BD31-4B8C-83A1-F6EECF244321}">
                <p14:modId xmlns:p14="http://schemas.microsoft.com/office/powerpoint/2010/main" val="1491955524"/>
              </p:ext>
            </p:extLst>
          </p:nvPr>
        </p:nvGraphicFramePr>
        <p:xfrm>
          <a:off x="16079933" y="9152676"/>
          <a:ext cx="1123572" cy="704507"/>
        </p:xfrm>
        <a:graphic>
          <a:graphicData uri="http://schemas.openxmlformats.org/presentationml/2006/ole">
            <mc:AlternateContent xmlns:mc="http://schemas.openxmlformats.org/markup-compatibility/2006">
              <mc:Choice xmlns:v="urn:schemas-microsoft-com:vml" Requires="v">
                <p:oleObj spid="_x0000_s1370" name="Equation" r:id="rId7" imgW="190440" imgH="139680" progId="Equation.DSMT4">
                  <p:embed/>
                </p:oleObj>
              </mc:Choice>
              <mc:Fallback>
                <p:oleObj name="Equation" r:id="rId7" imgW="190440" imgH="139680" progId="Equation.DSMT4">
                  <p:embed/>
                  <p:pic>
                    <p:nvPicPr>
                      <p:cNvPr id="0" name=""/>
                      <p:cNvPicPr/>
                      <p:nvPr/>
                    </p:nvPicPr>
                    <p:blipFill>
                      <a:blip r:embed="rId8"/>
                      <a:stretch>
                        <a:fillRect/>
                      </a:stretch>
                    </p:blipFill>
                    <p:spPr>
                      <a:xfrm>
                        <a:off x="16079933" y="9152676"/>
                        <a:ext cx="1123572" cy="704507"/>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5D3B2116-BD6A-43B1-81BF-00E02390831E}"/>
              </a:ext>
            </a:extLst>
          </p:cNvPr>
          <p:cNvGraphicFramePr>
            <a:graphicFrameLocks noChangeAspect="1"/>
          </p:cNvGraphicFramePr>
          <p:nvPr>
            <p:extLst>
              <p:ext uri="{D42A27DB-BD31-4B8C-83A1-F6EECF244321}">
                <p14:modId xmlns:p14="http://schemas.microsoft.com/office/powerpoint/2010/main" val="2843585968"/>
              </p:ext>
            </p:extLst>
          </p:nvPr>
        </p:nvGraphicFramePr>
        <p:xfrm>
          <a:off x="12907521" y="5419473"/>
          <a:ext cx="1120775" cy="708025"/>
        </p:xfrm>
        <a:graphic>
          <a:graphicData uri="http://schemas.openxmlformats.org/presentationml/2006/ole">
            <mc:AlternateContent xmlns:mc="http://schemas.openxmlformats.org/markup-compatibility/2006">
              <mc:Choice xmlns:v="urn:schemas-microsoft-com:vml" Requires="v">
                <p:oleObj spid="_x0000_s1371" name="Equation" r:id="rId9" imgW="1121095" imgH="707532" progId="Equation.DSMT4">
                  <p:embed/>
                </p:oleObj>
              </mc:Choice>
              <mc:Fallback>
                <p:oleObj name="Equation" r:id="rId9" imgW="1121095" imgH="707532" progId="Equation.DSMT4">
                  <p:embed/>
                  <p:pic>
                    <p:nvPicPr>
                      <p:cNvPr id="0" name=""/>
                      <p:cNvPicPr/>
                      <p:nvPr/>
                    </p:nvPicPr>
                    <p:blipFill>
                      <a:blip r:embed="rId10"/>
                      <a:stretch>
                        <a:fillRect/>
                      </a:stretch>
                    </p:blipFill>
                    <p:spPr>
                      <a:xfrm>
                        <a:off x="12907521" y="5419473"/>
                        <a:ext cx="1120775" cy="708025"/>
                      </a:xfrm>
                      <a:prstGeom prst="rect">
                        <a:avLst/>
                      </a:prstGeom>
                    </p:spPr>
                  </p:pic>
                </p:oleObj>
              </mc:Fallback>
            </mc:AlternateContent>
          </a:graphicData>
        </a:graphic>
      </p:graphicFrame>
      <p:sp>
        <p:nvSpPr>
          <p:cNvPr id="23" name="Rectangle 22">
            <a:extLst>
              <a:ext uri="{FF2B5EF4-FFF2-40B4-BE49-F238E27FC236}">
                <a16:creationId xmlns:a16="http://schemas.microsoft.com/office/drawing/2014/main" id="{024F90F0-4BA1-4085-8A40-91DC0ED381F1}"/>
              </a:ext>
            </a:extLst>
          </p:cNvPr>
          <p:cNvSpPr/>
          <p:nvPr/>
        </p:nvSpPr>
        <p:spPr>
          <a:xfrm>
            <a:off x="3334060" y="10809252"/>
            <a:ext cx="20637384" cy="2771619"/>
          </a:xfrm>
          <a:prstGeom prst="rect">
            <a:avLst/>
          </a:prstGeom>
          <a:noFill/>
        </p:spPr>
        <p:style>
          <a:lnRef idx="0">
            <a:schemeClr val="accent1"/>
          </a:lnRef>
          <a:fillRef idx="3">
            <a:schemeClr val="accent1"/>
          </a:fillRef>
          <a:effectRef idx="3">
            <a:schemeClr val="accent1"/>
          </a:effectRef>
          <a:fontRef idx="minor">
            <a:schemeClr val="lt1"/>
          </a:fontRef>
        </p:style>
        <p:txBody>
          <a:bodyPr rtlCol="0" anchor="ctr"/>
          <a:lstStyle/>
          <a:p>
            <a:pPr algn="just"/>
            <a:endParaRPr lang="en-GB" sz="5500">
              <a:solidFill>
                <a:schemeClr val="tx1"/>
              </a:solidFill>
              <a:latin typeface="Times New Roman" panose="02020603050405020304" pitchFamily="18" charset="0"/>
              <a:cs typeface="Times New Roman" panose="02020603050405020304" pitchFamily="18" charset="0"/>
            </a:endParaRPr>
          </a:p>
          <a:p>
            <a:pPr algn="just"/>
            <a:endParaRPr lang="en-GB" sz="5500">
              <a:solidFill>
                <a:schemeClr val="tx1"/>
              </a:solidFill>
              <a:latin typeface="Times New Roman" panose="02020603050405020304" pitchFamily="18" charset="0"/>
              <a:cs typeface="Times New Roman" panose="02020603050405020304" pitchFamily="18" charset="0"/>
            </a:endParaRPr>
          </a:p>
          <a:p>
            <a:pPr algn="just"/>
            <a:endParaRPr lang="en-GB" sz="5500">
              <a:solidFill>
                <a:schemeClr val="tx1"/>
              </a:solidFill>
              <a:latin typeface="Times New Roman" panose="02020603050405020304" pitchFamily="18" charset="0"/>
              <a:cs typeface="Times New Roman" panose="02020603050405020304" pitchFamily="18" charset="0"/>
            </a:endParaRPr>
          </a:p>
          <a:p>
            <a:pPr algn="just"/>
            <a:r>
              <a:rPr lang="en-GB" sz="5500" b="1">
                <a:solidFill>
                  <a:schemeClr val="tx1"/>
                </a:solidFill>
                <a:latin typeface="Times New Roman" panose="02020603050405020304" pitchFamily="18" charset="0"/>
                <a:cs typeface="Times New Roman" panose="02020603050405020304" pitchFamily="18" charset="0"/>
              </a:rPr>
              <a:t>3</a:t>
            </a:r>
            <a:r>
              <a:rPr lang="en-GB" sz="5500">
                <a:solidFill>
                  <a:schemeClr val="tx1"/>
                </a:solidFill>
                <a:latin typeface="Times New Roman" panose="02020603050405020304" pitchFamily="18" charset="0"/>
                <a:cs typeface="Times New Roman" panose="02020603050405020304" pitchFamily="18" charset="0"/>
              </a:rPr>
              <a:t>. </a:t>
            </a:r>
            <a:r>
              <a:rPr lang="en-GB" sz="5500">
                <a:solidFill>
                  <a:srgbClr val="FF0000"/>
                </a:solidFill>
                <a:latin typeface="Times New Roman" panose="02020603050405020304" pitchFamily="18" charset="0"/>
                <a:cs typeface="Times New Roman" panose="02020603050405020304" pitchFamily="18" charset="0"/>
              </a:rPr>
              <a:t>Fructose</a:t>
            </a:r>
            <a:r>
              <a:rPr lang="en-GB" sz="5500">
                <a:solidFill>
                  <a:schemeClr val="tx1"/>
                </a:solidFill>
                <a:latin typeface="Times New Roman" panose="02020603050405020304" pitchFamily="18" charset="0"/>
                <a:cs typeface="Times New Roman" panose="02020603050405020304" pitchFamily="18" charset="0"/>
              </a:rPr>
              <a:t> tham gia phản ứng khử Cu(OH)</a:t>
            </a:r>
            <a:r>
              <a:rPr lang="en-GB" sz="5500" baseline="-25000">
                <a:solidFill>
                  <a:schemeClr val="tx1"/>
                </a:solidFill>
                <a:latin typeface="Times New Roman" panose="02020603050405020304" pitchFamily="18" charset="0"/>
                <a:cs typeface="Times New Roman" panose="02020603050405020304" pitchFamily="18" charset="0"/>
              </a:rPr>
              <a:t>2</a:t>
            </a:r>
            <a:r>
              <a:rPr lang="en-GB" sz="5500">
                <a:solidFill>
                  <a:schemeClr val="tx1"/>
                </a:solidFill>
                <a:latin typeface="Times New Roman" panose="02020603050405020304" pitchFamily="18" charset="0"/>
                <a:cs typeface="Times New Roman" panose="02020603050405020304" pitchFamily="18" charset="0"/>
              </a:rPr>
              <a:t> trong môi tr</a:t>
            </a:r>
            <a:r>
              <a:rPr lang="vi-VN" sz="5500">
                <a:solidFill>
                  <a:schemeClr val="tx1"/>
                </a:solidFill>
                <a:latin typeface="Times New Roman" panose="02020603050405020304" pitchFamily="18" charset="0"/>
                <a:cs typeface="Times New Roman" panose="02020603050405020304" pitchFamily="18" charset="0"/>
              </a:rPr>
              <a:t>ư</a:t>
            </a:r>
            <a:r>
              <a:rPr lang="en-GB" sz="5500">
                <a:solidFill>
                  <a:schemeClr val="tx1"/>
                </a:solidFill>
                <a:latin typeface="Times New Roman" panose="02020603050405020304" pitchFamily="18" charset="0"/>
                <a:cs typeface="Times New Roman" panose="02020603050405020304" pitchFamily="18" charset="0"/>
              </a:rPr>
              <a:t>ờng kiềm tạo </a:t>
            </a:r>
            <a:r>
              <a:rPr lang="en-GB" sz="5500">
                <a:solidFill>
                  <a:srgbClr val="FF0000"/>
                </a:solidFill>
                <a:latin typeface="Times New Roman" panose="02020603050405020304" pitchFamily="18" charset="0"/>
                <a:cs typeface="Times New Roman" panose="02020603050405020304" pitchFamily="18" charset="0"/>
              </a:rPr>
              <a:t>kết tủa đỏ gạch Cu</a:t>
            </a:r>
            <a:r>
              <a:rPr lang="en-GB" sz="5500" baseline="-25000">
                <a:solidFill>
                  <a:srgbClr val="FF0000"/>
                </a:solidFill>
                <a:latin typeface="Times New Roman" panose="02020603050405020304" pitchFamily="18" charset="0"/>
                <a:cs typeface="Times New Roman" panose="02020603050405020304" pitchFamily="18" charset="0"/>
              </a:rPr>
              <a:t>2</a:t>
            </a:r>
            <a:r>
              <a:rPr lang="en-GB" sz="5500">
                <a:solidFill>
                  <a:srgbClr val="FF0000"/>
                </a:solidFill>
                <a:latin typeface="Times New Roman" panose="02020603050405020304" pitchFamily="18" charset="0"/>
                <a:cs typeface="Times New Roman" panose="02020603050405020304" pitchFamily="18" charset="0"/>
              </a:rPr>
              <a:t>O</a:t>
            </a:r>
            <a:r>
              <a:rPr lang="en-GB" sz="5500">
                <a:solidFill>
                  <a:schemeClr val="tx1"/>
                </a:solidFill>
                <a:latin typeface="Times New Roman" panose="02020603050405020304" pitchFamily="18" charset="0"/>
                <a:cs typeface="Times New Roman" panose="02020603050405020304" pitchFamily="18" charset="0"/>
              </a:rPr>
              <a:t> t</a:t>
            </a:r>
            <a:r>
              <a:rPr lang="vi-VN" sz="5500">
                <a:solidFill>
                  <a:schemeClr val="tx1"/>
                </a:solidFill>
                <a:latin typeface="Times New Roman" panose="02020603050405020304" pitchFamily="18" charset="0"/>
                <a:cs typeface="Times New Roman" panose="02020603050405020304" pitchFamily="18" charset="0"/>
              </a:rPr>
              <a:t>ư</a:t>
            </a:r>
            <a:r>
              <a:rPr lang="en-GB" sz="5500">
                <a:solidFill>
                  <a:schemeClr val="tx1"/>
                </a:solidFill>
                <a:latin typeface="Times New Roman" panose="02020603050405020304" pitchFamily="18" charset="0"/>
                <a:cs typeface="Times New Roman" panose="02020603050405020304" pitchFamily="18" charset="0"/>
              </a:rPr>
              <a:t>ơng tự glucose do trong môi tr</a:t>
            </a:r>
            <a:r>
              <a:rPr lang="vi-VN" sz="5500">
                <a:solidFill>
                  <a:schemeClr val="tx1"/>
                </a:solidFill>
                <a:latin typeface="Times New Roman" panose="02020603050405020304" pitchFamily="18" charset="0"/>
                <a:cs typeface="Times New Roman" panose="02020603050405020304" pitchFamily="18" charset="0"/>
              </a:rPr>
              <a:t>ư</a:t>
            </a:r>
            <a:r>
              <a:rPr lang="en-GB" sz="5500">
                <a:solidFill>
                  <a:schemeClr val="tx1"/>
                </a:solidFill>
                <a:latin typeface="Times New Roman" panose="02020603050405020304" pitchFamily="18" charset="0"/>
                <a:cs typeface="Times New Roman" panose="02020603050405020304" pitchFamily="18" charset="0"/>
              </a:rPr>
              <a:t>ờng kiềm fructose chuyển hóa thành glucose. </a:t>
            </a:r>
          </a:p>
          <a:p>
            <a:pPr algn="just"/>
            <a:endParaRPr lang="nl-NL" sz="55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nl-NL" sz="5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GB" sz="55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492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grpSp>
        <p:nvGrpSpPr>
          <p:cNvPr id="185" name="Google Shape;185;p1"/>
          <p:cNvGrpSpPr/>
          <p:nvPr/>
        </p:nvGrpSpPr>
        <p:grpSpPr>
          <a:xfrm>
            <a:off x="946538" y="1644993"/>
            <a:ext cx="20008034" cy="1068221"/>
            <a:chOff x="7459669" y="7086600"/>
            <a:chExt cx="20011655" cy="1068415"/>
          </a:xfrm>
        </p:grpSpPr>
        <p:sp>
          <p:nvSpPr>
            <p:cNvPr id="186" name="Google Shape;186;p1">
              <a:hlinkClick r:id="" action="ppaction://noaction"/>
            </p:cNvPr>
            <p:cNvSpPr/>
            <p:nvPr/>
          </p:nvSpPr>
          <p:spPr>
            <a:xfrm>
              <a:off x="9092456" y="7178187"/>
              <a:ext cx="18378868" cy="9234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35F82"/>
                </a:buClr>
                <a:buSzPts val="4800"/>
                <a:buFont typeface="Tahoma"/>
                <a:buNone/>
                <a:tabLst/>
                <a:defRPr/>
              </a:pPr>
              <a:r>
                <a:rPr kumimoji="0" lang="en-US" sz="5400" b="1" i="0" u="none" strike="noStrike" kern="0" cap="none" spc="0" normalizeH="0" baseline="0" noProof="0">
                  <a:ln>
                    <a:noFill/>
                  </a:ln>
                  <a:solidFill>
                    <a:srgbClr val="FF0000"/>
                  </a:solidFill>
                  <a:effectLst/>
                  <a:uLnTx/>
                  <a:uFillTx/>
                  <a:latin typeface="Times New Roman" panose="02020603050405020304" pitchFamily="18" charset="0"/>
                  <a:ea typeface="Tahoma"/>
                  <a:cs typeface="Times New Roman" panose="02020603050405020304" pitchFamily="18" charset="0"/>
                  <a:sym typeface="Tahoma"/>
                </a:rPr>
                <a:t>TÍNH CHẤT HÓA HỌC CỦA GLUCOSE VÀ FRUCTOSE</a:t>
              </a:r>
              <a:endParaRPr kumimoji="0" sz="5400" b="1" i="0" u="none" strike="noStrike" kern="0" cap="none" spc="0" normalizeH="0" baseline="0" noProof="0">
                <a:ln>
                  <a:noFill/>
                </a:ln>
                <a:solidFill>
                  <a:srgbClr val="FF0000"/>
                </a:solidFill>
                <a:effectLst/>
                <a:uLnTx/>
                <a:uFillTx/>
                <a:latin typeface="Times New Roman" panose="02020603050405020304" pitchFamily="18" charset="0"/>
                <a:ea typeface="Tahoma"/>
                <a:cs typeface="Times New Roman" panose="02020603050405020304" pitchFamily="18" charset="0"/>
                <a:sym typeface="Tahoma"/>
              </a:endParaRPr>
            </a:p>
          </p:txBody>
        </p:sp>
        <p:grpSp>
          <p:nvGrpSpPr>
            <p:cNvPr id="187" name="Google Shape;187;p1"/>
            <p:cNvGrpSpPr/>
            <p:nvPr/>
          </p:nvGrpSpPr>
          <p:grpSpPr>
            <a:xfrm>
              <a:off x="7459669" y="7086600"/>
              <a:ext cx="1392615" cy="1068415"/>
              <a:chOff x="7459669" y="7543800"/>
              <a:chExt cx="1381118" cy="1068415"/>
            </a:xfrm>
          </p:grpSpPr>
          <p:sp>
            <p:nvSpPr>
              <p:cNvPr id="188" name="Google Shape;188;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5400" b="0" i="0" u="none" strike="noStrike" kern="0" cap="none" spc="0" normalizeH="0" baseline="0" noProof="0">
                  <a:ln>
                    <a:noFill/>
                  </a:ln>
                  <a:solidFill>
                    <a:srgbClr val="FFFFFF"/>
                  </a:solidFill>
                  <a:effectLst/>
                  <a:uLnTx/>
                  <a:uFillTx/>
                  <a:latin typeface="Times New Roman" panose="02020603050405020304" pitchFamily="18" charset="0"/>
                  <a:ea typeface="Calibri"/>
                  <a:cs typeface="Times New Roman" panose="02020603050405020304" pitchFamily="18" charset="0"/>
                  <a:sym typeface="Calibri"/>
                </a:endParaRPr>
              </a:p>
            </p:txBody>
          </p:sp>
          <p:grpSp>
            <p:nvGrpSpPr>
              <p:cNvPr id="189" name="Google Shape;189;p1"/>
              <p:cNvGrpSpPr/>
              <p:nvPr/>
            </p:nvGrpSpPr>
            <p:grpSpPr>
              <a:xfrm>
                <a:off x="7469187" y="7685126"/>
                <a:ext cx="1371600" cy="927089"/>
                <a:chOff x="7469187" y="7685126"/>
                <a:chExt cx="1371600" cy="927089"/>
              </a:xfrm>
            </p:grpSpPr>
            <p:sp>
              <p:nvSpPr>
                <p:cNvPr id="190" name="Google Shape;190;p1"/>
                <p:cNvSpPr/>
                <p:nvPr/>
              </p:nvSpPr>
              <p:spPr>
                <a:xfrm rot="5400000">
                  <a:off x="7789227" y="7365086"/>
                  <a:ext cx="731520" cy="1371600"/>
                </a:xfrm>
                <a:prstGeom prst="round2SameRect">
                  <a:avLst>
                    <a:gd name="adj1" fmla="val 16667"/>
                    <a:gd name="adj2" fmla="val 0"/>
                  </a:avLst>
                </a:prstGeom>
                <a:solidFill>
                  <a:srgbClr val="FF0000"/>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5400" b="0" i="0" u="none" strike="noStrike" kern="0" cap="none" spc="0" normalizeH="0" baseline="0" noProof="0">
                    <a:ln>
                      <a:noFill/>
                    </a:ln>
                    <a:solidFill>
                      <a:srgbClr val="FFFFFF"/>
                    </a:solidFill>
                    <a:effectLst/>
                    <a:uLnTx/>
                    <a:uFillTx/>
                    <a:latin typeface="Times New Roman" panose="02020603050405020304" pitchFamily="18" charset="0"/>
                    <a:ea typeface="Calibri"/>
                    <a:cs typeface="Times New Roman" panose="02020603050405020304" pitchFamily="18" charset="0"/>
                    <a:sym typeface="Calibri"/>
                  </a:endParaRPr>
                </a:p>
              </p:txBody>
            </p:sp>
            <p:sp>
              <p:nvSpPr>
                <p:cNvPr id="191" name="Google Shape;191;p1"/>
                <p:cNvSpPr txBox="1"/>
                <p:nvPr/>
              </p:nvSpPr>
              <p:spPr>
                <a:xfrm>
                  <a:off x="7997786" y="7688759"/>
                  <a:ext cx="429556" cy="92345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1" i="0" u="none" strike="noStrike" kern="0" cap="none" spc="0" normalizeH="0" baseline="0" noProof="0">
                      <a:ln>
                        <a:noFill/>
                      </a:ln>
                      <a:solidFill>
                        <a:srgbClr val="FFFFFF"/>
                      </a:solidFill>
                      <a:effectLst/>
                      <a:uLnTx/>
                      <a:uFillTx/>
                      <a:latin typeface="Times New Roman" panose="02020603050405020304" pitchFamily="18" charset="0"/>
                      <a:ea typeface="Tahoma"/>
                      <a:cs typeface="Times New Roman" panose="02020603050405020304" pitchFamily="18" charset="0"/>
                      <a:sym typeface="Tahoma"/>
                    </a:rPr>
                    <a:t>I</a:t>
                  </a:r>
                  <a:endParaRPr kumimoji="0" sz="5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grpSp>
      <p:sp>
        <p:nvSpPr>
          <p:cNvPr id="209" name="Google Shape;209;p1"/>
          <p:cNvSpPr/>
          <p:nvPr/>
        </p:nvSpPr>
        <p:spPr>
          <a:xfrm rot="16200000">
            <a:off x="1127608" y="10947026"/>
            <a:ext cx="143662" cy="165558"/>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Rectangle 1">
            <a:extLst>
              <a:ext uri="{FF2B5EF4-FFF2-40B4-BE49-F238E27FC236}">
                <a16:creationId xmlns:a16="http://schemas.microsoft.com/office/drawing/2014/main" id="{7BCAC9A0-1B1E-45B4-8F12-E64D39650C37}"/>
              </a:ext>
            </a:extLst>
          </p:cNvPr>
          <p:cNvSpPr/>
          <p:nvPr/>
        </p:nvSpPr>
        <p:spPr>
          <a:xfrm>
            <a:off x="2858048" y="4722666"/>
            <a:ext cx="20951797" cy="5357002"/>
          </a:xfrm>
          <a:prstGeom prst="rect">
            <a:avLst/>
          </a:prstGeom>
          <a:no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GB" sz="55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4</a:t>
            </a:r>
            <a:r>
              <a:rPr kumimoji="0" lang="en-GB" sz="550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a:t>
            </a:r>
            <a:r>
              <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GB" sz="5500" b="0"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Glucose và Fructose </a:t>
            </a:r>
            <a:r>
              <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đều tham gia phản </a:t>
            </a:r>
            <a:r>
              <a:rPr lang="en-GB" sz="5500">
                <a:solidFill>
                  <a:srgbClr val="000000"/>
                </a:solidFill>
                <a:latin typeface="Times New Roman" panose="02020603050405020304" pitchFamily="18" charset="0"/>
                <a:cs typeface="Times New Roman" panose="02020603050405020304" pitchFamily="18" charset="0"/>
              </a:rPr>
              <a:t>ứng với thuốc thử Tollens (dd AgNO</a:t>
            </a:r>
            <a:r>
              <a:rPr lang="en-GB" sz="5500" baseline="-25000">
                <a:solidFill>
                  <a:srgbClr val="000000"/>
                </a:solidFill>
                <a:latin typeface="Times New Roman" panose="02020603050405020304" pitchFamily="18" charset="0"/>
                <a:cs typeface="Times New Roman" panose="02020603050405020304" pitchFamily="18" charset="0"/>
              </a:rPr>
              <a:t>3</a:t>
            </a:r>
            <a:r>
              <a:rPr lang="en-GB" sz="5500">
                <a:solidFill>
                  <a:srgbClr val="000000"/>
                </a:solidFill>
                <a:latin typeface="Times New Roman" panose="02020603050405020304" pitchFamily="18" charset="0"/>
                <a:cs typeface="Times New Roman" panose="02020603050405020304" pitchFamily="18" charset="0"/>
              </a:rPr>
              <a:t> trong NH</a:t>
            </a:r>
            <a:r>
              <a:rPr lang="en-GB" sz="5500" baseline="-25000">
                <a:solidFill>
                  <a:srgbClr val="000000"/>
                </a:solidFill>
                <a:latin typeface="Times New Roman" panose="02020603050405020304" pitchFamily="18" charset="0"/>
                <a:cs typeface="Times New Roman" panose="02020603050405020304" pitchFamily="18" charset="0"/>
              </a:rPr>
              <a:t>3</a:t>
            </a:r>
            <a:r>
              <a:rPr lang="en-GB" sz="5500">
                <a:solidFill>
                  <a:srgbClr val="000000"/>
                </a:solidFill>
                <a:latin typeface="Times New Roman" panose="02020603050405020304" pitchFamily="18" charset="0"/>
                <a:cs typeface="Times New Roman" panose="02020603050405020304" pitchFamily="18" charset="0"/>
              </a:rPr>
              <a:t>) tạo thành kết tủa kim loại Ag. Đây là tính chất của nhóm chức aldehyde. (</a:t>
            </a:r>
            <a:r>
              <a:rPr lang="en-GB" sz="5500">
                <a:solidFill>
                  <a:srgbClr val="FF0000"/>
                </a:solidFill>
                <a:latin typeface="Times New Roman" panose="02020603050405020304" pitchFamily="18" charset="0"/>
                <a:cs typeface="Times New Roman" panose="02020603050405020304" pitchFamily="18" charset="0"/>
              </a:rPr>
              <a:t>Phản ứng tráng bạc</a:t>
            </a:r>
            <a:r>
              <a:rPr lang="en-GB" sz="5500">
                <a:solidFill>
                  <a:srgbClr val="000000"/>
                </a:solidFill>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500" b="0" i="0" u="none" strike="noStrike" kern="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CH</a:t>
            </a:r>
            <a:r>
              <a:rPr kumimoji="0" lang="en-GB" sz="5500" b="0" i="0" u="none" strike="noStrike" kern="0" cap="none" spc="0" normalizeH="0" baseline="-2500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a:t>
            </a:r>
            <a:r>
              <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[CHOH]</a:t>
            </a:r>
            <a:r>
              <a:rPr kumimoji="0" lang="en-GB" sz="5500" b="0" i="0" u="none" strike="noStrike" kern="0" cap="none" spc="0" normalizeH="0" baseline="-2500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4</a:t>
            </a:r>
            <a:r>
              <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CHO + 2</a:t>
            </a:r>
            <a:r>
              <a:rPr lang="en-GB" sz="5500">
                <a:solidFill>
                  <a:srgbClr val="000000"/>
                </a:solidFill>
                <a:latin typeface="Times New Roman" panose="02020603050405020304" pitchFamily="18" charset="0"/>
                <a:cs typeface="Times New Roman" panose="02020603050405020304" pitchFamily="18" charset="0"/>
              </a:rPr>
              <a:t>[</a:t>
            </a:r>
            <a:r>
              <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Ag(NH</a:t>
            </a:r>
            <a:r>
              <a:rPr kumimoji="0" lang="en-GB" sz="5500" b="0" i="0" u="none" strike="noStrike" kern="0" cap="none" spc="0" normalizeH="0" baseline="-2500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3</a:t>
            </a:r>
            <a:r>
              <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a:t>
            </a:r>
            <a:r>
              <a:rPr kumimoji="0" lang="en-GB" sz="5500" b="0" i="0" u="none" strike="noStrike" kern="0" cap="none" spc="0" normalizeH="0" baseline="-2500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a:t>
            </a:r>
            <a:r>
              <a:rPr lang="en-GB" sz="5500">
                <a:solidFill>
                  <a:srgbClr val="000000"/>
                </a:solidFill>
                <a:latin typeface="Times New Roman" panose="02020603050405020304" pitchFamily="18" charset="0"/>
                <a:cs typeface="Times New Roman" panose="02020603050405020304" pitchFamily="18" charset="0"/>
              </a:rPr>
              <a:t>]OH</a:t>
            </a:r>
            <a:r>
              <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CH</a:t>
            </a:r>
            <a:r>
              <a:rPr kumimoji="0" lang="en-GB" sz="5500" b="0" i="0" u="none" strike="noStrike" kern="0" cap="none" spc="0" normalizeH="0" baseline="-2500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a:t>
            </a:r>
            <a:r>
              <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[CHOH]</a:t>
            </a:r>
            <a:r>
              <a:rPr kumimoji="0" lang="en-GB" sz="5500" b="0" i="0" u="none" strike="noStrike" kern="0" cap="none" spc="0" normalizeH="0" baseline="-2500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4</a:t>
            </a:r>
            <a:r>
              <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COONH</a:t>
            </a:r>
            <a:r>
              <a:rPr kumimoji="0" lang="en-GB" sz="5500" b="0" i="0" u="none" strike="noStrike" kern="0" cap="none" spc="0" normalizeH="0" baseline="-2500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4</a:t>
            </a:r>
            <a:r>
              <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+ 2</a:t>
            </a:r>
            <a:r>
              <a:rPr kumimoji="0" lang="en-GB" sz="55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Ag</a:t>
            </a:r>
            <a:r>
              <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+ 3</a:t>
            </a:r>
            <a:r>
              <a:rPr kumimoji="0" lang="en-GB" sz="5500" b="0" i="0" u="none" strike="noStrike" kern="0" cap="none" spc="0" normalizeH="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NH</a:t>
            </a:r>
            <a:r>
              <a:rPr kumimoji="0" lang="en-GB" sz="5500" b="0" i="0" u="none" strike="noStrike" kern="0" cap="none" spc="0" normalizeH="0" baseline="-2500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3</a:t>
            </a:r>
            <a:r>
              <a:rPr kumimoji="0" lang="en-GB" sz="5500" b="0" i="0" u="none" strike="noStrike" kern="0" cap="none" spc="0" normalizeH="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 H</a:t>
            </a:r>
            <a:r>
              <a:rPr kumimoji="0" lang="en-GB" sz="5500" b="0" i="0" u="none" strike="noStrike" kern="0" cap="none" spc="0" normalizeH="0" baseline="-2500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a:t>
            </a:r>
            <a:r>
              <a:rPr kumimoji="0" lang="en-GB" sz="5500" b="0" i="0" u="none" strike="noStrike" kern="0" cap="none" spc="0" normalizeH="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O</a:t>
            </a:r>
            <a:endParaRPr kumimoji="0" lang="en-GB" sz="5500" b="0" i="0" u="none" strike="noStrike" kern="0" cap="none" spc="0" normalizeH="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48" name="TextBox 47">
            <a:extLst>
              <a:ext uri="{FF2B5EF4-FFF2-40B4-BE49-F238E27FC236}">
                <a16:creationId xmlns:a16="http://schemas.microsoft.com/office/drawing/2014/main" id="{5CCBF8C9-BF03-4172-9195-91C6396026FE}"/>
              </a:ext>
            </a:extLst>
          </p:cNvPr>
          <p:cNvSpPr txBox="1"/>
          <p:nvPr/>
        </p:nvSpPr>
        <p:spPr>
          <a:xfrm>
            <a:off x="199854" y="5752715"/>
            <a:ext cx="2573134"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0" b="1" i="0"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Arial"/>
              </a:rPr>
              <a:t>Kết luận:</a:t>
            </a:r>
          </a:p>
        </p:txBody>
      </p:sp>
      <p:graphicFrame>
        <p:nvGraphicFramePr>
          <p:cNvPr id="3" name="Object 2">
            <a:extLst>
              <a:ext uri="{FF2B5EF4-FFF2-40B4-BE49-F238E27FC236}">
                <a16:creationId xmlns:a16="http://schemas.microsoft.com/office/drawing/2014/main" id="{6CAA3054-B714-412A-8356-DE560CADE52F}"/>
              </a:ext>
            </a:extLst>
          </p:cNvPr>
          <p:cNvGraphicFramePr>
            <a:graphicFrameLocks noChangeAspect="1"/>
          </p:cNvGraphicFramePr>
          <p:nvPr/>
        </p:nvGraphicFramePr>
        <p:xfrm>
          <a:off x="3930650" y="2016125"/>
          <a:ext cx="114300" cy="177800"/>
        </p:xfrm>
        <a:graphic>
          <a:graphicData uri="http://schemas.openxmlformats.org/presentationml/2006/ole">
            <mc:AlternateContent xmlns:mc="http://schemas.openxmlformats.org/markup-compatibility/2006">
              <mc:Choice xmlns:v="urn:schemas-microsoft-com:vml" Requires="v">
                <p:oleObj spid="_x0000_s2273" name="Equation" r:id="rId4" imgW="114120" imgH="177480" progId="Equation.DSMT4">
                  <p:embed/>
                </p:oleObj>
              </mc:Choice>
              <mc:Fallback>
                <p:oleObj name="Equation" r:id="rId4" imgW="114120" imgH="177480" progId="Equation.DSMT4">
                  <p:embed/>
                  <p:pic>
                    <p:nvPicPr>
                      <p:cNvPr id="3" name="Object 2">
                        <a:extLst>
                          <a:ext uri="{FF2B5EF4-FFF2-40B4-BE49-F238E27FC236}">
                            <a16:creationId xmlns:a16="http://schemas.microsoft.com/office/drawing/2014/main" id="{6CAA3054-B714-412A-8356-DE560CADE52F}"/>
                          </a:ext>
                        </a:extLst>
                      </p:cNvPr>
                      <p:cNvPicPr/>
                      <p:nvPr/>
                    </p:nvPicPr>
                    <p:blipFill>
                      <a:blip r:embed="rId5"/>
                      <a:stretch>
                        <a:fillRect/>
                      </a:stretch>
                    </p:blipFill>
                    <p:spPr>
                      <a:xfrm>
                        <a:off x="3930650" y="2016125"/>
                        <a:ext cx="114300" cy="1778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C2F8F3EB-8628-4189-B681-60D3B93C3067}"/>
              </a:ext>
            </a:extLst>
          </p:cNvPr>
          <p:cNvGraphicFramePr>
            <a:graphicFrameLocks noChangeAspect="1"/>
          </p:cNvGraphicFramePr>
          <p:nvPr/>
        </p:nvGraphicFramePr>
        <p:xfrm>
          <a:off x="3930650" y="2016125"/>
          <a:ext cx="114300" cy="177800"/>
        </p:xfrm>
        <a:graphic>
          <a:graphicData uri="http://schemas.openxmlformats.org/presentationml/2006/ole">
            <mc:AlternateContent xmlns:mc="http://schemas.openxmlformats.org/markup-compatibility/2006">
              <mc:Choice xmlns:v="urn:schemas-microsoft-com:vml" Requires="v">
                <p:oleObj spid="_x0000_s2274" name="Equation" r:id="rId6" imgW="114120" imgH="177480" progId="Equation.DSMT4">
                  <p:embed/>
                </p:oleObj>
              </mc:Choice>
              <mc:Fallback>
                <p:oleObj name="Equation" r:id="rId6" imgW="114120" imgH="177480" progId="Equation.DSMT4">
                  <p:embed/>
                  <p:pic>
                    <p:nvPicPr>
                      <p:cNvPr id="4" name="Object 3">
                        <a:extLst>
                          <a:ext uri="{FF2B5EF4-FFF2-40B4-BE49-F238E27FC236}">
                            <a16:creationId xmlns:a16="http://schemas.microsoft.com/office/drawing/2014/main" id="{C2F8F3EB-8628-4189-B681-60D3B93C3067}"/>
                          </a:ext>
                        </a:extLst>
                      </p:cNvPr>
                      <p:cNvPicPr/>
                      <p:nvPr/>
                    </p:nvPicPr>
                    <p:blipFill>
                      <a:blip r:embed="rId5"/>
                      <a:stretch>
                        <a:fillRect/>
                      </a:stretch>
                    </p:blipFill>
                    <p:spPr>
                      <a:xfrm>
                        <a:off x="3930650" y="2016125"/>
                        <a:ext cx="114300" cy="1778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88A0A1A4-8E1B-41F1-BC10-3DA1BF0B623F}"/>
              </a:ext>
            </a:extLst>
          </p:cNvPr>
          <p:cNvGraphicFramePr>
            <a:graphicFrameLocks noChangeAspect="1"/>
          </p:cNvGraphicFramePr>
          <p:nvPr>
            <p:extLst>
              <p:ext uri="{D42A27DB-BD31-4B8C-83A1-F6EECF244321}">
                <p14:modId xmlns:p14="http://schemas.microsoft.com/office/powerpoint/2010/main" val="564880986"/>
              </p:ext>
            </p:extLst>
          </p:nvPr>
        </p:nvGraphicFramePr>
        <p:xfrm>
          <a:off x="14885579" y="8103816"/>
          <a:ext cx="1577124" cy="849586"/>
        </p:xfrm>
        <a:graphic>
          <a:graphicData uri="http://schemas.openxmlformats.org/presentationml/2006/ole">
            <mc:AlternateContent xmlns:mc="http://schemas.openxmlformats.org/markup-compatibility/2006">
              <mc:Choice xmlns:v="urn:schemas-microsoft-com:vml" Requires="v">
                <p:oleObj spid="_x0000_s2275" name="Equation" r:id="rId7" imgW="431640" imgH="228600" progId="Equation.DSMT4">
                  <p:embed/>
                </p:oleObj>
              </mc:Choice>
              <mc:Fallback>
                <p:oleObj name="Equation" r:id="rId7" imgW="431640" imgH="228600" progId="Equation.DSMT4">
                  <p:embed/>
                  <p:pic>
                    <p:nvPicPr>
                      <p:cNvPr id="0" name=""/>
                      <p:cNvPicPr/>
                      <p:nvPr/>
                    </p:nvPicPr>
                    <p:blipFill>
                      <a:blip r:embed="rId8"/>
                      <a:stretch>
                        <a:fillRect/>
                      </a:stretch>
                    </p:blipFill>
                    <p:spPr>
                      <a:xfrm>
                        <a:off x="14885579" y="8103816"/>
                        <a:ext cx="1577124" cy="849586"/>
                      </a:xfrm>
                      <a:prstGeom prst="rect">
                        <a:avLst/>
                      </a:prstGeom>
                    </p:spPr>
                  </p:pic>
                </p:oleObj>
              </mc:Fallback>
            </mc:AlternateContent>
          </a:graphicData>
        </a:graphic>
      </p:graphicFrame>
    </p:spTree>
    <p:extLst>
      <p:ext uri="{BB962C8B-B14F-4D97-AF65-F5344CB8AC3E}">
        <p14:creationId xmlns:p14="http://schemas.microsoft.com/office/powerpoint/2010/main" val="297654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grpSp>
        <p:nvGrpSpPr>
          <p:cNvPr id="185" name="Google Shape;185;p1"/>
          <p:cNvGrpSpPr/>
          <p:nvPr/>
        </p:nvGrpSpPr>
        <p:grpSpPr>
          <a:xfrm>
            <a:off x="946539" y="1793851"/>
            <a:ext cx="20008033" cy="922567"/>
            <a:chOff x="7459670" y="7086599"/>
            <a:chExt cx="20011654" cy="922734"/>
          </a:xfrm>
        </p:grpSpPr>
        <p:sp>
          <p:nvSpPr>
            <p:cNvPr id="186" name="Google Shape;186;p1">
              <a:hlinkClick r:id="" action="ppaction://noaction"/>
            </p:cNvPr>
            <p:cNvSpPr/>
            <p:nvPr/>
          </p:nvSpPr>
          <p:spPr>
            <a:xfrm>
              <a:off x="9092456" y="7178187"/>
              <a:ext cx="18378868" cy="83114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35F82"/>
                </a:buClr>
                <a:buSzPts val="4800"/>
                <a:buFont typeface="Tahoma"/>
                <a:buNone/>
                <a:tabLst/>
                <a:defRPr/>
              </a:pPr>
              <a:r>
                <a:rPr kumimoji="0" lang="en-US" sz="4800" b="1" i="0" u="none" strike="noStrike" kern="0" cap="none" spc="0" normalizeH="0" baseline="0" noProof="0">
                  <a:ln>
                    <a:noFill/>
                  </a:ln>
                  <a:solidFill>
                    <a:srgbClr val="FF0000"/>
                  </a:solidFill>
                  <a:effectLst/>
                  <a:uLnTx/>
                  <a:uFillTx/>
                  <a:latin typeface="Times New Roman" panose="02020603050405020304" pitchFamily="18" charset="0"/>
                  <a:ea typeface="Tahoma"/>
                  <a:cs typeface="Times New Roman" panose="02020603050405020304" pitchFamily="18" charset="0"/>
                  <a:sym typeface="Tahoma"/>
                </a:rPr>
                <a:t>TÍNH CHẤT HÓA HỌC CỦA GLUCOSE VÀ FRUCTOSE</a:t>
              </a:r>
              <a:endParaRPr kumimoji="0" sz="4800" b="1" i="0" u="none" strike="noStrike" kern="0" cap="none" spc="0" normalizeH="0" baseline="0" noProof="0">
                <a:ln>
                  <a:noFill/>
                </a:ln>
                <a:solidFill>
                  <a:srgbClr val="FF0000"/>
                </a:solidFill>
                <a:effectLst/>
                <a:uLnTx/>
                <a:uFillTx/>
                <a:latin typeface="Times New Roman" panose="02020603050405020304" pitchFamily="18" charset="0"/>
                <a:ea typeface="Tahoma"/>
                <a:cs typeface="Times New Roman" panose="02020603050405020304" pitchFamily="18" charset="0"/>
                <a:sym typeface="Tahoma"/>
              </a:endParaRPr>
            </a:p>
          </p:txBody>
        </p:sp>
        <p:grpSp>
          <p:nvGrpSpPr>
            <p:cNvPr id="187" name="Google Shape;187;p1"/>
            <p:cNvGrpSpPr/>
            <p:nvPr/>
          </p:nvGrpSpPr>
          <p:grpSpPr>
            <a:xfrm>
              <a:off x="7459670" y="7086599"/>
              <a:ext cx="1392614" cy="872846"/>
              <a:chOff x="7459670" y="7543799"/>
              <a:chExt cx="1381117" cy="872846"/>
            </a:xfrm>
          </p:grpSpPr>
          <p:sp>
            <p:nvSpPr>
              <p:cNvPr id="188" name="Google Shape;188;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FFFFFF"/>
                  </a:solidFill>
                  <a:effectLst/>
                  <a:uLnTx/>
                  <a:uFillTx/>
                  <a:latin typeface="Times New Roman" panose="02020603050405020304" pitchFamily="18" charset="0"/>
                  <a:ea typeface="Calibri"/>
                  <a:cs typeface="Times New Roman" panose="02020603050405020304" pitchFamily="18" charset="0"/>
                  <a:sym typeface="Calibri"/>
                </a:endParaRPr>
              </a:p>
            </p:txBody>
          </p:sp>
          <p:grpSp>
            <p:nvGrpSpPr>
              <p:cNvPr id="189" name="Google Shape;189;p1"/>
              <p:cNvGrpSpPr/>
              <p:nvPr/>
            </p:nvGrpSpPr>
            <p:grpSpPr>
              <a:xfrm>
                <a:off x="7469187" y="7685126"/>
                <a:ext cx="1371600" cy="731520"/>
                <a:chOff x="7469187" y="7685126"/>
                <a:chExt cx="1371600" cy="731520"/>
              </a:xfrm>
            </p:grpSpPr>
            <p:sp>
              <p:nvSpPr>
                <p:cNvPr id="190" name="Google Shape;190;p1"/>
                <p:cNvSpPr/>
                <p:nvPr/>
              </p:nvSpPr>
              <p:spPr>
                <a:xfrm rot="5400000">
                  <a:off x="7789227" y="7365086"/>
                  <a:ext cx="731520" cy="1371600"/>
                </a:xfrm>
                <a:prstGeom prst="round2SameRect">
                  <a:avLst>
                    <a:gd name="adj1" fmla="val 16667"/>
                    <a:gd name="adj2" fmla="val 0"/>
                  </a:avLst>
                </a:prstGeom>
                <a:solidFill>
                  <a:srgbClr val="FF0000"/>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FFFFFF"/>
                    </a:solidFill>
                    <a:effectLst/>
                    <a:uLnTx/>
                    <a:uFillTx/>
                    <a:latin typeface="Times New Roman" panose="02020603050405020304" pitchFamily="18" charset="0"/>
                    <a:ea typeface="Calibri"/>
                    <a:cs typeface="Times New Roman" panose="02020603050405020304" pitchFamily="18" charset="0"/>
                    <a:sym typeface="Calibri"/>
                  </a:endParaRPr>
                </a:p>
              </p:txBody>
            </p:sp>
            <p:sp>
              <p:nvSpPr>
                <p:cNvPr id="191" name="Google Shape;191;p1"/>
                <p:cNvSpPr txBox="1"/>
                <p:nvPr/>
              </p:nvSpPr>
              <p:spPr>
                <a:xfrm>
                  <a:off x="7997786" y="7688759"/>
                  <a:ext cx="429556"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FFFF"/>
                      </a:solidFill>
                      <a:effectLst/>
                      <a:uLnTx/>
                      <a:uFillTx/>
                      <a:latin typeface="Times New Roman" panose="02020603050405020304" pitchFamily="18" charset="0"/>
                      <a:ea typeface="Tahoma"/>
                      <a:cs typeface="Times New Roman" panose="02020603050405020304" pitchFamily="18" charset="0"/>
                      <a:sym typeface="Tahoma"/>
                    </a:rPr>
                    <a:t>I</a:t>
                  </a: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grpSp>
      <p:sp>
        <p:nvSpPr>
          <p:cNvPr id="209" name="Google Shape;209;p1"/>
          <p:cNvSpPr/>
          <p:nvPr/>
        </p:nvSpPr>
        <p:spPr>
          <a:xfrm rot="16200000">
            <a:off x="1127608" y="10947026"/>
            <a:ext cx="143662" cy="165558"/>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Rectangle 1">
            <a:extLst>
              <a:ext uri="{FF2B5EF4-FFF2-40B4-BE49-F238E27FC236}">
                <a16:creationId xmlns:a16="http://schemas.microsoft.com/office/drawing/2014/main" id="{7BCAC9A0-1B1E-45B4-8F12-E64D39650C37}"/>
              </a:ext>
            </a:extLst>
          </p:cNvPr>
          <p:cNvSpPr/>
          <p:nvPr/>
        </p:nvSpPr>
        <p:spPr>
          <a:xfrm>
            <a:off x="3763926" y="3063230"/>
            <a:ext cx="20354259" cy="4868658"/>
          </a:xfrm>
          <a:prstGeom prst="rect">
            <a:avLst/>
          </a:prstGeom>
          <a:no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0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Nhóm </a:t>
            </a:r>
            <a:r>
              <a:rPr kumimoji="0" lang="en-GB" sz="60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1, 2, 3</a:t>
            </a:r>
            <a:r>
              <a:rPr kumimoji="0" lang="en-GB" sz="60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nl-NL" sz="60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sym typeface="Arial"/>
              </a:rPr>
              <a:t>Quan sát video thí nghiệm của glucose v</a:t>
            </a:r>
            <a:r>
              <a:rPr lang="en-GB" sz="6000">
                <a:solidFill>
                  <a:srgbClr val="000000"/>
                </a:solidFill>
                <a:latin typeface="Times New Roman" panose="02020603050405020304" pitchFamily="18" charset="0"/>
                <a:ea typeface="Calibri" panose="020F0502020204030204" pitchFamily="34" charset="0"/>
              </a:rPr>
              <a:t>ới nước bromine</a:t>
            </a:r>
            <a:r>
              <a:rPr kumimoji="0" lang="nl-NL" sz="60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sym typeface="Arial"/>
              </a:rPr>
              <a:t>. Hoàn thành phiếu học tập số 3.</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8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0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Nhóm </a:t>
            </a:r>
            <a:r>
              <a:rPr kumimoji="0" lang="en-GB" sz="60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4, 5, 6</a:t>
            </a:r>
            <a:r>
              <a:rPr kumimoji="0" lang="en-GB" sz="60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nl-NL" sz="60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Tham khảo thông tin về phản </a:t>
            </a:r>
            <a:r>
              <a:rPr lang="en-GB" sz="6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ứng của glucose với alcohol, phản ứng lên men của glucose và fructose trong SGK</a:t>
            </a:r>
            <a:r>
              <a:rPr kumimoji="0" lang="nl-NL" sz="60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Hoàn thành phiếu học tập số 4.</a:t>
            </a:r>
            <a:endParaRPr kumimoji="0" lang="en-GB" sz="6000" b="0" i="0" u="none" strike="noStrike" kern="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5" name="TextBox 4">
            <a:extLst>
              <a:ext uri="{FF2B5EF4-FFF2-40B4-BE49-F238E27FC236}">
                <a16:creationId xmlns:a16="http://schemas.microsoft.com/office/drawing/2014/main" id="{A2EC2504-3411-4CBB-BBCC-3987510EEC04}"/>
              </a:ext>
            </a:extLst>
          </p:cNvPr>
          <p:cNvSpPr txBox="1"/>
          <p:nvPr/>
        </p:nvSpPr>
        <p:spPr>
          <a:xfrm>
            <a:off x="669326" y="4251612"/>
            <a:ext cx="335165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000" b="1" i="0" u="none" strike="noStrike" kern="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sym typeface="Arial"/>
              </a:rPr>
              <a:t>Trạm 1</a:t>
            </a:r>
          </a:p>
        </p:txBody>
      </p:sp>
      <p:sp>
        <p:nvSpPr>
          <p:cNvPr id="48" name="TextBox 47">
            <a:extLst>
              <a:ext uri="{FF2B5EF4-FFF2-40B4-BE49-F238E27FC236}">
                <a16:creationId xmlns:a16="http://schemas.microsoft.com/office/drawing/2014/main" id="{5CCBF8C9-BF03-4172-9195-91C6396026FE}"/>
              </a:ext>
            </a:extLst>
          </p:cNvPr>
          <p:cNvSpPr txBox="1"/>
          <p:nvPr/>
        </p:nvSpPr>
        <p:spPr>
          <a:xfrm>
            <a:off x="414145" y="9506038"/>
            <a:ext cx="335165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000" b="1" i="0"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Arial"/>
              </a:rPr>
              <a:t>Trạm 2</a:t>
            </a:r>
          </a:p>
        </p:txBody>
      </p:sp>
      <p:sp>
        <p:nvSpPr>
          <p:cNvPr id="14" name="Rectangle 13">
            <a:extLst>
              <a:ext uri="{FF2B5EF4-FFF2-40B4-BE49-F238E27FC236}">
                <a16:creationId xmlns:a16="http://schemas.microsoft.com/office/drawing/2014/main" id="{5F6E3BD2-744A-47DA-8D9E-81CB109765A1}"/>
              </a:ext>
            </a:extLst>
          </p:cNvPr>
          <p:cNvSpPr/>
          <p:nvPr/>
        </p:nvSpPr>
        <p:spPr>
          <a:xfrm>
            <a:off x="3916326" y="8595697"/>
            <a:ext cx="20354259" cy="4868658"/>
          </a:xfrm>
          <a:prstGeom prst="rect">
            <a:avLst/>
          </a:prstGeom>
          <a:no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0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Nhóm </a:t>
            </a:r>
            <a:r>
              <a:rPr kumimoji="0" lang="en-GB" sz="60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1, 2, 3</a:t>
            </a:r>
            <a:r>
              <a:rPr kumimoji="0" lang="en-GB" sz="60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nl-NL" sz="60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Tham khảo thông tin về phản </a:t>
            </a:r>
            <a:r>
              <a:rPr lang="en-GB" sz="6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ứng của glucose với alcohol, phản ứng lên men của glucose và fructose trong SGK</a:t>
            </a:r>
            <a:r>
              <a:rPr kumimoji="0" lang="nl-NL" sz="60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Hoàn thành phiếu học tập số 4. </a:t>
            </a:r>
            <a:endParaRPr kumimoji="0" lang="nl-NL" sz="18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sym typeface="Arial"/>
            </a:endParaRPr>
          </a:p>
          <a:p>
            <a:pPr algn="just"/>
            <a:r>
              <a:rPr kumimoji="0" lang="en-GB" sz="60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Nhóm </a:t>
            </a:r>
            <a:r>
              <a:rPr kumimoji="0" lang="en-GB" sz="60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4, 5, 6</a:t>
            </a:r>
            <a:r>
              <a:rPr kumimoji="0" lang="en-GB" sz="60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nl-NL" sz="60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sym typeface="Arial"/>
              </a:rPr>
              <a:t>Quan sát video thí nghiệm của glucose v</a:t>
            </a:r>
            <a:r>
              <a:rPr lang="en-GB" sz="6000">
                <a:solidFill>
                  <a:srgbClr val="000000"/>
                </a:solidFill>
                <a:latin typeface="Times New Roman" panose="02020603050405020304" pitchFamily="18" charset="0"/>
                <a:ea typeface="Calibri" panose="020F0502020204030204" pitchFamily="34" charset="0"/>
              </a:rPr>
              <a:t>ới nước bromine</a:t>
            </a:r>
            <a:r>
              <a:rPr kumimoji="0" lang="nl-NL" sz="60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sym typeface="Arial"/>
              </a:rPr>
              <a:t>. Hoàn thành phiếu học tập số 3.</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6000" b="0" i="0" u="none" strike="noStrike" kern="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227337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209" name="Google Shape;209;p1"/>
          <p:cNvSpPr/>
          <p:nvPr/>
        </p:nvSpPr>
        <p:spPr>
          <a:xfrm rot="16200000">
            <a:off x="1127608" y="10947026"/>
            <a:ext cx="143662" cy="165558"/>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Rectangle 1">
            <a:extLst>
              <a:ext uri="{FF2B5EF4-FFF2-40B4-BE49-F238E27FC236}">
                <a16:creationId xmlns:a16="http://schemas.microsoft.com/office/drawing/2014/main" id="{7BCAC9A0-1B1E-45B4-8F12-E64D39650C37}"/>
              </a:ext>
            </a:extLst>
          </p:cNvPr>
          <p:cNvSpPr/>
          <p:nvPr/>
        </p:nvSpPr>
        <p:spPr>
          <a:xfrm>
            <a:off x="3040912" y="2892057"/>
            <a:ext cx="20951797" cy="1871335"/>
          </a:xfrm>
          <a:prstGeom prst="rect">
            <a:avLst/>
          </a:prstGeom>
          <a:no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GB" sz="55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4</a:t>
            </a:r>
            <a:r>
              <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GB" sz="5500" b="0" i="0" u="none" strike="noStrike" kern="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sym typeface="Arial"/>
              </a:rPr>
              <a:t>Dung dịch glucose tác dụng với alcohol R</a:t>
            </a:r>
            <a:r>
              <a:rPr kumimoji="0" lang="en-GB" sz="5500" b="0" i="0" u="none" strike="noStrike" kern="0" cap="none" spc="0" normalizeH="0" noProof="0">
                <a:ln>
                  <a:noFill/>
                </a:ln>
                <a:solidFill>
                  <a:srgbClr val="0000FF"/>
                </a:solidFill>
                <a:effectLst/>
                <a:uLnTx/>
                <a:uFillTx/>
                <a:latin typeface="Times New Roman" panose="02020603050405020304" pitchFamily="18" charset="0"/>
                <a:ea typeface="+mn-ea"/>
                <a:cs typeface="Times New Roman" panose="02020603050405020304" pitchFamily="18" charset="0"/>
                <a:sym typeface="Arial"/>
              </a:rPr>
              <a:t>–OH </a:t>
            </a:r>
            <a:r>
              <a:rPr kumimoji="0" lang="en-GB" sz="5500" b="0" i="0" u="none" strike="noStrike" kern="0" cap="none" spc="0" normalizeH="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(xt: khí HCl): nhóm – OH hemiacetal đ</a:t>
            </a:r>
            <a:r>
              <a:rPr kumimoji="0" lang="vi-VN" sz="5500" b="0" i="0" u="none" strike="noStrike" kern="0" cap="none" spc="0" normalizeH="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ư</a:t>
            </a:r>
            <a:r>
              <a:rPr kumimoji="0" lang="en-GB" sz="5500" b="0" i="0" u="none" strike="noStrike" kern="0" cap="none" spc="0" normalizeH="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ợc thay thế bằng nhóm – OR của alcohol.</a:t>
            </a:r>
            <a:r>
              <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endParaRPr kumimoji="0" lang="en-GB" sz="5500" b="0" i="0" u="none" strike="noStrike" kern="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8" name="TextBox 47">
            <a:extLst>
              <a:ext uri="{FF2B5EF4-FFF2-40B4-BE49-F238E27FC236}">
                <a16:creationId xmlns:a16="http://schemas.microsoft.com/office/drawing/2014/main" id="{5CCBF8C9-BF03-4172-9195-91C6396026FE}"/>
              </a:ext>
            </a:extLst>
          </p:cNvPr>
          <p:cNvSpPr txBox="1"/>
          <p:nvPr/>
        </p:nvSpPr>
        <p:spPr>
          <a:xfrm>
            <a:off x="284914" y="5752715"/>
            <a:ext cx="2573134"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0" b="1" i="0"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Arial"/>
              </a:rPr>
              <a:t>Kết luận:</a:t>
            </a:r>
          </a:p>
        </p:txBody>
      </p:sp>
      <p:graphicFrame>
        <p:nvGraphicFramePr>
          <p:cNvPr id="3" name="Object 2">
            <a:extLst>
              <a:ext uri="{FF2B5EF4-FFF2-40B4-BE49-F238E27FC236}">
                <a16:creationId xmlns:a16="http://schemas.microsoft.com/office/drawing/2014/main" id="{6CAA3054-B714-412A-8356-DE560CADE52F}"/>
              </a:ext>
            </a:extLst>
          </p:cNvPr>
          <p:cNvGraphicFramePr>
            <a:graphicFrameLocks noChangeAspect="1"/>
          </p:cNvGraphicFramePr>
          <p:nvPr/>
        </p:nvGraphicFramePr>
        <p:xfrm>
          <a:off x="3930650" y="2016125"/>
          <a:ext cx="114300" cy="177800"/>
        </p:xfrm>
        <a:graphic>
          <a:graphicData uri="http://schemas.openxmlformats.org/presentationml/2006/ole">
            <mc:AlternateContent xmlns:mc="http://schemas.openxmlformats.org/markup-compatibility/2006">
              <mc:Choice xmlns:v="urn:schemas-microsoft-com:vml" Requires="v">
                <p:oleObj spid="_x0000_s3213" name="Equation" r:id="rId4" imgW="114120" imgH="177480" progId="Equation.DSMT4">
                  <p:embed/>
                </p:oleObj>
              </mc:Choice>
              <mc:Fallback>
                <p:oleObj name="Equation" r:id="rId4" imgW="114120" imgH="177480" progId="Equation.DSMT4">
                  <p:embed/>
                  <p:pic>
                    <p:nvPicPr>
                      <p:cNvPr id="3" name="Object 2">
                        <a:extLst>
                          <a:ext uri="{FF2B5EF4-FFF2-40B4-BE49-F238E27FC236}">
                            <a16:creationId xmlns:a16="http://schemas.microsoft.com/office/drawing/2014/main" id="{6CAA3054-B714-412A-8356-DE560CADE52F}"/>
                          </a:ext>
                        </a:extLst>
                      </p:cNvPr>
                      <p:cNvPicPr/>
                      <p:nvPr/>
                    </p:nvPicPr>
                    <p:blipFill>
                      <a:blip r:embed="rId5"/>
                      <a:stretch>
                        <a:fillRect/>
                      </a:stretch>
                    </p:blipFill>
                    <p:spPr>
                      <a:xfrm>
                        <a:off x="3930650" y="2016125"/>
                        <a:ext cx="114300" cy="1778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C2F8F3EB-8628-4189-B681-60D3B93C3067}"/>
              </a:ext>
            </a:extLst>
          </p:cNvPr>
          <p:cNvGraphicFramePr>
            <a:graphicFrameLocks noChangeAspect="1"/>
          </p:cNvGraphicFramePr>
          <p:nvPr/>
        </p:nvGraphicFramePr>
        <p:xfrm>
          <a:off x="3930650" y="2016125"/>
          <a:ext cx="114300" cy="177800"/>
        </p:xfrm>
        <a:graphic>
          <a:graphicData uri="http://schemas.openxmlformats.org/presentationml/2006/ole">
            <mc:AlternateContent xmlns:mc="http://schemas.openxmlformats.org/markup-compatibility/2006">
              <mc:Choice xmlns:v="urn:schemas-microsoft-com:vml" Requires="v">
                <p:oleObj spid="_x0000_s3214" name="Equation" r:id="rId6" imgW="114120" imgH="177480" progId="Equation.DSMT4">
                  <p:embed/>
                </p:oleObj>
              </mc:Choice>
              <mc:Fallback>
                <p:oleObj name="Equation" r:id="rId6" imgW="114120" imgH="177480" progId="Equation.DSMT4">
                  <p:embed/>
                  <p:pic>
                    <p:nvPicPr>
                      <p:cNvPr id="4" name="Object 3">
                        <a:extLst>
                          <a:ext uri="{FF2B5EF4-FFF2-40B4-BE49-F238E27FC236}">
                            <a16:creationId xmlns:a16="http://schemas.microsoft.com/office/drawing/2014/main" id="{C2F8F3EB-8628-4189-B681-60D3B93C3067}"/>
                          </a:ext>
                        </a:extLst>
                      </p:cNvPr>
                      <p:cNvPicPr/>
                      <p:nvPr/>
                    </p:nvPicPr>
                    <p:blipFill>
                      <a:blip r:embed="rId5"/>
                      <a:stretch>
                        <a:fillRect/>
                      </a:stretch>
                    </p:blipFill>
                    <p:spPr>
                      <a:xfrm>
                        <a:off x="3930650" y="2016125"/>
                        <a:ext cx="114300" cy="177800"/>
                      </a:xfrm>
                      <a:prstGeom prst="rect">
                        <a:avLst/>
                      </a:prstGeom>
                    </p:spPr>
                  </p:pic>
                </p:oleObj>
              </mc:Fallback>
            </mc:AlternateContent>
          </a:graphicData>
        </a:graphic>
      </p:graphicFrame>
      <p:sp>
        <p:nvSpPr>
          <p:cNvPr id="23" name="Rectangle 22">
            <a:extLst>
              <a:ext uri="{FF2B5EF4-FFF2-40B4-BE49-F238E27FC236}">
                <a16:creationId xmlns:a16="http://schemas.microsoft.com/office/drawing/2014/main" id="{024F90F0-4BA1-4085-8A40-91DC0ED381F1}"/>
              </a:ext>
            </a:extLst>
          </p:cNvPr>
          <p:cNvSpPr/>
          <p:nvPr/>
        </p:nvSpPr>
        <p:spPr>
          <a:xfrm>
            <a:off x="3334060" y="8448825"/>
            <a:ext cx="20637384" cy="2771619"/>
          </a:xfrm>
          <a:prstGeom prst="rect">
            <a:avLst/>
          </a:prstGeom>
          <a:no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55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5</a:t>
            </a:r>
            <a:r>
              <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GB" sz="5500" b="0" i="0" u="none" strike="noStrike" kern="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sym typeface="Arial"/>
              </a:rPr>
              <a:t>Glucose và fructose bị lên men</a:t>
            </a:r>
            <a:r>
              <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tạo thành các sản phẩm khác nhau tùy thuộc vào t</a:t>
            </a:r>
            <a:r>
              <a:rPr lang="en-GB" sz="5500">
                <a:solidFill>
                  <a:srgbClr val="000000"/>
                </a:solidFill>
                <a:latin typeface="Times New Roman" panose="02020603050405020304" pitchFamily="18" charset="0"/>
                <a:cs typeface="Times New Roman" panose="02020603050405020304" pitchFamily="18" charset="0"/>
              </a:rPr>
              <a:t>ừng loại enzyme</a:t>
            </a:r>
            <a:endParaRPr kumimoji="0" lang="en-GB" sz="55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55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55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500" b="0" i="0" u="none" strike="noStrike" kern="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pic>
        <p:nvPicPr>
          <p:cNvPr id="6" name="Picture 5">
            <a:extLst>
              <a:ext uri="{FF2B5EF4-FFF2-40B4-BE49-F238E27FC236}">
                <a16:creationId xmlns:a16="http://schemas.microsoft.com/office/drawing/2014/main" id="{4D201DEF-24C3-45C3-A373-1A015F9209E1}"/>
              </a:ext>
            </a:extLst>
          </p:cNvPr>
          <p:cNvPicPr>
            <a:picLocks noChangeAspect="1"/>
          </p:cNvPicPr>
          <p:nvPr/>
        </p:nvPicPr>
        <p:blipFill>
          <a:blip r:embed="rId7"/>
          <a:stretch>
            <a:fillRect/>
          </a:stretch>
        </p:blipFill>
        <p:spPr>
          <a:xfrm>
            <a:off x="5762847" y="4699597"/>
            <a:ext cx="14889990" cy="4061631"/>
          </a:xfrm>
          <a:prstGeom prst="rect">
            <a:avLst/>
          </a:prstGeom>
        </p:spPr>
      </p:pic>
      <p:pic>
        <p:nvPicPr>
          <p:cNvPr id="9" name="Picture 8">
            <a:extLst>
              <a:ext uri="{FF2B5EF4-FFF2-40B4-BE49-F238E27FC236}">
                <a16:creationId xmlns:a16="http://schemas.microsoft.com/office/drawing/2014/main" id="{E8F96652-F85C-4C6F-8928-9EA3CECC03F6}"/>
              </a:ext>
            </a:extLst>
          </p:cNvPr>
          <p:cNvPicPr>
            <a:picLocks noChangeAspect="1"/>
          </p:cNvPicPr>
          <p:nvPr/>
        </p:nvPicPr>
        <p:blipFill>
          <a:blip r:embed="rId8"/>
          <a:stretch>
            <a:fillRect/>
          </a:stretch>
        </p:blipFill>
        <p:spPr>
          <a:xfrm>
            <a:off x="5762847" y="10584821"/>
            <a:ext cx="15191725" cy="2939793"/>
          </a:xfrm>
          <a:prstGeom prst="rect">
            <a:avLst/>
          </a:prstGeom>
        </p:spPr>
      </p:pic>
      <p:pic>
        <p:nvPicPr>
          <p:cNvPr id="10" name="Picture 9">
            <a:extLst>
              <a:ext uri="{FF2B5EF4-FFF2-40B4-BE49-F238E27FC236}">
                <a16:creationId xmlns:a16="http://schemas.microsoft.com/office/drawing/2014/main" id="{2741DEDA-CFC4-4724-97FC-72AC56B23479}"/>
              </a:ext>
            </a:extLst>
          </p:cNvPr>
          <p:cNvPicPr>
            <a:picLocks noChangeAspect="1"/>
          </p:cNvPicPr>
          <p:nvPr/>
        </p:nvPicPr>
        <p:blipFill>
          <a:blip r:embed="rId9"/>
          <a:stretch>
            <a:fillRect/>
          </a:stretch>
        </p:blipFill>
        <p:spPr>
          <a:xfrm>
            <a:off x="1571481" y="1752243"/>
            <a:ext cx="20008806" cy="1286367"/>
          </a:xfrm>
          <a:prstGeom prst="rect">
            <a:avLst/>
          </a:prstGeom>
        </p:spPr>
      </p:pic>
    </p:spTree>
    <p:extLst>
      <p:ext uri="{BB962C8B-B14F-4D97-AF65-F5344CB8AC3E}">
        <p14:creationId xmlns:p14="http://schemas.microsoft.com/office/powerpoint/2010/main" val="1057256050"/>
      </p:ext>
    </p:extLst>
  </p:cSld>
  <p:clrMapOvr>
    <a:masterClrMapping/>
  </p:clrMapOvr>
</p:sld>
</file>

<file path=ppt/theme/theme1.xml><?xml version="1.0" encoding="utf-8"?>
<a:theme xmlns:a="http://schemas.openxmlformats.org/drawingml/2006/main" name="Office Theme">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TotalTime>
  <Words>1904</Words>
  <Application>Microsoft Office PowerPoint</Application>
  <PresentationFormat>Custom</PresentationFormat>
  <Paragraphs>274</Paragraphs>
  <Slides>25</Slides>
  <Notes>23</Notes>
  <HiddenSlides>0</HiddenSlides>
  <MMClips>1</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25</vt:i4>
      </vt:variant>
    </vt:vector>
  </HeadingPairs>
  <TitlesOfParts>
    <vt:vector size="35" baseType="lpstr">
      <vt:lpstr>Times New Roman</vt:lpstr>
      <vt:lpstr>Arial</vt:lpstr>
      <vt:lpstr>Tahoma</vt:lpstr>
      <vt:lpstr>VNI-Times</vt:lpstr>
      <vt:lpstr>Questrial</vt:lpstr>
      <vt:lpstr>Calibri</vt:lpstr>
      <vt:lpstr>Office Theme</vt:lpstr>
      <vt:lpstr>1_Office Theme</vt:lpstr>
      <vt:lpstr>2_Office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Vnteach.com</dc:creator>
  <cp:lastModifiedBy>Administrator</cp:lastModifiedBy>
  <cp:revision>105</cp:revision>
  <dcterms:created xsi:type="dcterms:W3CDTF">2013-08-07T06:38:09Z</dcterms:created>
  <dcterms:modified xsi:type="dcterms:W3CDTF">2024-03-23T02:41:16Z</dcterms:modified>
</cp:coreProperties>
</file>