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2"/>
  </p:notesMasterIdLst>
  <p:sldIdLst>
    <p:sldId id="262" r:id="rId2"/>
    <p:sldId id="265" r:id="rId3"/>
    <p:sldId id="319" r:id="rId4"/>
    <p:sldId id="256" r:id="rId5"/>
    <p:sldId id="274" r:id="rId6"/>
    <p:sldId id="260" r:id="rId7"/>
    <p:sldId id="258" r:id="rId8"/>
    <p:sldId id="320" r:id="rId9"/>
    <p:sldId id="284" r:id="rId10"/>
    <p:sldId id="325" r:id="rId11"/>
    <p:sldId id="326" r:id="rId12"/>
    <p:sldId id="289" r:id="rId13"/>
    <p:sldId id="330" r:id="rId14"/>
    <p:sldId id="361" r:id="rId15"/>
    <p:sldId id="278" r:id="rId16"/>
    <p:sldId id="297" r:id="rId17"/>
    <p:sldId id="340" r:id="rId18"/>
    <p:sldId id="346" r:id="rId19"/>
    <p:sldId id="345" r:id="rId20"/>
    <p:sldId id="362" r:id="rId21"/>
    <p:sldId id="347" r:id="rId22"/>
    <p:sldId id="350" r:id="rId23"/>
    <p:sldId id="311" r:id="rId24"/>
    <p:sldId id="313" r:id="rId25"/>
    <p:sldId id="366" r:id="rId26"/>
    <p:sldId id="367" r:id="rId27"/>
    <p:sldId id="368" r:id="rId28"/>
    <p:sldId id="369" r:id="rId29"/>
    <p:sldId id="365" r:id="rId30"/>
    <p:sldId id="370" r:id="rId31"/>
    <p:sldId id="373" r:id="rId32"/>
    <p:sldId id="371" r:id="rId33"/>
    <p:sldId id="374" r:id="rId34"/>
    <p:sldId id="356" r:id="rId35"/>
    <p:sldId id="375" r:id="rId36"/>
    <p:sldId id="376" r:id="rId37"/>
    <p:sldId id="377" r:id="rId38"/>
    <p:sldId id="378" r:id="rId39"/>
    <p:sldId id="272" r:id="rId40"/>
    <p:sldId id="317" r:id="rId41"/>
  </p:sldIdLst>
  <p:sldSz cx="9144000" cy="5143500" type="screen16x9"/>
  <p:notesSz cx="6858000" cy="9144000"/>
  <p:embeddedFontLst>
    <p:embeddedFont>
      <p:font typeface="Anek Devanagari" panose="020B0604020202020204" charset="0"/>
      <p:regular r:id="rId43"/>
      <p:bold r:id="rId44"/>
    </p:embeddedFont>
    <p:embeddedFont>
      <p:font typeface="Bebas Neue" panose="020B0604020202020204" charset="0"/>
      <p:regular r:id="rId45"/>
    </p:embeddedFont>
    <p:embeddedFont>
      <p:font typeface="Encode Sans Expanded" panose="020B0604020202020204" charset="0"/>
      <p:regular r:id="rId46"/>
      <p:bold r:id="rId47"/>
    </p:embeddedFon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EBBF"/>
    <a:srgbClr val="FF9900"/>
    <a:srgbClr val="A6C36B"/>
    <a:srgbClr val="C3D69B"/>
    <a:srgbClr val="DDF6A0"/>
    <a:srgbClr val="2166AB"/>
    <a:srgbClr val="BAC3E2"/>
    <a:srgbClr val="C7F1FF"/>
    <a:srgbClr val="D4F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9D6A1DD-AAB5-48D3-856D-E10BF3C0C790}">
  <a:tblStyle styleId="{09D6A1DD-AAB5-48D3-856D-E10BF3C0C7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F68692-3DF3-4B7B-A35E-7D238A6CF3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086" autoAdjust="0"/>
  </p:normalViewPr>
  <p:slideViewPr>
    <p:cSldViewPr snapToGrid="0">
      <p:cViewPr>
        <p:scale>
          <a:sx n="100" d="100"/>
          <a:sy n="100" d="100"/>
        </p:scale>
        <p:origin x="-540" y="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458747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816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18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49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1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74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42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863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17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53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02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5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515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136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425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D</a:t>
            </a:r>
            <a:endParaRPr/>
          </a:p>
        </p:txBody>
      </p:sp>
    </p:spTree>
    <p:extLst>
      <p:ext uri="{BB962C8B-B14F-4D97-AF65-F5344CB8AC3E}">
        <p14:creationId xmlns:p14="http://schemas.microsoft.com/office/powerpoint/2010/main" val="3215432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C</a:t>
            </a:r>
            <a:endParaRPr/>
          </a:p>
        </p:txBody>
      </p:sp>
    </p:spTree>
    <p:extLst>
      <p:ext uri="{BB962C8B-B14F-4D97-AF65-F5344CB8AC3E}">
        <p14:creationId xmlns:p14="http://schemas.microsoft.com/office/powerpoint/2010/main" val="4035784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349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456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40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908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337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158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280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987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90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297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742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30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494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029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96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563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2032c3cedae_0_21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2032c3cedae_0_2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49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2032c3cedae_0_2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2032c3cedae_0_2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947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46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184d99d1a72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184d99d1a72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12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38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66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76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 y="-11"/>
            <a:ext cx="9594083" cy="5259942"/>
            <a:chOff x="5" y="-11"/>
            <a:chExt cx="9594083" cy="5259942"/>
          </a:xfrm>
        </p:grpSpPr>
        <p:grpSp>
          <p:nvGrpSpPr>
            <p:cNvPr id="10" name="Google Shape;10;p2"/>
            <p:cNvGrpSpPr/>
            <p:nvPr/>
          </p:nvGrpSpPr>
          <p:grpSpPr>
            <a:xfrm>
              <a:off x="4995812" y="744244"/>
              <a:ext cx="3865992" cy="3882626"/>
              <a:chOff x="1889350" y="1210025"/>
              <a:chExt cx="1411925" cy="1418000"/>
            </a:xfrm>
          </p:grpSpPr>
          <p:sp>
            <p:nvSpPr>
              <p:cNvPr id="11" name="Google Shape;11;p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5" y="89892"/>
              <a:ext cx="1042436" cy="899229"/>
              <a:chOff x="3936500" y="796650"/>
              <a:chExt cx="1642925" cy="1417225"/>
            </a:xfrm>
          </p:grpSpPr>
          <p:sp>
            <p:nvSpPr>
              <p:cNvPr id="25" name="Google Shape;25;p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186400" y="4356806"/>
              <a:ext cx="899255" cy="903124"/>
              <a:chOff x="1889350" y="1210025"/>
              <a:chExt cx="1411925" cy="1418000"/>
            </a:xfrm>
          </p:grpSpPr>
          <p:sp>
            <p:nvSpPr>
              <p:cNvPr id="39" name="Google Shape;39;p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4446452" y="-11"/>
              <a:ext cx="1000004" cy="624396"/>
              <a:chOff x="2523100" y="3470700"/>
              <a:chExt cx="1576050" cy="984075"/>
            </a:xfrm>
          </p:grpSpPr>
          <p:sp>
            <p:nvSpPr>
              <p:cNvPr id="53" name="Google Shape;53;p2"/>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rot="5400000">
              <a:off x="8623255" y="1714454"/>
              <a:ext cx="1042436" cy="899229"/>
              <a:chOff x="3936500" y="796650"/>
              <a:chExt cx="1642925" cy="1417225"/>
            </a:xfrm>
          </p:grpSpPr>
          <p:sp>
            <p:nvSpPr>
              <p:cNvPr id="65" name="Google Shape;65;p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186410" y="2852376"/>
              <a:ext cx="414099" cy="409482"/>
              <a:chOff x="588675" y="3089150"/>
              <a:chExt cx="571724" cy="565349"/>
            </a:xfrm>
          </p:grpSpPr>
          <p:sp>
            <p:nvSpPr>
              <p:cNvPr id="79" name="Google Shape;79;p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8575660" y="334764"/>
              <a:ext cx="414099" cy="409482"/>
              <a:chOff x="588675" y="3089150"/>
              <a:chExt cx="571724" cy="565349"/>
            </a:xfrm>
          </p:grpSpPr>
          <p:sp>
            <p:nvSpPr>
              <p:cNvPr id="82" name="Google Shape;82;p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 name="Google Shape;84;p2"/>
          <p:cNvSpPr txBox="1">
            <a:spLocks noGrp="1"/>
          </p:cNvSpPr>
          <p:nvPr>
            <p:ph type="ctrTitle"/>
          </p:nvPr>
        </p:nvSpPr>
        <p:spPr>
          <a:xfrm>
            <a:off x="712850" y="868347"/>
            <a:ext cx="6423000" cy="2473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5" name="Google Shape;85;p2"/>
          <p:cNvSpPr txBox="1">
            <a:spLocks noGrp="1"/>
          </p:cNvSpPr>
          <p:nvPr>
            <p:ph type="subTitle" idx="1"/>
          </p:nvPr>
        </p:nvSpPr>
        <p:spPr>
          <a:xfrm>
            <a:off x="712850" y="3342153"/>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896"/>
        <p:cNvGrpSpPr/>
        <p:nvPr/>
      </p:nvGrpSpPr>
      <p:grpSpPr>
        <a:xfrm>
          <a:off x="0" y="0"/>
          <a:ext cx="0" cy="0"/>
          <a:chOff x="0" y="0"/>
          <a:chExt cx="0" cy="0"/>
        </a:xfrm>
      </p:grpSpPr>
      <p:grpSp>
        <p:nvGrpSpPr>
          <p:cNvPr id="897" name="Google Shape;897;p16"/>
          <p:cNvGrpSpPr/>
          <p:nvPr/>
        </p:nvGrpSpPr>
        <p:grpSpPr>
          <a:xfrm rot="-853977" flipH="1">
            <a:off x="6767411" y="-1755846"/>
            <a:ext cx="3713981" cy="3203594"/>
            <a:chOff x="3936500" y="796650"/>
            <a:chExt cx="1642925" cy="1417225"/>
          </a:xfrm>
        </p:grpSpPr>
        <p:sp>
          <p:nvSpPr>
            <p:cNvPr id="898" name="Google Shape;898;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16"/>
          <p:cNvGrpSpPr/>
          <p:nvPr/>
        </p:nvGrpSpPr>
        <p:grpSpPr>
          <a:xfrm flipH="1">
            <a:off x="8236754" y="4676726"/>
            <a:ext cx="414099" cy="409482"/>
            <a:chOff x="588675" y="3089150"/>
            <a:chExt cx="571724" cy="565349"/>
          </a:xfrm>
        </p:grpSpPr>
        <p:sp>
          <p:nvSpPr>
            <p:cNvPr id="912" name="Google Shape;912;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16"/>
          <p:cNvGrpSpPr/>
          <p:nvPr/>
        </p:nvGrpSpPr>
        <p:grpSpPr>
          <a:xfrm>
            <a:off x="84610" y="4461539"/>
            <a:ext cx="414099" cy="409482"/>
            <a:chOff x="588675" y="3089150"/>
            <a:chExt cx="571724" cy="565349"/>
          </a:xfrm>
        </p:grpSpPr>
        <p:sp>
          <p:nvSpPr>
            <p:cNvPr id="915" name="Google Shape;915;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6"/>
          <p:cNvGrpSpPr/>
          <p:nvPr/>
        </p:nvGrpSpPr>
        <p:grpSpPr>
          <a:xfrm>
            <a:off x="8708279" y="130014"/>
            <a:ext cx="414099" cy="409482"/>
            <a:chOff x="588675" y="3089150"/>
            <a:chExt cx="571724" cy="565349"/>
          </a:xfrm>
        </p:grpSpPr>
        <p:sp>
          <p:nvSpPr>
            <p:cNvPr id="918" name="Google Shape;918;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rot="1728909" flipH="1">
            <a:off x="-624178" y="3504356"/>
            <a:ext cx="1042369" cy="899171"/>
            <a:chOff x="3936500" y="796650"/>
            <a:chExt cx="1642925" cy="1417225"/>
          </a:xfrm>
        </p:grpSpPr>
        <p:sp>
          <p:nvSpPr>
            <p:cNvPr id="921" name="Google Shape;921;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16"/>
          <p:cNvGrpSpPr/>
          <p:nvPr/>
        </p:nvGrpSpPr>
        <p:grpSpPr>
          <a:xfrm flipH="1">
            <a:off x="8650859" y="4080591"/>
            <a:ext cx="895866" cy="899721"/>
            <a:chOff x="1889350" y="1210025"/>
            <a:chExt cx="1411925" cy="1418000"/>
          </a:xfrm>
        </p:grpSpPr>
        <p:sp>
          <p:nvSpPr>
            <p:cNvPr id="935" name="Google Shape;935;p1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6"/>
          <p:cNvGrpSpPr/>
          <p:nvPr/>
        </p:nvGrpSpPr>
        <p:grpSpPr>
          <a:xfrm rot="5400000">
            <a:off x="-357570" y="-302371"/>
            <a:ext cx="1042436" cy="899229"/>
            <a:chOff x="3936500" y="796650"/>
            <a:chExt cx="1642925" cy="1417225"/>
          </a:xfrm>
        </p:grpSpPr>
        <p:sp>
          <p:nvSpPr>
            <p:cNvPr id="949" name="Google Shape;949;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16"/>
          <p:cNvGrpSpPr/>
          <p:nvPr/>
        </p:nvGrpSpPr>
        <p:grpSpPr>
          <a:xfrm rot="7199820" flipH="1">
            <a:off x="-1280169" y="2885340"/>
            <a:ext cx="3714004" cy="3203733"/>
            <a:chOff x="3936500" y="796650"/>
            <a:chExt cx="1642925" cy="1417225"/>
          </a:xfrm>
        </p:grpSpPr>
        <p:sp>
          <p:nvSpPr>
            <p:cNvPr id="963" name="Google Shape;963;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77"/>
        <p:cNvGrpSpPr/>
        <p:nvPr/>
      </p:nvGrpSpPr>
      <p:grpSpPr>
        <a:xfrm>
          <a:off x="0" y="0"/>
          <a:ext cx="0" cy="0"/>
          <a:chOff x="0" y="0"/>
          <a:chExt cx="0" cy="0"/>
        </a:xfrm>
      </p:grpSpPr>
      <p:grpSp>
        <p:nvGrpSpPr>
          <p:cNvPr id="978" name="Google Shape;978;p17"/>
          <p:cNvGrpSpPr/>
          <p:nvPr/>
        </p:nvGrpSpPr>
        <p:grpSpPr>
          <a:xfrm>
            <a:off x="-1678726" y="-1693401"/>
            <a:ext cx="10946410" cy="8708448"/>
            <a:chOff x="-1678726" y="-1693401"/>
            <a:chExt cx="10946410" cy="8708448"/>
          </a:xfrm>
        </p:grpSpPr>
        <p:grpSp>
          <p:nvGrpSpPr>
            <p:cNvPr id="979" name="Google Shape;979;p17"/>
            <p:cNvGrpSpPr/>
            <p:nvPr/>
          </p:nvGrpSpPr>
          <p:grpSpPr>
            <a:xfrm rot="3584975">
              <a:off x="-1216461" y="3002184"/>
              <a:ext cx="3713847" cy="3203650"/>
              <a:chOff x="3936500" y="796650"/>
              <a:chExt cx="1642925" cy="1417225"/>
            </a:xfrm>
          </p:grpSpPr>
          <p:sp>
            <p:nvSpPr>
              <p:cNvPr id="980" name="Google Shape;980;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7"/>
            <p:cNvGrpSpPr/>
            <p:nvPr/>
          </p:nvGrpSpPr>
          <p:grpSpPr>
            <a:xfrm rot="-899958">
              <a:off x="5374791" y="-1322779"/>
              <a:ext cx="3300581" cy="3314956"/>
              <a:chOff x="1889350" y="1210025"/>
              <a:chExt cx="1411925" cy="1418000"/>
            </a:xfrm>
          </p:grpSpPr>
          <p:sp>
            <p:nvSpPr>
              <p:cNvPr id="994" name="Google Shape;994;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7"/>
            <p:cNvGrpSpPr/>
            <p:nvPr/>
          </p:nvGrpSpPr>
          <p:grpSpPr>
            <a:xfrm flipH="1">
              <a:off x="50160" y="1808101"/>
              <a:ext cx="414099" cy="409482"/>
              <a:chOff x="588675" y="3089150"/>
              <a:chExt cx="571724" cy="565349"/>
            </a:xfrm>
          </p:grpSpPr>
          <p:sp>
            <p:nvSpPr>
              <p:cNvPr id="1008" name="Google Shape;1008;p1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7"/>
            <p:cNvGrpSpPr/>
            <p:nvPr/>
          </p:nvGrpSpPr>
          <p:grpSpPr>
            <a:xfrm>
              <a:off x="8248385" y="130026"/>
              <a:ext cx="414099" cy="409482"/>
              <a:chOff x="588675" y="3089150"/>
              <a:chExt cx="571724" cy="565349"/>
            </a:xfrm>
          </p:grpSpPr>
          <p:sp>
            <p:nvSpPr>
              <p:cNvPr id="1011" name="Google Shape;1011;p1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17"/>
            <p:cNvGrpSpPr/>
            <p:nvPr/>
          </p:nvGrpSpPr>
          <p:grpSpPr>
            <a:xfrm rot="1171211">
              <a:off x="8105033" y="987970"/>
              <a:ext cx="1042381" cy="899182"/>
              <a:chOff x="3936500" y="796650"/>
              <a:chExt cx="1642925" cy="1417225"/>
            </a:xfrm>
          </p:grpSpPr>
          <p:sp>
            <p:nvSpPr>
              <p:cNvPr id="1014" name="Google Shape;1014;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7"/>
            <p:cNvGrpSpPr/>
            <p:nvPr/>
          </p:nvGrpSpPr>
          <p:grpSpPr>
            <a:xfrm rot="7415093">
              <a:off x="-190679" y="3864184"/>
              <a:ext cx="895898" cy="899753"/>
              <a:chOff x="1889350" y="1210025"/>
              <a:chExt cx="1411925" cy="1418000"/>
            </a:xfrm>
          </p:grpSpPr>
          <p:sp>
            <p:nvSpPr>
              <p:cNvPr id="1028" name="Google Shape;1028;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7"/>
            <p:cNvGrpSpPr/>
            <p:nvPr/>
          </p:nvGrpSpPr>
          <p:grpSpPr>
            <a:xfrm rot="6309985">
              <a:off x="-130267" y="-114915"/>
              <a:ext cx="1042435" cy="899229"/>
              <a:chOff x="3936500" y="796650"/>
              <a:chExt cx="1642925" cy="1417225"/>
            </a:xfrm>
          </p:grpSpPr>
          <p:sp>
            <p:nvSpPr>
              <p:cNvPr id="1042" name="Google Shape;1042;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7"/>
            <p:cNvGrpSpPr/>
            <p:nvPr/>
          </p:nvGrpSpPr>
          <p:grpSpPr>
            <a:xfrm rot="1800216">
              <a:off x="6196016" y="4269303"/>
              <a:ext cx="895910" cy="899765"/>
              <a:chOff x="1889350" y="1210025"/>
              <a:chExt cx="1411925" cy="1418000"/>
            </a:xfrm>
          </p:grpSpPr>
          <p:sp>
            <p:nvSpPr>
              <p:cNvPr id="1056" name="Google Shape;1056;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0" name="Google Shape;1070;p17"/>
          <p:cNvSpPr txBox="1">
            <a:spLocks noGrp="1"/>
          </p:cNvSpPr>
          <p:nvPr>
            <p:ph type="subTitle" idx="1"/>
          </p:nvPr>
        </p:nvSpPr>
        <p:spPr>
          <a:xfrm>
            <a:off x="713225" y="2335629"/>
            <a:ext cx="23997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1" name="Google Shape;1071;p17"/>
          <p:cNvSpPr txBox="1">
            <a:spLocks noGrp="1"/>
          </p:cNvSpPr>
          <p:nvPr>
            <p:ph type="subTitle" idx="2"/>
          </p:nvPr>
        </p:nvSpPr>
        <p:spPr>
          <a:xfrm>
            <a:off x="3484347" y="2335628"/>
            <a:ext cx="21753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2" name="Google Shape;1072;p17"/>
          <p:cNvSpPr txBox="1">
            <a:spLocks noGrp="1"/>
          </p:cNvSpPr>
          <p:nvPr>
            <p:ph type="subTitle" idx="3"/>
          </p:nvPr>
        </p:nvSpPr>
        <p:spPr>
          <a:xfrm>
            <a:off x="6031075" y="2335628"/>
            <a:ext cx="23997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3" name="Google Shape;1073;p17"/>
          <p:cNvSpPr txBox="1">
            <a:spLocks noGrp="1"/>
          </p:cNvSpPr>
          <p:nvPr>
            <p:ph type="subTitle" idx="4"/>
          </p:nvPr>
        </p:nvSpPr>
        <p:spPr>
          <a:xfrm>
            <a:off x="713225" y="1806675"/>
            <a:ext cx="2399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4" name="Google Shape;1074;p17"/>
          <p:cNvSpPr txBox="1">
            <a:spLocks noGrp="1"/>
          </p:cNvSpPr>
          <p:nvPr>
            <p:ph type="subTitle" idx="5"/>
          </p:nvPr>
        </p:nvSpPr>
        <p:spPr>
          <a:xfrm>
            <a:off x="3484350" y="1806676"/>
            <a:ext cx="21753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5" name="Google Shape;1075;p17"/>
          <p:cNvSpPr txBox="1">
            <a:spLocks noGrp="1"/>
          </p:cNvSpPr>
          <p:nvPr>
            <p:ph type="subTitle" idx="6"/>
          </p:nvPr>
        </p:nvSpPr>
        <p:spPr>
          <a:xfrm>
            <a:off x="6031075" y="1806675"/>
            <a:ext cx="2399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66"/>
        <p:cNvGrpSpPr/>
        <p:nvPr/>
      </p:nvGrpSpPr>
      <p:grpSpPr>
        <a:xfrm>
          <a:off x="0" y="0"/>
          <a:ext cx="0" cy="0"/>
          <a:chOff x="0" y="0"/>
          <a:chExt cx="0" cy="0"/>
        </a:xfrm>
      </p:grpSpPr>
      <p:grpSp>
        <p:nvGrpSpPr>
          <p:cNvPr id="1367" name="Google Shape;1367;p21"/>
          <p:cNvGrpSpPr/>
          <p:nvPr/>
        </p:nvGrpSpPr>
        <p:grpSpPr>
          <a:xfrm>
            <a:off x="-1858723" y="-311736"/>
            <a:ext cx="11745136" cy="7056387"/>
            <a:chOff x="-1858723" y="-311736"/>
            <a:chExt cx="11745136" cy="7056387"/>
          </a:xfrm>
        </p:grpSpPr>
        <p:grpSp>
          <p:nvGrpSpPr>
            <p:cNvPr id="1368" name="Google Shape;1368;p21"/>
            <p:cNvGrpSpPr/>
            <p:nvPr/>
          </p:nvGrpSpPr>
          <p:grpSpPr>
            <a:xfrm rot="-1800008" flipH="1">
              <a:off x="-1167787" y="1842301"/>
              <a:ext cx="4647488" cy="4009031"/>
              <a:chOff x="3936500" y="796650"/>
              <a:chExt cx="1642925" cy="1417225"/>
            </a:xfrm>
          </p:grpSpPr>
          <p:sp>
            <p:nvSpPr>
              <p:cNvPr id="1369" name="Google Shape;1369;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1"/>
            <p:cNvGrpSpPr/>
            <p:nvPr/>
          </p:nvGrpSpPr>
          <p:grpSpPr>
            <a:xfrm flipH="1">
              <a:off x="6020421" y="-194231"/>
              <a:ext cx="3865992" cy="3882626"/>
              <a:chOff x="1889350" y="1210025"/>
              <a:chExt cx="1411925" cy="1418000"/>
            </a:xfrm>
          </p:grpSpPr>
          <p:sp>
            <p:nvSpPr>
              <p:cNvPr id="1383" name="Google Shape;1383;p2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21"/>
            <p:cNvGrpSpPr/>
            <p:nvPr/>
          </p:nvGrpSpPr>
          <p:grpSpPr>
            <a:xfrm flipH="1">
              <a:off x="8198910" y="-154983"/>
              <a:ext cx="1042436" cy="899229"/>
              <a:chOff x="3936500" y="796650"/>
              <a:chExt cx="1642925" cy="1417225"/>
            </a:xfrm>
          </p:grpSpPr>
          <p:sp>
            <p:nvSpPr>
              <p:cNvPr id="1397" name="Google Shape;1397;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21"/>
            <p:cNvGrpSpPr/>
            <p:nvPr/>
          </p:nvGrpSpPr>
          <p:grpSpPr>
            <a:xfrm flipH="1">
              <a:off x="7981146" y="4240381"/>
              <a:ext cx="899255" cy="903124"/>
              <a:chOff x="1889350" y="1210025"/>
              <a:chExt cx="1411925" cy="1418000"/>
            </a:xfrm>
          </p:grpSpPr>
          <p:sp>
            <p:nvSpPr>
              <p:cNvPr id="1411" name="Google Shape;1411;p2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21"/>
            <p:cNvGrpSpPr/>
            <p:nvPr/>
          </p:nvGrpSpPr>
          <p:grpSpPr>
            <a:xfrm flipH="1">
              <a:off x="3170644" y="-311736"/>
              <a:ext cx="1000004" cy="624396"/>
              <a:chOff x="2523100" y="3470700"/>
              <a:chExt cx="1576050" cy="984075"/>
            </a:xfrm>
          </p:grpSpPr>
          <p:sp>
            <p:nvSpPr>
              <p:cNvPr id="1425" name="Google Shape;1425;p21"/>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21"/>
            <p:cNvGrpSpPr/>
            <p:nvPr/>
          </p:nvGrpSpPr>
          <p:grpSpPr>
            <a:xfrm rot="-5400000" flipH="1">
              <a:off x="-71615" y="2291029"/>
              <a:ext cx="1042436" cy="899229"/>
              <a:chOff x="3936500" y="796650"/>
              <a:chExt cx="1642925" cy="1417225"/>
            </a:xfrm>
          </p:grpSpPr>
          <p:sp>
            <p:nvSpPr>
              <p:cNvPr id="1437" name="Google Shape;1437;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1"/>
            <p:cNvGrpSpPr/>
            <p:nvPr/>
          </p:nvGrpSpPr>
          <p:grpSpPr>
            <a:xfrm flipH="1">
              <a:off x="8513079" y="2852376"/>
              <a:ext cx="414099" cy="409482"/>
              <a:chOff x="2019626" y="3089150"/>
              <a:chExt cx="571724" cy="565349"/>
            </a:xfrm>
          </p:grpSpPr>
          <p:sp>
            <p:nvSpPr>
              <p:cNvPr id="1451" name="Google Shape;1451;p21"/>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242554" y="196589"/>
              <a:ext cx="414099" cy="409482"/>
              <a:chOff x="588675" y="3089150"/>
              <a:chExt cx="571724" cy="565349"/>
            </a:xfrm>
          </p:grpSpPr>
          <p:sp>
            <p:nvSpPr>
              <p:cNvPr id="1454" name="Google Shape;1454;p2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1"/>
            <p:cNvGrpSpPr/>
            <p:nvPr/>
          </p:nvGrpSpPr>
          <p:grpSpPr>
            <a:xfrm flipH="1">
              <a:off x="7191316" y="744239"/>
              <a:ext cx="414099" cy="409482"/>
              <a:chOff x="588675" y="3089150"/>
              <a:chExt cx="571724" cy="565349"/>
            </a:xfrm>
          </p:grpSpPr>
          <p:sp>
            <p:nvSpPr>
              <p:cNvPr id="1457" name="Google Shape;1457;p2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59"/>
        <p:cNvGrpSpPr/>
        <p:nvPr/>
      </p:nvGrpSpPr>
      <p:grpSpPr>
        <a:xfrm>
          <a:off x="0" y="0"/>
          <a:ext cx="0" cy="0"/>
          <a:chOff x="0" y="0"/>
          <a:chExt cx="0" cy="0"/>
        </a:xfrm>
      </p:grpSpPr>
      <p:grpSp>
        <p:nvGrpSpPr>
          <p:cNvPr id="1460" name="Google Shape;1460;p22"/>
          <p:cNvGrpSpPr/>
          <p:nvPr/>
        </p:nvGrpSpPr>
        <p:grpSpPr>
          <a:xfrm rot="9772926">
            <a:off x="6250993" y="3022132"/>
            <a:ext cx="3324098" cy="2075421"/>
            <a:chOff x="2523100" y="3470700"/>
            <a:chExt cx="1576050" cy="984075"/>
          </a:xfrm>
        </p:grpSpPr>
        <p:sp>
          <p:nvSpPr>
            <p:cNvPr id="1461" name="Google Shape;1461;p22"/>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2"/>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2"/>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2"/>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2"/>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2"/>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2"/>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2"/>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2"/>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2"/>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22"/>
          <p:cNvGrpSpPr/>
          <p:nvPr/>
        </p:nvGrpSpPr>
        <p:grpSpPr>
          <a:xfrm rot="2298842">
            <a:off x="-798076" y="294467"/>
            <a:ext cx="4285584" cy="3696955"/>
            <a:chOff x="3936500" y="796650"/>
            <a:chExt cx="1642925" cy="1417225"/>
          </a:xfrm>
        </p:grpSpPr>
        <p:sp>
          <p:nvSpPr>
            <p:cNvPr id="1473" name="Google Shape;1473;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22"/>
          <p:cNvGrpSpPr/>
          <p:nvPr/>
        </p:nvGrpSpPr>
        <p:grpSpPr>
          <a:xfrm>
            <a:off x="186410" y="2852376"/>
            <a:ext cx="414099" cy="409482"/>
            <a:chOff x="588675" y="3089150"/>
            <a:chExt cx="571724" cy="565349"/>
          </a:xfrm>
        </p:grpSpPr>
        <p:sp>
          <p:nvSpPr>
            <p:cNvPr id="1487" name="Google Shape;1487;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22"/>
          <p:cNvGrpSpPr/>
          <p:nvPr/>
        </p:nvGrpSpPr>
        <p:grpSpPr>
          <a:xfrm>
            <a:off x="8638010" y="1674914"/>
            <a:ext cx="414099" cy="409482"/>
            <a:chOff x="588675" y="3089150"/>
            <a:chExt cx="571724" cy="565349"/>
          </a:xfrm>
        </p:grpSpPr>
        <p:sp>
          <p:nvSpPr>
            <p:cNvPr id="1490" name="Google Shape;1490;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22"/>
          <p:cNvGrpSpPr/>
          <p:nvPr/>
        </p:nvGrpSpPr>
        <p:grpSpPr>
          <a:xfrm flipH="1">
            <a:off x="186410" y="130014"/>
            <a:ext cx="414099" cy="409482"/>
            <a:chOff x="588675" y="3089150"/>
            <a:chExt cx="571724" cy="565349"/>
          </a:xfrm>
        </p:grpSpPr>
        <p:sp>
          <p:nvSpPr>
            <p:cNvPr id="1493" name="Google Shape;1493;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2"/>
          <p:cNvGrpSpPr/>
          <p:nvPr/>
        </p:nvGrpSpPr>
        <p:grpSpPr>
          <a:xfrm rot="-1728909">
            <a:off x="417797" y="4324143"/>
            <a:ext cx="1042369" cy="899171"/>
            <a:chOff x="3936500" y="796650"/>
            <a:chExt cx="1642925" cy="1417225"/>
          </a:xfrm>
        </p:grpSpPr>
        <p:sp>
          <p:nvSpPr>
            <p:cNvPr id="1496" name="Google Shape;1496;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22"/>
          <p:cNvGrpSpPr/>
          <p:nvPr/>
        </p:nvGrpSpPr>
        <p:grpSpPr>
          <a:xfrm>
            <a:off x="1179620" y="-431572"/>
            <a:ext cx="895866" cy="899721"/>
            <a:chOff x="1889350" y="1210025"/>
            <a:chExt cx="1411925" cy="1418000"/>
          </a:xfrm>
        </p:grpSpPr>
        <p:sp>
          <p:nvSpPr>
            <p:cNvPr id="1510" name="Google Shape;1510;p2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2"/>
          <p:cNvGrpSpPr/>
          <p:nvPr/>
        </p:nvGrpSpPr>
        <p:grpSpPr>
          <a:xfrm rot="5400000">
            <a:off x="8009355" y="89892"/>
            <a:ext cx="1042436" cy="899229"/>
            <a:chOff x="3936500" y="796650"/>
            <a:chExt cx="1642925" cy="1417225"/>
          </a:xfrm>
        </p:grpSpPr>
        <p:sp>
          <p:nvSpPr>
            <p:cNvPr id="1524" name="Google Shape;1524;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grpSp>
        <p:nvGrpSpPr>
          <p:cNvPr id="87" name="Google Shape;87;p3"/>
          <p:cNvGrpSpPr/>
          <p:nvPr/>
        </p:nvGrpSpPr>
        <p:grpSpPr>
          <a:xfrm>
            <a:off x="5" y="-311736"/>
            <a:ext cx="10150016" cy="7296966"/>
            <a:chOff x="5" y="-311736"/>
            <a:chExt cx="10150016" cy="7296966"/>
          </a:xfrm>
        </p:grpSpPr>
        <p:grpSp>
          <p:nvGrpSpPr>
            <p:cNvPr id="88" name="Google Shape;88;p3"/>
            <p:cNvGrpSpPr/>
            <p:nvPr/>
          </p:nvGrpSpPr>
          <p:grpSpPr>
            <a:xfrm rot="7093971">
              <a:off x="4960878" y="1985082"/>
              <a:ext cx="4647573" cy="4009103"/>
              <a:chOff x="3936500" y="796650"/>
              <a:chExt cx="1642925" cy="1417225"/>
            </a:xfrm>
          </p:grpSpPr>
          <p:sp>
            <p:nvSpPr>
              <p:cNvPr id="89" name="Google Shape;89;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263612" y="-194231"/>
              <a:ext cx="3865992" cy="3882626"/>
              <a:chOff x="1889350" y="1210025"/>
              <a:chExt cx="1411925" cy="1418000"/>
            </a:xfrm>
          </p:grpSpPr>
          <p:sp>
            <p:nvSpPr>
              <p:cNvPr id="103" name="Google Shape;103;p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3"/>
            <p:cNvGrpSpPr/>
            <p:nvPr/>
          </p:nvGrpSpPr>
          <p:grpSpPr>
            <a:xfrm>
              <a:off x="5" y="89892"/>
              <a:ext cx="1042436" cy="899229"/>
              <a:chOff x="3936500" y="796650"/>
              <a:chExt cx="1642925" cy="1417225"/>
            </a:xfrm>
          </p:grpSpPr>
          <p:sp>
            <p:nvSpPr>
              <p:cNvPr id="117" name="Google Shape;117;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3"/>
            <p:cNvGrpSpPr/>
            <p:nvPr/>
          </p:nvGrpSpPr>
          <p:grpSpPr>
            <a:xfrm>
              <a:off x="263600" y="4150181"/>
              <a:ext cx="899255" cy="903124"/>
              <a:chOff x="1889350" y="1210025"/>
              <a:chExt cx="1411925" cy="1418000"/>
            </a:xfrm>
          </p:grpSpPr>
          <p:sp>
            <p:nvSpPr>
              <p:cNvPr id="131" name="Google Shape;131;p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5979377" y="-311736"/>
              <a:ext cx="1000004" cy="624396"/>
              <a:chOff x="2523100" y="3470700"/>
              <a:chExt cx="1576050" cy="984075"/>
            </a:xfrm>
          </p:grpSpPr>
          <p:sp>
            <p:nvSpPr>
              <p:cNvPr id="145" name="Google Shape;145;p3"/>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rot="5400000">
              <a:off x="8872630" y="2255104"/>
              <a:ext cx="1042436" cy="899229"/>
              <a:chOff x="3936500" y="796650"/>
              <a:chExt cx="1642925" cy="1417225"/>
            </a:xfrm>
          </p:grpSpPr>
          <p:sp>
            <p:nvSpPr>
              <p:cNvPr id="157" name="Google Shape;157;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3"/>
            <p:cNvGrpSpPr/>
            <p:nvPr/>
          </p:nvGrpSpPr>
          <p:grpSpPr>
            <a:xfrm>
              <a:off x="186410" y="2852376"/>
              <a:ext cx="414099" cy="409482"/>
              <a:chOff x="588675" y="3089150"/>
              <a:chExt cx="571724" cy="565349"/>
            </a:xfrm>
          </p:grpSpPr>
          <p:sp>
            <p:nvSpPr>
              <p:cNvPr id="171" name="Google Shape;171;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flipH="1">
              <a:off x="8430785" y="539489"/>
              <a:ext cx="414099" cy="409482"/>
              <a:chOff x="588675" y="3089150"/>
              <a:chExt cx="571724" cy="565349"/>
            </a:xfrm>
          </p:grpSpPr>
          <p:sp>
            <p:nvSpPr>
              <p:cNvPr id="174" name="Google Shape;174;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3"/>
            <p:cNvGrpSpPr/>
            <p:nvPr/>
          </p:nvGrpSpPr>
          <p:grpSpPr>
            <a:xfrm>
              <a:off x="2544610" y="744239"/>
              <a:ext cx="414099" cy="409482"/>
              <a:chOff x="588675" y="3089150"/>
              <a:chExt cx="571724" cy="565349"/>
            </a:xfrm>
          </p:grpSpPr>
          <p:sp>
            <p:nvSpPr>
              <p:cNvPr id="177" name="Google Shape;177;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3"/>
          <p:cNvSpPr txBox="1">
            <a:spLocks noGrp="1"/>
          </p:cNvSpPr>
          <p:nvPr>
            <p:ph type="title"/>
          </p:nvPr>
        </p:nvSpPr>
        <p:spPr>
          <a:xfrm>
            <a:off x="713225" y="2183488"/>
            <a:ext cx="3468600" cy="179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0" name="Google Shape;180;p3"/>
          <p:cNvSpPr txBox="1">
            <a:spLocks noGrp="1"/>
          </p:cNvSpPr>
          <p:nvPr>
            <p:ph type="title" idx="2" hasCustomPrompt="1"/>
          </p:nvPr>
        </p:nvSpPr>
        <p:spPr>
          <a:xfrm>
            <a:off x="713225" y="1167513"/>
            <a:ext cx="1484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grpSp>
        <p:nvGrpSpPr>
          <p:cNvPr id="182" name="Google Shape;182;p4"/>
          <p:cNvGrpSpPr/>
          <p:nvPr/>
        </p:nvGrpSpPr>
        <p:grpSpPr>
          <a:xfrm rot="-1800008" flipH="1">
            <a:off x="-1167787" y="1842301"/>
            <a:ext cx="4647488" cy="4009031"/>
            <a:chOff x="3936500" y="796650"/>
            <a:chExt cx="1642925" cy="1417225"/>
          </a:xfrm>
        </p:grpSpPr>
        <p:sp>
          <p:nvSpPr>
            <p:cNvPr id="183" name="Google Shape;183;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4"/>
          <p:cNvGrpSpPr/>
          <p:nvPr/>
        </p:nvGrpSpPr>
        <p:grpSpPr>
          <a:xfrm flipH="1">
            <a:off x="6020421" y="-194231"/>
            <a:ext cx="3865992" cy="3882626"/>
            <a:chOff x="1889350" y="1210025"/>
            <a:chExt cx="1411925" cy="1418000"/>
          </a:xfrm>
        </p:grpSpPr>
        <p:sp>
          <p:nvSpPr>
            <p:cNvPr id="197" name="Google Shape;197;p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4"/>
          <p:cNvGrpSpPr/>
          <p:nvPr/>
        </p:nvGrpSpPr>
        <p:grpSpPr>
          <a:xfrm flipH="1">
            <a:off x="8198910" y="-154983"/>
            <a:ext cx="1042436" cy="899229"/>
            <a:chOff x="3936500" y="796650"/>
            <a:chExt cx="1642925" cy="1417225"/>
          </a:xfrm>
        </p:grpSpPr>
        <p:sp>
          <p:nvSpPr>
            <p:cNvPr id="211" name="Google Shape;211;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4"/>
          <p:cNvGrpSpPr/>
          <p:nvPr/>
        </p:nvGrpSpPr>
        <p:grpSpPr>
          <a:xfrm flipH="1">
            <a:off x="7981146" y="4240381"/>
            <a:ext cx="899255" cy="903124"/>
            <a:chOff x="1889350" y="1210025"/>
            <a:chExt cx="1411925" cy="1418000"/>
          </a:xfrm>
        </p:grpSpPr>
        <p:sp>
          <p:nvSpPr>
            <p:cNvPr id="225" name="Google Shape;225;p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4"/>
          <p:cNvGrpSpPr/>
          <p:nvPr/>
        </p:nvGrpSpPr>
        <p:grpSpPr>
          <a:xfrm flipH="1">
            <a:off x="3170644" y="-311736"/>
            <a:ext cx="1000004" cy="624396"/>
            <a:chOff x="2523100" y="3470700"/>
            <a:chExt cx="1576050" cy="984075"/>
          </a:xfrm>
        </p:grpSpPr>
        <p:sp>
          <p:nvSpPr>
            <p:cNvPr id="239" name="Google Shape;239;p4"/>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4"/>
          <p:cNvGrpSpPr/>
          <p:nvPr/>
        </p:nvGrpSpPr>
        <p:grpSpPr>
          <a:xfrm rot="-7608293" flipH="1">
            <a:off x="-126238" y="4273850"/>
            <a:ext cx="1042371" cy="899173"/>
            <a:chOff x="3936500" y="796650"/>
            <a:chExt cx="1642925" cy="1417225"/>
          </a:xfrm>
        </p:grpSpPr>
        <p:sp>
          <p:nvSpPr>
            <p:cNvPr id="251" name="Google Shape;251;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4"/>
          <p:cNvGrpSpPr/>
          <p:nvPr/>
        </p:nvGrpSpPr>
        <p:grpSpPr>
          <a:xfrm flipH="1">
            <a:off x="8513079" y="2852376"/>
            <a:ext cx="414099" cy="409482"/>
            <a:chOff x="2019626" y="3089150"/>
            <a:chExt cx="571724" cy="565349"/>
          </a:xfrm>
        </p:grpSpPr>
        <p:sp>
          <p:nvSpPr>
            <p:cNvPr id="265" name="Google Shape;265;p4"/>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4"/>
          <p:cNvGrpSpPr/>
          <p:nvPr/>
        </p:nvGrpSpPr>
        <p:grpSpPr>
          <a:xfrm>
            <a:off x="242554" y="196589"/>
            <a:ext cx="414099" cy="409482"/>
            <a:chOff x="588675" y="3089150"/>
            <a:chExt cx="571724" cy="565349"/>
          </a:xfrm>
        </p:grpSpPr>
        <p:sp>
          <p:nvSpPr>
            <p:cNvPr id="268" name="Google Shape;268;p4"/>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2"/>
        <p:cNvGrpSpPr/>
        <p:nvPr/>
      </p:nvGrpSpPr>
      <p:grpSpPr>
        <a:xfrm>
          <a:off x="0" y="0"/>
          <a:ext cx="0" cy="0"/>
          <a:chOff x="0" y="0"/>
          <a:chExt cx="0" cy="0"/>
        </a:xfrm>
      </p:grpSpPr>
      <p:grpSp>
        <p:nvGrpSpPr>
          <p:cNvPr id="273" name="Google Shape;273;p5"/>
          <p:cNvGrpSpPr/>
          <p:nvPr/>
        </p:nvGrpSpPr>
        <p:grpSpPr>
          <a:xfrm>
            <a:off x="-1435120" y="-529235"/>
            <a:ext cx="10865154" cy="6057185"/>
            <a:chOff x="-1435120" y="-529235"/>
            <a:chExt cx="10865154" cy="6057185"/>
          </a:xfrm>
        </p:grpSpPr>
        <p:grpSp>
          <p:nvGrpSpPr>
            <p:cNvPr id="274" name="Google Shape;274;p5"/>
            <p:cNvGrpSpPr/>
            <p:nvPr/>
          </p:nvGrpSpPr>
          <p:grpSpPr>
            <a:xfrm rot="9772926">
              <a:off x="5661168" y="2900182"/>
              <a:ext cx="3324098" cy="2075421"/>
              <a:chOff x="2523100" y="3470700"/>
              <a:chExt cx="1576050" cy="984075"/>
            </a:xfrm>
          </p:grpSpPr>
          <p:sp>
            <p:nvSpPr>
              <p:cNvPr id="275" name="Google Shape;275;p5"/>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5"/>
            <p:cNvGrpSpPr/>
            <p:nvPr/>
          </p:nvGrpSpPr>
          <p:grpSpPr>
            <a:xfrm rot="-1799895">
              <a:off x="-797927" y="294465"/>
              <a:ext cx="4285632" cy="3696956"/>
              <a:chOff x="3936500" y="796650"/>
              <a:chExt cx="1642925" cy="1417225"/>
            </a:xfrm>
          </p:grpSpPr>
          <p:sp>
            <p:nvSpPr>
              <p:cNvPr id="287" name="Google Shape;287;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5"/>
            <p:cNvGrpSpPr/>
            <p:nvPr/>
          </p:nvGrpSpPr>
          <p:grpSpPr>
            <a:xfrm>
              <a:off x="92885" y="3178664"/>
              <a:ext cx="414099" cy="409482"/>
              <a:chOff x="588675" y="3089150"/>
              <a:chExt cx="571724" cy="565349"/>
            </a:xfrm>
          </p:grpSpPr>
          <p:sp>
            <p:nvSpPr>
              <p:cNvPr id="301" name="Google Shape;301;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5"/>
            <p:cNvGrpSpPr/>
            <p:nvPr/>
          </p:nvGrpSpPr>
          <p:grpSpPr>
            <a:xfrm>
              <a:off x="8430785" y="539489"/>
              <a:ext cx="414099" cy="409482"/>
              <a:chOff x="588675" y="3089150"/>
              <a:chExt cx="571724" cy="565349"/>
            </a:xfrm>
          </p:grpSpPr>
          <p:sp>
            <p:nvSpPr>
              <p:cNvPr id="304" name="Google Shape;304;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5"/>
            <p:cNvGrpSpPr/>
            <p:nvPr/>
          </p:nvGrpSpPr>
          <p:grpSpPr>
            <a:xfrm flipH="1">
              <a:off x="186410" y="130014"/>
              <a:ext cx="414099" cy="409482"/>
              <a:chOff x="588675" y="3089150"/>
              <a:chExt cx="571724" cy="565349"/>
            </a:xfrm>
          </p:grpSpPr>
          <p:sp>
            <p:nvSpPr>
              <p:cNvPr id="307" name="Google Shape;307;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5"/>
            <p:cNvGrpSpPr/>
            <p:nvPr/>
          </p:nvGrpSpPr>
          <p:grpSpPr>
            <a:xfrm rot="-1728909">
              <a:off x="2646622" y="4433243"/>
              <a:ext cx="1042369" cy="899171"/>
              <a:chOff x="3936500" y="796650"/>
              <a:chExt cx="1642925" cy="1417225"/>
            </a:xfrm>
          </p:grpSpPr>
          <p:sp>
            <p:nvSpPr>
              <p:cNvPr id="310" name="Google Shape;310;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5"/>
            <p:cNvGrpSpPr/>
            <p:nvPr/>
          </p:nvGrpSpPr>
          <p:grpSpPr>
            <a:xfrm>
              <a:off x="1249770" y="-454697"/>
              <a:ext cx="895866" cy="899721"/>
              <a:chOff x="1889350" y="1210025"/>
              <a:chExt cx="1411925" cy="1418000"/>
            </a:xfrm>
          </p:grpSpPr>
          <p:sp>
            <p:nvSpPr>
              <p:cNvPr id="324" name="Google Shape;324;p5"/>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5"/>
            <p:cNvGrpSpPr/>
            <p:nvPr/>
          </p:nvGrpSpPr>
          <p:grpSpPr>
            <a:xfrm rot="7192220">
              <a:off x="8259365" y="2462659"/>
              <a:ext cx="1042418" cy="899213"/>
              <a:chOff x="3936500" y="796650"/>
              <a:chExt cx="1642925" cy="1417225"/>
            </a:xfrm>
          </p:grpSpPr>
          <p:sp>
            <p:nvSpPr>
              <p:cNvPr id="338" name="Google Shape;338;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 name="Google Shape;35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5"/>
          <p:cNvSpPr txBox="1">
            <a:spLocks noGrp="1"/>
          </p:cNvSpPr>
          <p:nvPr>
            <p:ph type="subTitle" idx="1"/>
          </p:nvPr>
        </p:nvSpPr>
        <p:spPr>
          <a:xfrm>
            <a:off x="4923249" y="2330900"/>
            <a:ext cx="2505600" cy="16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3" name="Google Shape;353;p5"/>
          <p:cNvSpPr txBox="1">
            <a:spLocks noGrp="1"/>
          </p:cNvSpPr>
          <p:nvPr>
            <p:ph type="subTitle" idx="2"/>
          </p:nvPr>
        </p:nvSpPr>
        <p:spPr>
          <a:xfrm>
            <a:off x="1715375" y="2330900"/>
            <a:ext cx="2505600" cy="16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4" name="Google Shape;354;p5"/>
          <p:cNvSpPr txBox="1">
            <a:spLocks noGrp="1"/>
          </p:cNvSpPr>
          <p:nvPr>
            <p:ph type="subTitle" idx="3"/>
          </p:nvPr>
        </p:nvSpPr>
        <p:spPr>
          <a:xfrm>
            <a:off x="1715375" y="1496299"/>
            <a:ext cx="2505600" cy="83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5" name="Google Shape;355;p5"/>
          <p:cNvSpPr txBox="1">
            <a:spLocks noGrp="1"/>
          </p:cNvSpPr>
          <p:nvPr>
            <p:ph type="subTitle" idx="4"/>
          </p:nvPr>
        </p:nvSpPr>
        <p:spPr>
          <a:xfrm>
            <a:off x="4923250" y="1496299"/>
            <a:ext cx="2505600" cy="83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
        <p:cNvGrpSpPr/>
        <p:nvPr/>
      </p:nvGrpSpPr>
      <p:grpSpPr>
        <a:xfrm>
          <a:off x="0" y="0"/>
          <a:ext cx="0" cy="0"/>
          <a:chOff x="0" y="0"/>
          <a:chExt cx="0" cy="0"/>
        </a:xfrm>
      </p:grpSpPr>
      <p:grpSp>
        <p:nvGrpSpPr>
          <p:cNvPr id="357" name="Google Shape;357;p6"/>
          <p:cNvGrpSpPr/>
          <p:nvPr/>
        </p:nvGrpSpPr>
        <p:grpSpPr>
          <a:xfrm rot="853977">
            <a:off x="7180246" y="-1526596"/>
            <a:ext cx="3713981" cy="3203594"/>
            <a:chOff x="3936500" y="796650"/>
            <a:chExt cx="1642925" cy="1417225"/>
          </a:xfrm>
        </p:grpSpPr>
        <p:sp>
          <p:nvSpPr>
            <p:cNvPr id="358" name="Google Shape;358;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6"/>
          <p:cNvGrpSpPr/>
          <p:nvPr/>
        </p:nvGrpSpPr>
        <p:grpSpPr>
          <a:xfrm>
            <a:off x="186410" y="2852376"/>
            <a:ext cx="414099" cy="409482"/>
            <a:chOff x="588675" y="3089150"/>
            <a:chExt cx="571724" cy="565349"/>
          </a:xfrm>
        </p:grpSpPr>
        <p:sp>
          <p:nvSpPr>
            <p:cNvPr id="372" name="Google Shape;372;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6"/>
          <p:cNvGrpSpPr/>
          <p:nvPr/>
        </p:nvGrpSpPr>
        <p:grpSpPr>
          <a:xfrm>
            <a:off x="8638010" y="1674914"/>
            <a:ext cx="414099" cy="409482"/>
            <a:chOff x="588675" y="3089150"/>
            <a:chExt cx="571724" cy="565349"/>
          </a:xfrm>
        </p:grpSpPr>
        <p:sp>
          <p:nvSpPr>
            <p:cNvPr id="375" name="Google Shape;375;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6"/>
          <p:cNvGrpSpPr/>
          <p:nvPr/>
        </p:nvGrpSpPr>
        <p:grpSpPr>
          <a:xfrm flipH="1">
            <a:off x="186410" y="130014"/>
            <a:ext cx="414099" cy="409482"/>
            <a:chOff x="588675" y="3089150"/>
            <a:chExt cx="571724" cy="565349"/>
          </a:xfrm>
        </p:grpSpPr>
        <p:sp>
          <p:nvSpPr>
            <p:cNvPr id="378" name="Google Shape;378;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6"/>
          <p:cNvGrpSpPr/>
          <p:nvPr/>
        </p:nvGrpSpPr>
        <p:grpSpPr>
          <a:xfrm rot="-1728909">
            <a:off x="-536603" y="1305131"/>
            <a:ext cx="1042369" cy="899171"/>
            <a:chOff x="3936500" y="796650"/>
            <a:chExt cx="1642925" cy="1417225"/>
          </a:xfrm>
        </p:grpSpPr>
        <p:sp>
          <p:nvSpPr>
            <p:cNvPr id="381" name="Google Shape;381;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6"/>
          <p:cNvGrpSpPr/>
          <p:nvPr/>
        </p:nvGrpSpPr>
        <p:grpSpPr>
          <a:xfrm>
            <a:off x="8430763" y="4281191"/>
            <a:ext cx="895866" cy="899721"/>
            <a:chOff x="1889350" y="1210025"/>
            <a:chExt cx="1411925" cy="1418000"/>
          </a:xfrm>
        </p:grpSpPr>
        <p:sp>
          <p:nvSpPr>
            <p:cNvPr id="395" name="Google Shape;395;p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rot="5400000">
            <a:off x="7300355" y="-431321"/>
            <a:ext cx="1042436" cy="899229"/>
            <a:chOff x="3936500" y="796650"/>
            <a:chExt cx="1642925" cy="1417225"/>
          </a:xfrm>
        </p:grpSpPr>
        <p:sp>
          <p:nvSpPr>
            <p:cNvPr id="409" name="Google Shape;409;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rot="-7199820">
            <a:off x="-1463547" y="2853402"/>
            <a:ext cx="3714004" cy="3203733"/>
            <a:chOff x="3936500" y="796650"/>
            <a:chExt cx="1642925" cy="1417225"/>
          </a:xfrm>
        </p:grpSpPr>
        <p:sp>
          <p:nvSpPr>
            <p:cNvPr id="423" name="Google Shape;423;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0"/>
        <p:cNvGrpSpPr/>
        <p:nvPr/>
      </p:nvGrpSpPr>
      <p:grpSpPr>
        <a:xfrm>
          <a:off x="0" y="0"/>
          <a:ext cx="0" cy="0"/>
          <a:chOff x="0" y="0"/>
          <a:chExt cx="0" cy="0"/>
        </a:xfrm>
      </p:grpSpPr>
      <p:sp>
        <p:nvSpPr>
          <p:cNvPr id="521" name="Google Shape;52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2" name="Google Shape;52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3"/>
        <p:cNvGrpSpPr/>
        <p:nvPr/>
      </p:nvGrpSpPr>
      <p:grpSpPr>
        <a:xfrm>
          <a:off x="0" y="0"/>
          <a:ext cx="0" cy="0"/>
          <a:chOff x="0" y="0"/>
          <a:chExt cx="0" cy="0"/>
        </a:xfrm>
      </p:grpSpPr>
      <p:sp>
        <p:nvSpPr>
          <p:cNvPr id="524" name="Google Shape;524;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5"/>
        <p:cNvGrpSpPr/>
        <p:nvPr/>
      </p:nvGrpSpPr>
      <p:grpSpPr>
        <a:xfrm>
          <a:off x="0" y="0"/>
          <a:ext cx="0" cy="0"/>
          <a:chOff x="0" y="0"/>
          <a:chExt cx="0" cy="0"/>
        </a:xfrm>
      </p:grpSpPr>
      <p:grpSp>
        <p:nvGrpSpPr>
          <p:cNvPr id="526" name="Google Shape;526;p11"/>
          <p:cNvGrpSpPr/>
          <p:nvPr/>
        </p:nvGrpSpPr>
        <p:grpSpPr>
          <a:xfrm>
            <a:off x="-2731669" y="-2239363"/>
            <a:ext cx="12601857" cy="9760725"/>
            <a:chOff x="-2731669" y="-2239363"/>
            <a:chExt cx="12601857" cy="9760725"/>
          </a:xfrm>
        </p:grpSpPr>
        <p:grpSp>
          <p:nvGrpSpPr>
            <p:cNvPr id="527" name="Google Shape;527;p11"/>
            <p:cNvGrpSpPr/>
            <p:nvPr/>
          </p:nvGrpSpPr>
          <p:grpSpPr>
            <a:xfrm rot="2298842">
              <a:off x="-500613" y="-1308983"/>
              <a:ext cx="4285584" cy="3696955"/>
              <a:chOff x="3936500" y="796650"/>
              <a:chExt cx="1642925" cy="1417225"/>
            </a:xfrm>
          </p:grpSpPr>
          <p:sp>
            <p:nvSpPr>
              <p:cNvPr id="528" name="Google Shape;528;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11"/>
            <p:cNvGrpSpPr/>
            <p:nvPr/>
          </p:nvGrpSpPr>
          <p:grpSpPr>
            <a:xfrm rot="8519182">
              <a:off x="3369184" y="3245048"/>
              <a:ext cx="3701555" cy="2311165"/>
              <a:chOff x="2523100" y="3470700"/>
              <a:chExt cx="1576050" cy="984075"/>
            </a:xfrm>
          </p:grpSpPr>
          <p:sp>
            <p:nvSpPr>
              <p:cNvPr id="542" name="Google Shape;542;p11"/>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1"/>
            <p:cNvGrpSpPr/>
            <p:nvPr/>
          </p:nvGrpSpPr>
          <p:grpSpPr>
            <a:xfrm rot="9264664" flipH="1">
              <a:off x="-2082799" y="2994331"/>
              <a:ext cx="3865935" cy="3882569"/>
              <a:chOff x="1889350" y="1210025"/>
              <a:chExt cx="1411925" cy="1418000"/>
            </a:xfrm>
          </p:grpSpPr>
          <p:sp>
            <p:nvSpPr>
              <p:cNvPr id="554" name="Google Shape;554;p1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1"/>
            <p:cNvGrpSpPr/>
            <p:nvPr/>
          </p:nvGrpSpPr>
          <p:grpSpPr>
            <a:xfrm>
              <a:off x="124060" y="2665351"/>
              <a:ext cx="414099" cy="409482"/>
              <a:chOff x="588675" y="3089150"/>
              <a:chExt cx="571724" cy="565349"/>
            </a:xfrm>
          </p:grpSpPr>
          <p:sp>
            <p:nvSpPr>
              <p:cNvPr id="568" name="Google Shape;568;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11"/>
            <p:cNvGrpSpPr/>
            <p:nvPr/>
          </p:nvGrpSpPr>
          <p:grpSpPr>
            <a:xfrm>
              <a:off x="8527910" y="849101"/>
              <a:ext cx="414099" cy="409482"/>
              <a:chOff x="588675" y="3089150"/>
              <a:chExt cx="571724" cy="565349"/>
            </a:xfrm>
          </p:grpSpPr>
          <p:sp>
            <p:nvSpPr>
              <p:cNvPr id="571" name="Google Shape;571;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11"/>
            <p:cNvGrpSpPr/>
            <p:nvPr/>
          </p:nvGrpSpPr>
          <p:grpSpPr>
            <a:xfrm flipH="1">
              <a:off x="186410" y="130014"/>
              <a:ext cx="414099" cy="409482"/>
              <a:chOff x="588675" y="3089150"/>
              <a:chExt cx="571724" cy="565349"/>
            </a:xfrm>
          </p:grpSpPr>
          <p:sp>
            <p:nvSpPr>
              <p:cNvPr id="574" name="Google Shape;574;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1"/>
            <p:cNvGrpSpPr/>
            <p:nvPr/>
          </p:nvGrpSpPr>
          <p:grpSpPr>
            <a:xfrm rot="-1728909">
              <a:off x="4621597" y="-357032"/>
              <a:ext cx="1042369" cy="899171"/>
              <a:chOff x="3936500" y="796650"/>
              <a:chExt cx="1642925" cy="1417225"/>
            </a:xfrm>
          </p:grpSpPr>
          <p:sp>
            <p:nvSpPr>
              <p:cNvPr id="577" name="Google Shape;577;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1"/>
            <p:cNvGrpSpPr/>
            <p:nvPr/>
          </p:nvGrpSpPr>
          <p:grpSpPr>
            <a:xfrm>
              <a:off x="-709455" y="994828"/>
              <a:ext cx="895866" cy="899721"/>
              <a:chOff x="1889350" y="1210025"/>
              <a:chExt cx="1411925" cy="1418000"/>
            </a:xfrm>
          </p:grpSpPr>
          <p:sp>
            <p:nvSpPr>
              <p:cNvPr id="591" name="Google Shape;591;p1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1"/>
            <p:cNvGrpSpPr/>
            <p:nvPr/>
          </p:nvGrpSpPr>
          <p:grpSpPr>
            <a:xfrm rot="8999784">
              <a:off x="8672709" y="2420447"/>
              <a:ext cx="1042487" cy="899273"/>
              <a:chOff x="3936500" y="796650"/>
              <a:chExt cx="1642925" cy="1417225"/>
            </a:xfrm>
          </p:grpSpPr>
          <p:sp>
            <p:nvSpPr>
              <p:cNvPr id="605" name="Google Shape;605;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8" name="Google Shape;618;p11"/>
          <p:cNvSpPr txBox="1">
            <a:spLocks noGrp="1"/>
          </p:cNvSpPr>
          <p:nvPr>
            <p:ph type="title" hasCustomPrompt="1"/>
          </p:nvPr>
        </p:nvSpPr>
        <p:spPr>
          <a:xfrm>
            <a:off x="2521975" y="1469613"/>
            <a:ext cx="5908800" cy="10560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9" name="Google Shape;619;p11"/>
          <p:cNvSpPr txBox="1">
            <a:spLocks noGrp="1"/>
          </p:cNvSpPr>
          <p:nvPr>
            <p:ph type="subTitle" idx="1"/>
          </p:nvPr>
        </p:nvSpPr>
        <p:spPr>
          <a:xfrm>
            <a:off x="2521997" y="2545188"/>
            <a:ext cx="59088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15"/>
        <p:cNvGrpSpPr/>
        <p:nvPr/>
      </p:nvGrpSpPr>
      <p:grpSpPr>
        <a:xfrm>
          <a:off x="0" y="0"/>
          <a:ext cx="0" cy="0"/>
          <a:chOff x="0" y="0"/>
          <a:chExt cx="0" cy="0"/>
        </a:xfrm>
      </p:grpSpPr>
      <p:grpSp>
        <p:nvGrpSpPr>
          <p:cNvPr id="816" name="Google Shape;816;p15"/>
          <p:cNvGrpSpPr/>
          <p:nvPr/>
        </p:nvGrpSpPr>
        <p:grpSpPr>
          <a:xfrm rot="-853977" flipH="1">
            <a:off x="-1585439" y="-1526596"/>
            <a:ext cx="3713981" cy="3203594"/>
            <a:chOff x="3936500" y="796650"/>
            <a:chExt cx="1642925" cy="1417225"/>
          </a:xfrm>
        </p:grpSpPr>
        <p:sp>
          <p:nvSpPr>
            <p:cNvPr id="817" name="Google Shape;817;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5"/>
          <p:cNvGrpSpPr/>
          <p:nvPr/>
        </p:nvGrpSpPr>
        <p:grpSpPr>
          <a:xfrm flipH="1">
            <a:off x="8507704" y="4650451"/>
            <a:ext cx="414099" cy="409482"/>
            <a:chOff x="588675" y="3089150"/>
            <a:chExt cx="571724" cy="565349"/>
          </a:xfrm>
        </p:grpSpPr>
        <p:sp>
          <p:nvSpPr>
            <p:cNvPr id="831" name="Google Shape;831;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15"/>
          <p:cNvGrpSpPr/>
          <p:nvPr/>
        </p:nvGrpSpPr>
        <p:grpSpPr>
          <a:xfrm>
            <a:off x="-108815" y="4046064"/>
            <a:ext cx="414099" cy="409482"/>
            <a:chOff x="588675" y="3089150"/>
            <a:chExt cx="571724" cy="565349"/>
          </a:xfrm>
        </p:grpSpPr>
        <p:sp>
          <p:nvSpPr>
            <p:cNvPr id="834" name="Google Shape;834;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5"/>
          <p:cNvGrpSpPr/>
          <p:nvPr/>
        </p:nvGrpSpPr>
        <p:grpSpPr>
          <a:xfrm>
            <a:off x="8708279" y="130014"/>
            <a:ext cx="414099" cy="409482"/>
            <a:chOff x="588675" y="3089150"/>
            <a:chExt cx="571724" cy="565349"/>
          </a:xfrm>
        </p:grpSpPr>
        <p:sp>
          <p:nvSpPr>
            <p:cNvPr id="837" name="Google Shape;837;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5"/>
          <p:cNvGrpSpPr/>
          <p:nvPr/>
        </p:nvGrpSpPr>
        <p:grpSpPr>
          <a:xfrm rot="1728909" flipH="1">
            <a:off x="8803022" y="1305131"/>
            <a:ext cx="1042369" cy="899171"/>
            <a:chOff x="3936500" y="796650"/>
            <a:chExt cx="1642925" cy="1417225"/>
          </a:xfrm>
        </p:grpSpPr>
        <p:sp>
          <p:nvSpPr>
            <p:cNvPr id="840" name="Google Shape;840;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15"/>
          <p:cNvGrpSpPr/>
          <p:nvPr/>
        </p:nvGrpSpPr>
        <p:grpSpPr>
          <a:xfrm flipH="1">
            <a:off x="-17841" y="4281191"/>
            <a:ext cx="895866" cy="899721"/>
            <a:chOff x="1889350" y="1210025"/>
            <a:chExt cx="1411925" cy="1418000"/>
          </a:xfrm>
        </p:grpSpPr>
        <p:sp>
          <p:nvSpPr>
            <p:cNvPr id="854" name="Google Shape;854;p15"/>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15"/>
          <p:cNvGrpSpPr/>
          <p:nvPr/>
        </p:nvGrpSpPr>
        <p:grpSpPr>
          <a:xfrm rot="5400000">
            <a:off x="7407805" y="-560246"/>
            <a:ext cx="1042436" cy="899229"/>
            <a:chOff x="3936500" y="796650"/>
            <a:chExt cx="1642925" cy="1417225"/>
          </a:xfrm>
        </p:grpSpPr>
        <p:sp>
          <p:nvSpPr>
            <p:cNvPr id="868" name="Google Shape;868;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15"/>
          <p:cNvGrpSpPr/>
          <p:nvPr/>
        </p:nvGrpSpPr>
        <p:grpSpPr>
          <a:xfrm rot="7199820" flipH="1">
            <a:off x="7058331" y="2853402"/>
            <a:ext cx="3714004" cy="3203733"/>
            <a:chOff x="3936500" y="796650"/>
            <a:chExt cx="1642925" cy="1417225"/>
          </a:xfrm>
        </p:grpSpPr>
        <p:sp>
          <p:nvSpPr>
            <p:cNvPr id="882" name="Google Shape;882;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1pPr>
            <a:lvl2pPr lvl="1"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2pPr>
            <a:lvl3pPr lvl="2"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3pPr>
            <a:lvl4pPr lvl="3"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4pPr>
            <a:lvl5pPr lvl="4"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5pPr>
            <a:lvl6pPr lvl="5"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6pPr>
            <a:lvl7pPr lvl="6"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7pPr>
            <a:lvl8pPr lvl="7"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8pPr>
            <a:lvl9pPr lvl="8"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1pPr>
            <a:lvl2pPr marL="914400" lvl="1"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2pPr>
            <a:lvl3pPr marL="1371600" lvl="2"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3pPr>
            <a:lvl4pPr marL="1828800" lvl="3"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4pPr>
            <a:lvl5pPr marL="2286000" lvl="4"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5pPr>
            <a:lvl6pPr marL="2743200" lvl="5"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6pPr>
            <a:lvl7pPr marL="3200400" lvl="6"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7pPr>
            <a:lvl8pPr marL="3657600" lvl="7"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8pPr>
            <a:lvl9pPr marL="4114800" lvl="8" indent="-304800">
              <a:lnSpc>
                <a:spcPct val="100000"/>
              </a:lnSpc>
              <a:spcBef>
                <a:spcPts val="1600"/>
              </a:spcBef>
              <a:spcAft>
                <a:spcPts val="160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61" r:id="rId9"/>
    <p:sldLayoutId id="2147483662" r:id="rId10"/>
    <p:sldLayoutId id="2147483663" r:id="rId11"/>
    <p:sldLayoutId id="2147483667" r:id="rId12"/>
    <p:sldLayoutId id="2147483668" r:id="rId13"/>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sv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17"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8" Type="http://schemas.openxmlformats.org/officeDocument/2006/relationships/image" Target="../media/image32.png"/><Relationship Id="rId3" Type="http://schemas.openxmlformats.org/officeDocument/2006/relationships/image" Target="../media/image24.png"/><Relationship Id="rId17" Type="http://schemas.openxmlformats.org/officeDocument/2006/relationships/image" Target="../media/image59.sv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2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3.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3" Type="http://schemas.openxmlformats.org/officeDocument/2006/relationships/image" Target="../media/image55.svg"/><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8.png"/><Relationship Id="rId1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8" Type="http://schemas.openxmlformats.org/officeDocument/2006/relationships/image" Target="../media/image46.png"/><Relationship Id="rId3" Type="http://schemas.openxmlformats.org/officeDocument/2006/relationships/image" Target="../media/image43.png"/><Relationship Id="rId17" Type="http://schemas.openxmlformats.org/officeDocument/2006/relationships/image" Target="NULL"/><Relationship Id="rId2" Type="http://schemas.openxmlformats.org/officeDocument/2006/relationships/notesSlide" Target="../notesSlides/notesSlide34.xml"/><Relationship Id="rId16" Type="http://schemas.openxmlformats.org/officeDocument/2006/relationships/image" Target="../media/image30.png"/><Relationship Id="rId1" Type="http://schemas.openxmlformats.org/officeDocument/2006/relationships/slideLayout" Target="../slideLayouts/slideLayout3.xml"/><Relationship Id="rId15" Type="http://schemas.openxmlformats.org/officeDocument/2006/relationships/image" Target="../media/image57.sv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grpSp>
        <p:nvGrpSpPr>
          <p:cNvPr id="1881" name="Google Shape;1881;p32"/>
          <p:cNvGrpSpPr/>
          <p:nvPr/>
        </p:nvGrpSpPr>
        <p:grpSpPr>
          <a:xfrm>
            <a:off x="8094260" y="3513296"/>
            <a:ext cx="926810" cy="1542348"/>
            <a:chOff x="8217200" y="3621675"/>
            <a:chExt cx="926810" cy="1542348"/>
          </a:xfrm>
        </p:grpSpPr>
        <p:sp>
          <p:nvSpPr>
            <p:cNvPr id="1882" name="Google Shape;1882;p32"/>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2"/>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2"/>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2"/>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2"/>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2"/>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2"/>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2"/>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2"/>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2"/>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2"/>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2"/>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32"/>
          <p:cNvGrpSpPr/>
          <p:nvPr/>
        </p:nvGrpSpPr>
        <p:grpSpPr>
          <a:xfrm>
            <a:off x="7830650" y="4435752"/>
            <a:ext cx="653133" cy="587810"/>
            <a:chOff x="2632875" y="4002475"/>
            <a:chExt cx="1316800" cy="1185100"/>
          </a:xfrm>
        </p:grpSpPr>
        <p:sp>
          <p:nvSpPr>
            <p:cNvPr id="1897" name="Google Shape;1897;p32"/>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2"/>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2"/>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2"/>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2"/>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2"/>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2"/>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2"/>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2"/>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2"/>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2"/>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2"/>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2"/>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2"/>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2"/>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2"/>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2"/>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2"/>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2"/>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2"/>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2"/>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2"/>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2" name="Google Shape;1922;p32"/>
          <p:cNvGrpSpPr/>
          <p:nvPr/>
        </p:nvGrpSpPr>
        <p:grpSpPr>
          <a:xfrm flipH="1">
            <a:off x="8223735" y="3103814"/>
            <a:ext cx="414099" cy="409482"/>
            <a:chOff x="588675" y="3089150"/>
            <a:chExt cx="571724" cy="565349"/>
          </a:xfrm>
        </p:grpSpPr>
        <p:sp>
          <p:nvSpPr>
            <p:cNvPr id="1923" name="Google Shape;1923;p3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32"/>
          <p:cNvSpPr txBox="1">
            <a:spLocks noGrp="1"/>
          </p:cNvSpPr>
          <p:nvPr>
            <p:ph type="title"/>
          </p:nvPr>
        </p:nvSpPr>
        <p:spPr>
          <a:xfrm>
            <a:off x="726257" y="1572564"/>
            <a:ext cx="7704000" cy="199347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dirty="0" smtClean="0">
                <a:solidFill>
                  <a:schemeClr val="tx1">
                    <a:lumMod val="90000"/>
                    <a:lumOff val="10000"/>
                  </a:schemeClr>
                </a:solidFill>
                <a:latin typeface="+mn-lt"/>
              </a:rPr>
              <a:t>CHÀO MỪNG CẢ LỚP </a:t>
            </a:r>
            <a:br>
              <a:rPr lang="en-US" sz="4000" dirty="0" smtClean="0">
                <a:solidFill>
                  <a:schemeClr val="tx1">
                    <a:lumMod val="90000"/>
                    <a:lumOff val="10000"/>
                  </a:schemeClr>
                </a:solidFill>
                <a:latin typeface="+mn-lt"/>
              </a:rPr>
            </a:br>
            <a:r>
              <a:rPr lang="en-US" sz="4000" dirty="0" smtClean="0">
                <a:solidFill>
                  <a:schemeClr val="tx1">
                    <a:lumMod val="90000"/>
                    <a:lumOff val="10000"/>
                  </a:schemeClr>
                </a:solidFill>
                <a:latin typeface="+mn-lt"/>
              </a:rPr>
              <a:t>ĐẾN VỚI BÀI HỌC HÔM NAY!</a:t>
            </a:r>
            <a:endParaRPr sz="4000" dirty="0">
              <a:solidFill>
                <a:schemeClr val="tx1">
                  <a:lumMod val="90000"/>
                  <a:lumOff val="10000"/>
                </a:schemeClr>
              </a:solidFill>
              <a:latin typeface="+mn-lt"/>
            </a:endParaRPr>
          </a:p>
        </p:txBody>
      </p:sp>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4" name="Rectangle 3"/>
          <p:cNvSpPr/>
          <p:nvPr/>
        </p:nvSpPr>
        <p:spPr>
          <a:xfrm>
            <a:off x="127591" y="91440"/>
            <a:ext cx="520996" cy="46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7591" y="2717349"/>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
          <p:cNvSpPr/>
          <p:nvPr/>
        </p:nvSpPr>
        <p:spPr>
          <a:xfrm>
            <a:off x="3131820" y="800100"/>
            <a:ext cx="5559527" cy="3307080"/>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chemeClr val="accent2">
              <a:lumMod val="20000"/>
              <a:lumOff val="80000"/>
            </a:schemeClr>
          </a:solidFill>
        </p:spPr>
      </p:sp>
      <p:pic>
        <p:nvPicPr>
          <p:cNvPr id="2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971002">
            <a:off x="7893417" y="513635"/>
            <a:ext cx="875045" cy="709582"/>
          </a:xfrm>
          <a:prstGeom prst="rect">
            <a:avLst/>
          </a:prstGeom>
        </p:spPr>
      </p:pic>
      <p:pic>
        <p:nvPicPr>
          <p:cNvPr id="2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20944">
            <a:off x="2803239" y="3638949"/>
            <a:ext cx="875045" cy="709582"/>
          </a:xfrm>
          <a:prstGeom prst="rect">
            <a:avLst/>
          </a:prstGeom>
        </p:spPr>
      </p:pic>
      <p:sp>
        <p:nvSpPr>
          <p:cNvPr id="24" name="Rectangle 23"/>
          <p:cNvSpPr/>
          <p:nvPr/>
        </p:nvSpPr>
        <p:spPr>
          <a:xfrm>
            <a:off x="3416138" y="1160978"/>
            <a:ext cx="4990890" cy="2585323"/>
          </a:xfrm>
          <a:prstGeom prst="rect">
            <a:avLst/>
          </a:prstGeom>
        </p:spPr>
        <p:txBody>
          <a:bodyPr wrap="square" anchor="ctr">
            <a:spAutoFit/>
          </a:bodyPr>
          <a:lstStyle/>
          <a:p>
            <a:pPr marL="285750" indent="-285750" algn="just">
              <a:lnSpc>
                <a:spcPct val="150000"/>
              </a:lnSpc>
              <a:buFont typeface="Arial" panose="020B0604020202020204" pitchFamily="34" charset="0"/>
              <a:buChar char="•"/>
            </a:pPr>
            <a:r>
              <a:rPr lang="en-US" sz="1800"/>
              <a:t>Nước điện li tạo ra đồng thời cả H</a:t>
            </a:r>
            <a:r>
              <a:rPr lang="en-US" sz="1800" baseline="30000"/>
              <a:t>+</a:t>
            </a:r>
            <a:r>
              <a:rPr lang="en-US" sz="1800"/>
              <a:t> và OH:</a:t>
            </a:r>
          </a:p>
          <a:p>
            <a:pPr algn="ctr">
              <a:lnSpc>
                <a:spcPct val="150000"/>
              </a:lnSpc>
            </a:pPr>
            <a:r>
              <a:rPr lang="en-US" sz="1800"/>
              <a:t>H</a:t>
            </a:r>
            <a:r>
              <a:rPr lang="en-US" sz="1800" baseline="-25000"/>
              <a:t>2</a:t>
            </a:r>
            <a:r>
              <a:rPr lang="en-US" sz="1800"/>
              <a:t>O ⇌ H</a:t>
            </a:r>
            <a:r>
              <a:rPr lang="en-US" sz="1800" baseline="30000"/>
              <a:t>+</a:t>
            </a:r>
            <a:r>
              <a:rPr lang="en-US" sz="1800"/>
              <a:t> + OH</a:t>
            </a:r>
            <a:r>
              <a:rPr lang="en-US" sz="1800" baseline="30000"/>
              <a:t>-</a:t>
            </a:r>
            <a:endParaRPr lang="en-US" sz="1800"/>
          </a:p>
          <a:p>
            <a:pPr marL="285750" indent="-285750" algn="just">
              <a:lnSpc>
                <a:spcPct val="150000"/>
              </a:lnSpc>
              <a:buFont typeface="Symbol" panose="05050102010706020507" pitchFamily="18" charset="2"/>
              <a:buChar char="®"/>
            </a:pPr>
            <a:r>
              <a:rPr lang="en-US" sz="1800" smtClean="0">
                <a:sym typeface="Symbol" panose="05050102010706020507" pitchFamily="18" charset="2"/>
              </a:rPr>
              <a:t>Sự </a:t>
            </a:r>
            <a:r>
              <a:rPr lang="en-US" sz="1800" smtClean="0"/>
              <a:t>điện </a:t>
            </a:r>
            <a:r>
              <a:rPr lang="en-US" sz="1800"/>
              <a:t>li </a:t>
            </a:r>
            <a:r>
              <a:rPr lang="en-US" sz="1800" smtClean="0"/>
              <a:t>rất </a:t>
            </a:r>
            <a:r>
              <a:rPr lang="en-US" sz="1800"/>
              <a:t>yếu. </a:t>
            </a:r>
            <a:endParaRPr lang="en-US" sz="1800" smtClean="0"/>
          </a:p>
          <a:p>
            <a:pPr marL="285750" indent="-285750" algn="just">
              <a:lnSpc>
                <a:spcPct val="150000"/>
              </a:lnSpc>
              <a:buFont typeface="Arial" panose="020B0604020202020204" pitchFamily="34" charset="0"/>
              <a:buChar char="•"/>
            </a:pPr>
            <a:r>
              <a:rPr lang="en-US" sz="1800" smtClean="0"/>
              <a:t>Ở </a:t>
            </a:r>
            <a:r>
              <a:rPr lang="en-US" sz="1800"/>
              <a:t>25</a:t>
            </a:r>
            <a:r>
              <a:rPr lang="en-US" sz="1800" baseline="30000"/>
              <a:t> o</a:t>
            </a:r>
            <a:r>
              <a:rPr lang="en-US" sz="1800"/>
              <a:t>C, nồng độ ion H</a:t>
            </a:r>
            <a:r>
              <a:rPr lang="en-US" sz="1800" baseline="30000"/>
              <a:t>+</a:t>
            </a:r>
            <a:r>
              <a:rPr lang="en-US" sz="1800"/>
              <a:t> và OH</a:t>
            </a:r>
            <a:r>
              <a:rPr lang="en-US" sz="1800" baseline="30000"/>
              <a:t>-</a:t>
            </a:r>
            <a:r>
              <a:rPr lang="en-US" sz="1800"/>
              <a:t> trong nước là vô cùng nhỏ: [H</a:t>
            </a:r>
            <a:r>
              <a:rPr lang="en-US" sz="1800" baseline="30000"/>
              <a:t>+</a:t>
            </a:r>
            <a:r>
              <a:rPr lang="en-US" sz="1800"/>
              <a:t>] = [OH</a:t>
            </a:r>
            <a:r>
              <a:rPr lang="en-US" sz="1800" baseline="30000"/>
              <a:t>-</a:t>
            </a:r>
            <a:r>
              <a:rPr lang="en-US" sz="1800"/>
              <a:t>] = 10</a:t>
            </a:r>
            <a:r>
              <a:rPr lang="en-US" sz="1800" baseline="30000"/>
              <a:t>-7</a:t>
            </a:r>
            <a:r>
              <a:rPr lang="en-US" sz="1800"/>
              <a:t> M. </a:t>
            </a:r>
            <a:endParaRPr lang="en-US" sz="1800" smtClean="0"/>
          </a:p>
          <a:p>
            <a:pPr marL="285750" indent="-285750" algn="just">
              <a:lnSpc>
                <a:spcPct val="150000"/>
              </a:lnSpc>
              <a:buFont typeface="Symbol" panose="05050102010706020507" pitchFamily="18" charset="2"/>
              <a:buChar char="®"/>
            </a:pPr>
            <a:r>
              <a:rPr lang="en-US" sz="1800" smtClean="0">
                <a:sym typeface="Symbol" panose="05050102010706020507" pitchFamily="18" charset="2"/>
              </a:rPr>
              <a:t>N</a:t>
            </a:r>
            <a:r>
              <a:rPr lang="en-US" sz="1800" smtClean="0"/>
              <a:t>ước </a:t>
            </a:r>
            <a:r>
              <a:rPr lang="en-US" sz="1800"/>
              <a:t>nguyên chất có môi trường trung tính</a:t>
            </a:r>
            <a:r>
              <a:rPr lang="en-US" sz="1800" smtClean="0"/>
              <a:t>.</a:t>
            </a:r>
          </a:p>
        </p:txBody>
      </p:sp>
      <p:pic>
        <p:nvPicPr>
          <p:cNvPr id="25"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2921" y="1565258"/>
            <a:ext cx="2222984" cy="3578242"/>
          </a:xfrm>
          <a:prstGeom prst="rect">
            <a:avLst/>
          </a:prstGeom>
          <a:effectLst/>
        </p:spPr>
      </p:pic>
    </p:spTree>
    <p:extLst>
      <p:ext uri="{BB962C8B-B14F-4D97-AF65-F5344CB8AC3E}">
        <p14:creationId xmlns:p14="http://schemas.microsoft.com/office/powerpoint/2010/main" val="899877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7" dur="500"/>
                                        <p:tgtEl>
                                          <p:spTgt spid="2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down)">
                                      <p:cBhvr>
                                        <p:cTn id="11" dur="500"/>
                                        <p:tgtEl>
                                          <p:spTgt spid="2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wipe(left)">
                                      <p:cBhvr>
                                        <p:cTn id="15" dur="500"/>
                                        <p:tgtEl>
                                          <p:spTgt spid="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0" dur="500"/>
                                        <p:tgtEl>
                                          <p:spTgt spid="24">
                                            <p:txEl>
                                              <p:pRg st="3" end="3"/>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xEl>
                                              <p:pRg st="4" end="4"/>
                                            </p:txEl>
                                          </p:spTgt>
                                        </p:tgtEl>
                                        <p:attrNameLst>
                                          <p:attrName>style.visibility</p:attrName>
                                        </p:attrNameLst>
                                      </p:cBhvr>
                                      <p:to>
                                        <p:strVal val="visible"/>
                                      </p:to>
                                    </p:set>
                                    <p:animEffect transition="in" filter="wipe(left)">
                                      <p:cBhvr>
                                        <p:cTn id="24"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4" name="Rectangle 3"/>
          <p:cNvSpPr/>
          <p:nvPr/>
        </p:nvSpPr>
        <p:spPr>
          <a:xfrm>
            <a:off x="127591" y="91440"/>
            <a:ext cx="520996" cy="46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7591" y="2797387"/>
            <a:ext cx="520996" cy="50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72849" y="927683"/>
            <a:ext cx="4054218" cy="3476494"/>
            <a:chOff x="388089" y="1483945"/>
            <a:chExt cx="4054218" cy="3476494"/>
          </a:xfrm>
        </p:grpSpPr>
        <p:pic>
          <p:nvPicPr>
            <p:cNvPr id="11" name="Picture 22"/>
            <p:cNvPicPr>
              <a:picLocks noChangeAspect="1"/>
            </p:cNvPicPr>
            <p:nvPr/>
          </p:nvPicPr>
          <p:blipFill>
            <a:blip r:embed="rId3"/>
            <a:srcRect/>
            <a:stretch>
              <a:fillRect/>
            </a:stretch>
          </p:blipFill>
          <p:spPr>
            <a:xfrm>
              <a:off x="1782096" y="1483945"/>
              <a:ext cx="1266203" cy="992387"/>
            </a:xfrm>
            <a:prstGeom prst="rect">
              <a:avLst/>
            </a:prstGeom>
          </p:spPr>
        </p:pic>
        <p:sp>
          <p:nvSpPr>
            <p:cNvPr id="7" name="Rectangle 6"/>
            <p:cNvSpPr/>
            <p:nvPr/>
          </p:nvSpPr>
          <p:spPr>
            <a:xfrm>
              <a:off x="388089" y="2790614"/>
              <a:ext cx="4054218" cy="216982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a:t>Nước điện li tạo ra đồng thời cả H</a:t>
              </a:r>
              <a:r>
                <a:rPr lang="en-US" sz="1800" baseline="30000"/>
                <a:t>+</a:t>
              </a:r>
              <a:r>
                <a:rPr lang="en-US" sz="1800"/>
                <a:t> và OH</a:t>
              </a:r>
              <a:r>
                <a:rPr lang="en-US" sz="1800" baseline="30000"/>
                <a:t>-</a:t>
              </a:r>
              <a:r>
                <a:rPr lang="en-US" sz="1800" smtClean="0"/>
                <a:t>: H</a:t>
              </a:r>
              <a:r>
                <a:rPr lang="en-US" sz="1800" baseline="-25000" smtClean="0"/>
                <a:t>2</a:t>
              </a:r>
              <a:r>
                <a:rPr lang="en-US" sz="1800" smtClean="0"/>
                <a:t>O</a:t>
              </a:r>
              <a:r>
                <a:rPr lang="en-US" sz="1800"/>
                <a:t> ⇌ H</a:t>
              </a:r>
              <a:r>
                <a:rPr lang="en-US" sz="1800" baseline="30000"/>
                <a:t>+</a:t>
              </a:r>
              <a:r>
                <a:rPr lang="en-US" sz="1800"/>
                <a:t> + OH</a:t>
              </a:r>
              <a:r>
                <a:rPr lang="en-US" sz="1800" baseline="30000"/>
                <a:t>-</a:t>
              </a:r>
              <a:endParaRPr lang="en-US" sz="1800"/>
            </a:p>
            <a:p>
              <a:pPr marL="285750" indent="-285750" algn="just">
                <a:lnSpc>
                  <a:spcPct val="150000"/>
                </a:lnSpc>
                <a:buFont typeface="Arial" panose="020B0604020202020204" pitchFamily="34" charset="0"/>
                <a:buChar char="•"/>
              </a:pPr>
              <a:r>
                <a:rPr lang="en-US" sz="1800"/>
                <a:t>Ở 25</a:t>
              </a:r>
              <a:r>
                <a:rPr lang="en-US" sz="1800" baseline="30000"/>
                <a:t>0</a:t>
              </a:r>
              <a:r>
                <a:rPr lang="en-US" sz="1800"/>
                <a:t>C, nồng độ ion H</a:t>
              </a:r>
              <a:r>
                <a:rPr lang="en-US" sz="1800" baseline="30000"/>
                <a:t>+</a:t>
              </a:r>
              <a:r>
                <a:rPr lang="en-US" sz="1800"/>
                <a:t> và OH</a:t>
              </a:r>
              <a:r>
                <a:rPr lang="en-US" sz="1800" baseline="30000"/>
                <a:t>-</a:t>
              </a:r>
              <a:r>
                <a:rPr lang="en-US" sz="1800"/>
                <a:t> trong nước là vô cùng nhỏ: </a:t>
              </a:r>
            </a:p>
            <a:p>
              <a:pPr algn="ctr">
                <a:lnSpc>
                  <a:spcPct val="150000"/>
                </a:lnSpc>
              </a:pPr>
              <a:r>
                <a:rPr lang="en-US" sz="1800"/>
                <a:t>[H</a:t>
              </a:r>
              <a:r>
                <a:rPr lang="en-US" sz="1800" baseline="30000"/>
                <a:t>+</a:t>
              </a:r>
              <a:r>
                <a:rPr lang="en-US" sz="1800"/>
                <a:t>] = [OH</a:t>
              </a:r>
              <a:r>
                <a:rPr lang="en-US" sz="1800" baseline="30000"/>
                <a:t>-</a:t>
              </a:r>
              <a:r>
                <a:rPr lang="en-US" sz="1800"/>
                <a:t>] = 10</a:t>
              </a:r>
              <a:r>
                <a:rPr lang="en-US" sz="1800" baseline="30000"/>
                <a:t>-7</a:t>
              </a:r>
              <a:r>
                <a:rPr lang="en-US" sz="1800"/>
                <a:t> </a:t>
              </a:r>
              <a:r>
                <a:rPr lang="en-US" sz="1800" smtClean="0"/>
                <a:t>M</a:t>
              </a:r>
              <a:endParaRPr lang="en-US" sz="1800"/>
            </a:p>
          </p:txBody>
        </p:sp>
      </p:grpSp>
      <p:grpSp>
        <p:nvGrpSpPr>
          <p:cNvPr id="12" name="Group 11"/>
          <p:cNvGrpSpPr/>
          <p:nvPr/>
        </p:nvGrpSpPr>
        <p:grpSpPr>
          <a:xfrm>
            <a:off x="4745137" y="927683"/>
            <a:ext cx="4054218" cy="3060995"/>
            <a:chOff x="388089" y="1483945"/>
            <a:chExt cx="4054218" cy="3060995"/>
          </a:xfrm>
        </p:grpSpPr>
        <p:pic>
          <p:nvPicPr>
            <p:cNvPr id="14" name="Picture 22"/>
            <p:cNvPicPr>
              <a:picLocks noChangeAspect="1"/>
            </p:cNvPicPr>
            <p:nvPr/>
          </p:nvPicPr>
          <p:blipFill>
            <a:blip r:embed="rId3"/>
            <a:srcRect/>
            <a:stretch>
              <a:fillRect/>
            </a:stretch>
          </p:blipFill>
          <p:spPr>
            <a:xfrm>
              <a:off x="1782096" y="1483945"/>
              <a:ext cx="1266203" cy="992387"/>
            </a:xfrm>
            <a:prstGeom prst="rect">
              <a:avLst/>
            </a:prstGeom>
          </p:spPr>
        </p:pic>
        <p:sp>
          <p:nvSpPr>
            <p:cNvPr id="15" name="Rectangle 14"/>
            <p:cNvSpPr/>
            <p:nvPr/>
          </p:nvSpPr>
          <p:spPr>
            <a:xfrm>
              <a:off x="388089" y="2790614"/>
              <a:ext cx="4054218" cy="1754326"/>
            </a:xfrm>
            <a:prstGeom prst="rect">
              <a:avLst/>
            </a:prstGeom>
          </p:spPr>
          <p:txBody>
            <a:bodyPr wrap="square">
              <a:spAutoFit/>
            </a:bodyPr>
            <a:lstStyle/>
            <a:p>
              <a:pPr algn="just">
                <a:lnSpc>
                  <a:spcPct val="150000"/>
                </a:lnSpc>
              </a:pPr>
              <a:r>
                <a:rPr lang="en-US" sz="1800"/>
                <a:t>Khi thêm HCl vào nước nguyên chất thì có thêm một lượng H</a:t>
              </a:r>
              <a:r>
                <a:rPr lang="en-US" sz="1800" baseline="30000"/>
                <a:t>+</a:t>
              </a:r>
              <a:r>
                <a:rPr lang="en-US" sz="1800"/>
                <a:t> từ </a:t>
              </a:r>
              <a:r>
                <a:rPr lang="en-US" sz="1800" smtClean="0"/>
                <a:t>acid.</a:t>
              </a:r>
            </a:p>
            <a:p>
              <a:pPr marL="285750" indent="-285750" algn="just">
                <a:lnSpc>
                  <a:spcPct val="150000"/>
                </a:lnSpc>
                <a:buFont typeface="Symbol" panose="05050102010706020507" pitchFamily="18" charset="2"/>
                <a:buChar char="®"/>
              </a:pPr>
              <a:r>
                <a:rPr lang="en-US" sz="1800" smtClean="0"/>
                <a:t>Trong </a:t>
              </a:r>
              <a:r>
                <a:rPr lang="en-US" sz="1800"/>
                <a:t>dung dịch có [H</a:t>
              </a:r>
              <a:r>
                <a:rPr lang="en-US" sz="1800" baseline="30000"/>
                <a:t>+</a:t>
              </a:r>
              <a:r>
                <a:rPr lang="en-US" sz="1800"/>
                <a:t>] &gt; [OH</a:t>
              </a:r>
              <a:r>
                <a:rPr lang="en-US" sz="1800" baseline="30000"/>
                <a:t>-</a:t>
              </a:r>
              <a:r>
                <a:rPr lang="en-US" sz="1800" smtClean="0"/>
                <a:t>]</a:t>
              </a:r>
            </a:p>
            <a:p>
              <a:pPr marL="285750" indent="-285750" algn="just">
                <a:lnSpc>
                  <a:spcPct val="150000"/>
                </a:lnSpc>
                <a:buFont typeface="Symbol" panose="05050102010706020507" pitchFamily="18" charset="2"/>
                <a:buChar char="®"/>
              </a:pPr>
              <a:r>
                <a:rPr lang="en-US" sz="1800" smtClean="0"/>
                <a:t>[</a:t>
              </a:r>
              <a:r>
                <a:rPr lang="en-US" sz="1800"/>
                <a:t>H</a:t>
              </a:r>
              <a:r>
                <a:rPr lang="en-US" sz="1800" baseline="30000"/>
                <a:t>+</a:t>
              </a:r>
              <a:r>
                <a:rPr lang="en-US" sz="1800"/>
                <a:t>] &gt; </a:t>
              </a:r>
              <a:r>
                <a:rPr lang="en-US" sz="1800" smtClean="0"/>
                <a:t>10</a:t>
              </a:r>
              <a:r>
                <a:rPr lang="en-US" sz="1800" baseline="30000" smtClean="0"/>
                <a:t>-7</a:t>
              </a:r>
              <a:endParaRPr lang="en-US" sz="1800"/>
            </a:p>
          </p:txBody>
        </p:sp>
      </p:grpSp>
    </p:spTree>
    <p:extLst>
      <p:ext uri="{BB962C8B-B14F-4D97-AF65-F5344CB8AC3E}">
        <p14:creationId xmlns:p14="http://schemas.microsoft.com/office/powerpoint/2010/main" val="377337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4" name="Rectangle 3"/>
          <p:cNvSpPr/>
          <p:nvPr/>
        </p:nvSpPr>
        <p:spPr>
          <a:xfrm>
            <a:off x="127591" y="91440"/>
            <a:ext cx="520996" cy="46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7591" y="2717349"/>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610;p28"/>
          <p:cNvSpPr txBox="1">
            <a:spLocks noGrp="1"/>
          </p:cNvSpPr>
          <p:nvPr>
            <p:ph type="title"/>
          </p:nvPr>
        </p:nvSpPr>
        <p:spPr>
          <a:xfrm>
            <a:off x="873353" y="324952"/>
            <a:ext cx="761621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smtClean="0">
                <a:solidFill>
                  <a:srgbClr val="C00000"/>
                </a:solidFill>
                <a:latin typeface="+mn-lt"/>
              </a:rPr>
              <a:t>2. Ý nghĩa của pH trong thực tiễn</a:t>
            </a:r>
            <a:endParaRPr sz="2600" dirty="0">
              <a:solidFill>
                <a:srgbClr val="C00000"/>
              </a:solidFill>
              <a:latin typeface="+mn-lt"/>
            </a:endParaRPr>
          </a:p>
        </p:txBody>
      </p:sp>
      <p:pic>
        <p:nvPicPr>
          <p:cNvPr id="13" name="Picture 8"/>
          <p:cNvPicPr>
            <a:picLocks noChangeAspect="1"/>
          </p:cNvPicPr>
          <p:nvPr/>
        </p:nvPicPr>
        <p:blipFill>
          <a:blip r:embed="rId3"/>
          <a:srcRect/>
          <a:stretch>
            <a:fillRect/>
          </a:stretch>
        </p:blipFill>
        <p:spPr>
          <a:xfrm>
            <a:off x="388089" y="247612"/>
            <a:ext cx="408401" cy="616455"/>
          </a:xfrm>
          <a:prstGeom prst="rect">
            <a:avLst/>
          </a:prstGeom>
        </p:spPr>
      </p:pic>
      <p:grpSp>
        <p:nvGrpSpPr>
          <p:cNvPr id="5" name="Group 4"/>
          <p:cNvGrpSpPr/>
          <p:nvPr/>
        </p:nvGrpSpPr>
        <p:grpSpPr>
          <a:xfrm>
            <a:off x="648587" y="1304225"/>
            <a:ext cx="8061073" cy="1329848"/>
            <a:chOff x="648587" y="1273745"/>
            <a:chExt cx="8061073" cy="1329848"/>
          </a:xfrm>
        </p:grpSpPr>
        <p:sp>
          <p:nvSpPr>
            <p:cNvPr id="20" name="Freeform 2"/>
            <p:cNvSpPr/>
            <p:nvPr/>
          </p:nvSpPr>
          <p:spPr>
            <a:xfrm>
              <a:off x="648587" y="1273745"/>
              <a:ext cx="1116130" cy="1329848"/>
            </a:xfrm>
            <a:custGeom>
              <a:avLst/>
              <a:gdLst/>
              <a:ahLst/>
              <a:cxnLst/>
              <a:rect l="l" t="t" r="r" b="b"/>
              <a:pathLst>
                <a:path w="4145680" h="4580861">
                  <a:moveTo>
                    <a:pt x="0" y="0"/>
                  </a:moveTo>
                  <a:lnTo>
                    <a:pt x="4145680" y="0"/>
                  </a:lnTo>
                  <a:lnTo>
                    <a:pt x="4145680" y="4580861"/>
                  </a:lnTo>
                  <a:lnTo>
                    <a:pt x="0" y="4580861"/>
                  </a:lnTo>
                  <a:lnTo>
                    <a:pt x="0" y="0"/>
                  </a:lnTo>
                  <a:close/>
                </a:path>
              </a:pathLst>
            </a:custGeom>
            <a:blipFill>
              <a:blip r:embed="rId4"/>
              <a:stretch>
                <a:fillRect/>
              </a:stretch>
            </a:blipFill>
          </p:spPr>
        </p:sp>
        <p:sp>
          <p:nvSpPr>
            <p:cNvPr id="3" name="Rectangle 2"/>
            <p:cNvSpPr/>
            <p:nvPr/>
          </p:nvSpPr>
          <p:spPr>
            <a:xfrm>
              <a:off x="1943100" y="1477004"/>
              <a:ext cx="6766560"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Nhiều quá trình hóa học trong tự nhiên, sản xuất và cơ thể sống xảy ra trong dung dịch nước với sự có mặt của acid và base. </a:t>
              </a:r>
              <a:endParaRPr lang="en-US" sz="1800">
                <a:latin typeface="+mj-lt"/>
              </a:endParaRPr>
            </a:p>
          </p:txBody>
        </p:sp>
      </p:grpSp>
      <p:grpSp>
        <p:nvGrpSpPr>
          <p:cNvPr id="8" name="Group 7"/>
          <p:cNvGrpSpPr/>
          <p:nvPr/>
        </p:nvGrpSpPr>
        <p:grpSpPr>
          <a:xfrm>
            <a:off x="349989" y="3087214"/>
            <a:ext cx="8359671" cy="1450645"/>
            <a:chOff x="349989" y="3049114"/>
            <a:chExt cx="8359671" cy="1450645"/>
          </a:xfrm>
        </p:grpSpPr>
        <p:sp>
          <p:nvSpPr>
            <p:cNvPr id="21" name="Freeform 5"/>
            <p:cNvSpPr/>
            <p:nvPr/>
          </p:nvSpPr>
          <p:spPr>
            <a:xfrm>
              <a:off x="349989" y="3049114"/>
              <a:ext cx="1550094" cy="1450645"/>
            </a:xfrm>
            <a:custGeom>
              <a:avLst/>
              <a:gdLst/>
              <a:ahLst/>
              <a:cxnLst/>
              <a:rect l="l" t="t" r="r" b="b"/>
              <a:pathLst>
                <a:path w="3456954" h="3288428">
                  <a:moveTo>
                    <a:pt x="0" y="0"/>
                  </a:moveTo>
                  <a:lnTo>
                    <a:pt x="3456954" y="0"/>
                  </a:lnTo>
                  <a:lnTo>
                    <a:pt x="3456954" y="3288428"/>
                  </a:lnTo>
                  <a:lnTo>
                    <a:pt x="0" y="328842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7" name="Rectangle 6"/>
            <p:cNvSpPr/>
            <p:nvPr/>
          </p:nvSpPr>
          <p:spPr>
            <a:xfrm>
              <a:off x="1943100" y="3312772"/>
              <a:ext cx="6766560"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Thông thường, các quá trình này diễn ra trong điều kiện ổn định về thành phần các chất và ion trong đó có nồng độ H</a:t>
              </a:r>
              <a:r>
                <a:rPr lang="fr-FR" sz="1800" baseline="30000">
                  <a:latin typeface="+mj-lt"/>
                  <a:ea typeface="Calibri" panose="020F0502020204030204" pitchFamily="34" charset="0"/>
                  <a:cs typeface="Times New Roman" panose="02020603050405020304" pitchFamily="18" charset="0"/>
                </a:rPr>
                <a:t>+</a:t>
              </a:r>
              <a:r>
                <a:rPr lang="fr-FR" sz="1800">
                  <a:latin typeface="+mj-lt"/>
                  <a:ea typeface="Calibri" panose="020F0502020204030204" pitchFamily="34"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71899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88929" y="1622720"/>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258" y="1182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610;p28"/>
          <p:cNvSpPr txBox="1">
            <a:spLocks noGrp="1"/>
          </p:cNvSpPr>
          <p:nvPr>
            <p:ph type="title"/>
          </p:nvPr>
        </p:nvSpPr>
        <p:spPr>
          <a:xfrm>
            <a:off x="873353" y="286852"/>
            <a:ext cx="761621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smtClean="0">
                <a:solidFill>
                  <a:srgbClr val="C00000"/>
                </a:solidFill>
                <a:latin typeface="+mn-lt"/>
              </a:rPr>
              <a:t>3. Xác định pH bằng chất chỉ thị</a:t>
            </a:r>
            <a:endParaRPr sz="2600" dirty="0">
              <a:solidFill>
                <a:srgbClr val="C00000"/>
              </a:solidFill>
              <a:latin typeface="+mn-lt"/>
            </a:endParaRPr>
          </a:p>
        </p:txBody>
      </p:sp>
      <p:pic>
        <p:nvPicPr>
          <p:cNvPr id="15" name="Picture 4"/>
          <p:cNvPicPr>
            <a:picLocks noChangeAspect="1"/>
          </p:cNvPicPr>
          <p:nvPr/>
        </p:nvPicPr>
        <p:blipFill>
          <a:blip r:embed="rId3"/>
          <a:srcRect/>
          <a:stretch>
            <a:fillRect/>
          </a:stretch>
        </p:blipFill>
        <p:spPr>
          <a:xfrm>
            <a:off x="339191" y="286852"/>
            <a:ext cx="482116" cy="572700"/>
          </a:xfrm>
          <a:prstGeom prst="rect">
            <a:avLst/>
          </a:prstGeom>
        </p:spPr>
      </p:pic>
      <p:sp>
        <p:nvSpPr>
          <p:cNvPr id="2" name="Rectangle 2"/>
          <p:cNvSpPr>
            <a:spLocks noChangeArrowheads="1"/>
          </p:cNvSpPr>
          <p:nvPr/>
        </p:nvSpPr>
        <p:spPr bwMode="auto">
          <a:xfrm>
            <a:off x="0" y="152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ounded Rectangle 26"/>
          <p:cNvSpPr/>
          <p:nvPr/>
        </p:nvSpPr>
        <p:spPr>
          <a:xfrm>
            <a:off x="966632" y="1226720"/>
            <a:ext cx="7210736" cy="1150729"/>
          </a:xfrm>
          <a:prstGeom prst="roundRect">
            <a:avLst/>
          </a:prstGeom>
          <a:solidFill>
            <a:schemeClr val="bg1"/>
          </a:solid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smtClean="0">
                <a:solidFill>
                  <a:srgbClr val="000000"/>
                </a:solidFill>
                <a:ea typeface="Calibri" panose="020F0502020204030204" pitchFamily="34" charset="0"/>
              </a:rPr>
              <a:t>Một số chất chỉ thị như quỳ tím, phenolphathalein, methyl da cam,… có màu sắc khác nhau trong môi trường acid và môi trường base.</a:t>
            </a:r>
            <a:endParaRPr lang="en-US" sz="1800">
              <a:solidFill>
                <a:srgbClr val="0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960" y="2744617"/>
            <a:ext cx="4611408" cy="2124563"/>
          </a:xfrm>
          <a:prstGeom prst="rect">
            <a:avLst/>
          </a:prstGeom>
        </p:spPr>
      </p:pic>
      <p:sp>
        <p:nvSpPr>
          <p:cNvPr id="5" name="Rectangle 4"/>
          <p:cNvSpPr/>
          <p:nvPr/>
        </p:nvSpPr>
        <p:spPr>
          <a:xfrm>
            <a:off x="729867" y="3644869"/>
            <a:ext cx="2686222" cy="872034"/>
          </a:xfrm>
          <a:prstGeom prst="rect">
            <a:avLst/>
          </a:prstGeom>
        </p:spPr>
        <p:txBody>
          <a:bodyPr wrap="square">
            <a:spAutoFit/>
          </a:bodyPr>
          <a:lstStyle/>
          <a:p>
            <a:pPr algn="ctr">
              <a:lnSpc>
                <a:spcPct val="150000"/>
              </a:lnSpc>
            </a:pPr>
            <a:r>
              <a:rPr lang="fr-FR" sz="1800" b="1" smtClean="0">
                <a:solidFill>
                  <a:srgbClr val="FF0000"/>
                </a:solidFill>
                <a:latin typeface="+mj-lt"/>
                <a:ea typeface="Calibri" panose="020F0502020204030204" pitchFamily="34" charset="0"/>
                <a:cs typeface="Times New Roman" panose="02020603050405020304" pitchFamily="18" charset="0"/>
              </a:rPr>
              <a:t>Cho </a:t>
            </a:r>
            <a:r>
              <a:rPr lang="fr-FR" sz="1800" b="1">
                <a:solidFill>
                  <a:srgbClr val="FF0000"/>
                </a:solidFill>
                <a:latin typeface="+mj-lt"/>
                <a:ea typeface="Calibri" panose="020F0502020204030204" pitchFamily="34" charset="0"/>
                <a:cs typeface="Times New Roman" panose="02020603050405020304" pitchFamily="18" charset="0"/>
              </a:rPr>
              <a:t>biết dung dịch có tính acid hay </a:t>
            </a:r>
            <a:r>
              <a:rPr lang="fr-FR" sz="1800" b="1" smtClean="0">
                <a:solidFill>
                  <a:srgbClr val="FF0000"/>
                </a:solidFill>
                <a:latin typeface="+mj-lt"/>
                <a:ea typeface="Calibri" panose="020F0502020204030204" pitchFamily="34" charset="0"/>
                <a:cs typeface="Times New Roman" panose="02020603050405020304" pitchFamily="18" charset="0"/>
              </a:rPr>
              <a:t>base</a:t>
            </a:r>
            <a:endParaRPr lang="en-US" sz="1800" b="1">
              <a:solidFill>
                <a:srgbClr val="FF0000"/>
              </a:solidFill>
              <a:effectLst/>
              <a:latin typeface="+mj-lt"/>
              <a:ea typeface="Calibri" panose="020F0502020204030204" pitchFamily="34" charset="0"/>
              <a:cs typeface="Times New Roman" panose="02020603050405020304" pitchFamily="18" charset="0"/>
            </a:endParaRPr>
          </a:p>
        </p:txBody>
      </p:sp>
      <p:sp>
        <p:nvSpPr>
          <p:cNvPr id="9" name="Down Arrow 8"/>
          <p:cNvSpPr/>
          <p:nvPr/>
        </p:nvSpPr>
        <p:spPr>
          <a:xfrm>
            <a:off x="1893908" y="2656264"/>
            <a:ext cx="358140" cy="848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4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style.rotation</p:attrName>
                                        </p:attrNameLst>
                                      </p:cBhvr>
                                      <p:tavLst>
                                        <p:tav tm="0">
                                          <p:val>
                                            <p:fltVal val="90"/>
                                          </p:val>
                                        </p:tav>
                                        <p:tav tm="100000">
                                          <p:val>
                                            <p:fltVal val="0"/>
                                          </p:val>
                                        </p:tav>
                                      </p:tavLst>
                                    </p:anim>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animBg="1"/>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6" name="Rectangle 5"/>
          <p:cNvSpPr/>
          <p:nvPr/>
        </p:nvSpPr>
        <p:spPr>
          <a:xfrm>
            <a:off x="127591" y="277509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88929" y="1622720"/>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258" y="1182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610;p28"/>
          <p:cNvSpPr txBox="1">
            <a:spLocks noGrp="1"/>
          </p:cNvSpPr>
          <p:nvPr>
            <p:ph type="title"/>
          </p:nvPr>
        </p:nvSpPr>
        <p:spPr>
          <a:xfrm>
            <a:off x="873353" y="286852"/>
            <a:ext cx="761621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smtClean="0">
                <a:solidFill>
                  <a:srgbClr val="C00000"/>
                </a:solidFill>
                <a:latin typeface="+mn-lt"/>
              </a:rPr>
              <a:t>3. Xác định pH bằng chất chỉ thị</a:t>
            </a:r>
            <a:endParaRPr sz="2600" dirty="0">
              <a:solidFill>
                <a:srgbClr val="C00000"/>
              </a:solidFill>
              <a:latin typeface="+mn-lt"/>
            </a:endParaRPr>
          </a:p>
        </p:txBody>
      </p:sp>
      <p:pic>
        <p:nvPicPr>
          <p:cNvPr id="15" name="Picture 4"/>
          <p:cNvPicPr>
            <a:picLocks noChangeAspect="1"/>
          </p:cNvPicPr>
          <p:nvPr/>
        </p:nvPicPr>
        <p:blipFill>
          <a:blip r:embed="rId3"/>
          <a:srcRect/>
          <a:stretch>
            <a:fillRect/>
          </a:stretch>
        </p:blipFill>
        <p:spPr>
          <a:xfrm>
            <a:off x="339191" y="286852"/>
            <a:ext cx="482116" cy="572700"/>
          </a:xfrm>
          <a:prstGeom prst="rect">
            <a:avLst/>
          </a:prstGeom>
        </p:spPr>
      </p:pic>
      <p:sp>
        <p:nvSpPr>
          <p:cNvPr id="2" name="Rectangle 2"/>
          <p:cNvSpPr>
            <a:spLocks noChangeArrowheads="1"/>
          </p:cNvSpPr>
          <p:nvPr/>
        </p:nvSpPr>
        <p:spPr bwMode="auto">
          <a:xfrm>
            <a:off x="0" y="152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ounded Rectangle 26"/>
          <p:cNvSpPr/>
          <p:nvPr/>
        </p:nvSpPr>
        <p:spPr>
          <a:xfrm>
            <a:off x="966632" y="1226720"/>
            <a:ext cx="7210736" cy="1150729"/>
          </a:xfrm>
          <a:prstGeom prst="roundRect">
            <a:avLst/>
          </a:prstGeom>
          <a:solidFill>
            <a:schemeClr val="bg1"/>
          </a:solid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Để biết giá trị pH gần đúng của dung </a:t>
            </a:r>
            <a:r>
              <a:rPr lang="fr-FR" sz="1800" smtClean="0">
                <a:solidFill>
                  <a:srgbClr val="000000"/>
                </a:solidFill>
              </a:rPr>
              <a:t>dịch</a:t>
            </a:r>
            <a:r>
              <a:rPr lang="fr-FR" sz="1800">
                <a:solidFill>
                  <a:srgbClr val="000000"/>
                </a:solidFill>
              </a:rPr>
              <a:t>:</a:t>
            </a:r>
            <a:r>
              <a:rPr lang="fr-FR" sz="1800" smtClean="0">
                <a:solidFill>
                  <a:srgbClr val="000000"/>
                </a:solidFill>
              </a:rPr>
              <a:t> </a:t>
            </a:r>
            <a:r>
              <a:rPr lang="fr-FR" sz="1800">
                <a:solidFill>
                  <a:srgbClr val="000000"/>
                </a:solidFill>
              </a:rPr>
              <a:t>sử dụng giấy chỉ thị pH </a:t>
            </a:r>
            <a:endParaRPr lang="en-US" sz="1800">
              <a:solidFill>
                <a:srgbClr val="000000"/>
              </a:solidFill>
            </a:endParaRPr>
          </a:p>
        </p:txBody>
      </p:sp>
      <p:grpSp>
        <p:nvGrpSpPr>
          <p:cNvPr id="7" name="Group 6"/>
          <p:cNvGrpSpPr/>
          <p:nvPr/>
        </p:nvGrpSpPr>
        <p:grpSpPr>
          <a:xfrm>
            <a:off x="1480836" y="2744617"/>
            <a:ext cx="5752849" cy="2021640"/>
            <a:chOff x="1480836" y="2744617"/>
            <a:chExt cx="5752849" cy="2021640"/>
          </a:xfrm>
        </p:grpSpPr>
        <p:pic>
          <p:nvPicPr>
            <p:cNvPr id="3" name="Picture 2"/>
            <p:cNvPicPr>
              <a:picLocks noChangeAspect="1"/>
            </p:cNvPicPr>
            <p:nvPr/>
          </p:nvPicPr>
          <p:blipFill>
            <a:blip r:embed="rId4"/>
            <a:stretch>
              <a:fillRect/>
            </a:stretch>
          </p:blipFill>
          <p:spPr>
            <a:xfrm>
              <a:off x="2129237" y="2744617"/>
              <a:ext cx="5104448" cy="2021640"/>
            </a:xfrm>
            <a:prstGeom prst="rect">
              <a:avLst/>
            </a:prstGeom>
          </p:spPr>
        </p:pic>
        <p:sp>
          <p:nvSpPr>
            <p:cNvPr id="13" name="Freeform 3"/>
            <p:cNvSpPr/>
            <p:nvPr/>
          </p:nvSpPr>
          <p:spPr>
            <a:xfrm>
              <a:off x="1480836" y="2996729"/>
              <a:ext cx="934704" cy="91995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Tree>
    <p:extLst>
      <p:ext uri="{BB962C8B-B14F-4D97-AF65-F5344CB8AC3E}">
        <p14:creationId xmlns:p14="http://schemas.microsoft.com/office/powerpoint/2010/main" val="402753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grpSp>
        <p:nvGrpSpPr>
          <p:cNvPr id="3" name="Group 2"/>
          <p:cNvGrpSpPr/>
          <p:nvPr/>
        </p:nvGrpSpPr>
        <p:grpSpPr>
          <a:xfrm>
            <a:off x="942518" y="2573782"/>
            <a:ext cx="2895835" cy="2430314"/>
            <a:chOff x="91914" y="2665346"/>
            <a:chExt cx="2792728" cy="2343782"/>
          </a:xfrm>
        </p:grpSpPr>
        <p:grpSp>
          <p:nvGrpSpPr>
            <p:cNvPr id="1966" name="Google Shape;1966;p35"/>
            <p:cNvGrpSpPr/>
            <p:nvPr/>
          </p:nvGrpSpPr>
          <p:grpSpPr>
            <a:xfrm flipH="1">
              <a:off x="728085" y="2665346"/>
              <a:ext cx="1039735" cy="2342370"/>
              <a:chOff x="163272" y="4191175"/>
              <a:chExt cx="1099899" cy="2477912"/>
            </a:xfrm>
          </p:grpSpPr>
          <p:sp>
            <p:nvSpPr>
              <p:cNvPr id="1967"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35"/>
            <p:cNvGrpSpPr/>
            <p:nvPr/>
          </p:nvGrpSpPr>
          <p:grpSpPr>
            <a:xfrm flipH="1">
              <a:off x="91914" y="3043838"/>
              <a:ext cx="2792728" cy="1965290"/>
              <a:chOff x="5661125" y="2253175"/>
              <a:chExt cx="3340584" cy="2350825"/>
            </a:xfrm>
          </p:grpSpPr>
          <p:sp>
            <p:nvSpPr>
              <p:cNvPr id="2021"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Rectangle 6"/>
          <p:cNvSpPr/>
          <p:nvPr/>
        </p:nvSpPr>
        <p:spPr>
          <a:xfrm>
            <a:off x="1201047" y="756684"/>
            <a:ext cx="6881275" cy="1015663"/>
          </a:xfrm>
          <a:prstGeom prst="rect">
            <a:avLst/>
          </a:prstGeom>
        </p:spPr>
        <p:txBody>
          <a:bodyPr wrap="square" anchor="ctr">
            <a:spAutoFit/>
          </a:bodyPr>
          <a:lstStyle/>
          <a:p>
            <a:pPr algn="ctr">
              <a:lnSpc>
                <a:spcPct val="150000"/>
              </a:lnSpc>
            </a:pPr>
            <a:r>
              <a:rPr lang="en-US" sz="4000" b="1" dirty="0" smtClean="0">
                <a:solidFill>
                  <a:schemeClr val="tx1">
                    <a:lumMod val="75000"/>
                    <a:lumOff val="25000"/>
                  </a:schemeClr>
                </a:solidFill>
              </a:rPr>
              <a:t>II</a:t>
            </a:r>
            <a:r>
              <a:rPr lang="en-US" sz="4000" b="1" smtClean="0">
                <a:solidFill>
                  <a:schemeClr val="tx1">
                    <a:lumMod val="75000"/>
                    <a:lumOff val="25000"/>
                  </a:schemeClr>
                </a:solidFill>
              </a:rPr>
              <a:t>. CHUẨN ĐỘ ACID - BASE</a:t>
            </a:r>
            <a:endParaRPr lang="en-US" sz="4000" b="1" dirty="0">
              <a:solidFill>
                <a:schemeClr val="tx1">
                  <a:lumMod val="75000"/>
                  <a:lumOff val="25000"/>
                </a:schemeClr>
              </a:solidFill>
            </a:endParaRPr>
          </a:p>
        </p:txBody>
      </p:sp>
      <p:pic>
        <p:nvPicPr>
          <p:cNvPr id="8" name="Picture 7"/>
          <p:cNvPicPr>
            <a:picLocks noChangeAspect="1"/>
          </p:cNvPicPr>
          <p:nvPr/>
        </p:nvPicPr>
        <p:blipFill>
          <a:blip r:embed="rId3"/>
          <a:stretch>
            <a:fillRect/>
          </a:stretch>
        </p:blipFill>
        <p:spPr>
          <a:xfrm>
            <a:off x="5458132" y="2675560"/>
            <a:ext cx="2772895" cy="2435911"/>
          </a:xfrm>
          <a:prstGeom prst="rect">
            <a:avLst/>
          </a:prstGeom>
        </p:spPr>
      </p:pic>
    </p:spTree>
    <p:extLst>
      <p:ext uri="{BB962C8B-B14F-4D97-AF65-F5344CB8AC3E}">
        <p14:creationId xmlns:p14="http://schemas.microsoft.com/office/powerpoint/2010/main" val="120626764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10" name="Freeform 3"/>
          <p:cNvSpPr/>
          <p:nvPr/>
        </p:nvSpPr>
        <p:spPr>
          <a:xfrm>
            <a:off x="562694" y="609600"/>
            <a:ext cx="5222419" cy="3984413"/>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2">
              <a:lumMod val="20000"/>
              <a:lumOff val="80000"/>
            </a:schemeClr>
          </a:solidFill>
          <a:ln>
            <a:noFill/>
          </a:ln>
          <a:effectLst>
            <a:outerShdw blurRad="50800" dist="38100" dir="2700000" algn="tl" rotWithShape="0">
              <a:prstClr val="black">
                <a:alpha val="40000"/>
              </a:prstClr>
            </a:outerShdw>
          </a:effectLst>
        </p:spPr>
      </p:sp>
      <p:pic>
        <p:nvPicPr>
          <p:cNvPr id="11" name="Picture 19"/>
          <p:cNvPicPr>
            <a:picLocks noChangeAspect="1"/>
          </p:cNvPicPr>
          <p:nvPr/>
        </p:nvPicPr>
        <p:blipFill>
          <a:blip r:embed="rId3"/>
          <a:srcRect/>
          <a:stretch>
            <a:fillRect/>
          </a:stretch>
        </p:blipFill>
        <p:spPr>
          <a:xfrm>
            <a:off x="5325534" y="2744119"/>
            <a:ext cx="3188546" cy="2399381"/>
          </a:xfrm>
          <a:prstGeom prst="rect">
            <a:avLst/>
          </a:prstGeom>
        </p:spPr>
      </p:pic>
      <p:sp>
        <p:nvSpPr>
          <p:cNvPr id="4" name="Rectangle 3"/>
          <p:cNvSpPr/>
          <p:nvPr/>
        </p:nvSpPr>
        <p:spPr>
          <a:xfrm>
            <a:off x="947257" y="974460"/>
            <a:ext cx="4453292" cy="923330"/>
          </a:xfrm>
          <a:prstGeom prst="rect">
            <a:avLst/>
          </a:prstGeom>
        </p:spPr>
        <p:txBody>
          <a:bodyPr wrap="square">
            <a:spAutoFit/>
          </a:bodyPr>
          <a:lstStyle/>
          <a:p>
            <a:pPr algn="just">
              <a:lnSpc>
                <a:spcPct val="150000"/>
              </a:lnSpc>
              <a:spcAft>
                <a:spcPts val="1000"/>
              </a:spcAft>
            </a:pPr>
            <a:r>
              <a:rPr lang="fr-FR" sz="1800" b="1" smtClean="0">
                <a:solidFill>
                  <a:srgbClr val="2166AB"/>
                </a:solidFill>
                <a:latin typeface="+mj-lt"/>
                <a:ea typeface="Times New Roman" panose="02020603050405020304" pitchFamily="18" charset="0"/>
              </a:rPr>
              <a:t>Hoạt động nhóm. </a:t>
            </a:r>
            <a:r>
              <a:rPr lang="fr-FR" sz="1800" smtClean="0">
                <a:latin typeface="+mj-lt"/>
                <a:ea typeface="Times New Roman" panose="02020603050405020304" pitchFamily="18" charset="0"/>
              </a:rPr>
              <a:t>Thảo luận, nghiên cứu SGK và trả lời các câu hỏi sau:</a:t>
            </a:r>
            <a:endParaRPr lang="en-US" sz="1800">
              <a:effectLst/>
              <a:latin typeface="+mj-lt"/>
              <a:ea typeface="Times New Roman" panose="02020603050405020304" pitchFamily="18" charset="0"/>
            </a:endParaRPr>
          </a:p>
        </p:txBody>
      </p:sp>
      <p:sp>
        <p:nvSpPr>
          <p:cNvPr id="12" name="Rounded Rectangle 11"/>
          <p:cNvSpPr/>
          <p:nvPr/>
        </p:nvSpPr>
        <p:spPr>
          <a:xfrm>
            <a:off x="985855" y="2154180"/>
            <a:ext cx="4376096" cy="757751"/>
          </a:xfrm>
          <a:prstGeom prst="roundRect">
            <a:avLst/>
          </a:prstGeom>
          <a:solidFill>
            <a:schemeClr val="bg1"/>
          </a:solid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Chuẩn độ dung dịch acid – base là gì?</a:t>
            </a:r>
            <a:endParaRPr lang="en-US" sz="1800" b="1" dirty="0">
              <a:solidFill>
                <a:srgbClr val="000000"/>
              </a:solidFill>
            </a:endParaRPr>
          </a:p>
        </p:txBody>
      </p:sp>
      <p:sp>
        <p:nvSpPr>
          <p:cNvPr id="13" name="Rounded Rectangle 12"/>
          <p:cNvSpPr/>
          <p:nvPr/>
        </p:nvSpPr>
        <p:spPr>
          <a:xfrm>
            <a:off x="985855" y="3272311"/>
            <a:ext cx="4376096" cy="757751"/>
          </a:xfrm>
          <a:prstGeom prst="roundRect">
            <a:avLst/>
          </a:prstGeom>
          <a:solidFill>
            <a:schemeClr val="bg1"/>
          </a:solid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Nêu nguyên tắc chuẩn độ</a:t>
            </a:r>
            <a:endParaRPr lang="en-US" sz="1800" b="1" dirty="0">
              <a:solidFill>
                <a:srgbClr val="000000"/>
              </a:solidFill>
            </a:endParaRPr>
          </a:p>
        </p:txBody>
      </p:sp>
    </p:spTree>
    <p:extLst>
      <p:ext uri="{BB962C8B-B14F-4D97-AF65-F5344CB8AC3E}">
        <p14:creationId xmlns:p14="http://schemas.microsoft.com/office/powerpoint/2010/main" val="312184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4" name="Rectangle 3"/>
          <p:cNvSpPr/>
          <p:nvPr/>
        </p:nvSpPr>
        <p:spPr>
          <a:xfrm>
            <a:off x="127591" y="91440"/>
            <a:ext cx="520996" cy="46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7591" y="2717349"/>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11363" y="1640958"/>
            <a:ext cx="520996"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2" name="Group 41"/>
          <p:cNvGrpSpPr/>
          <p:nvPr/>
        </p:nvGrpSpPr>
        <p:grpSpPr>
          <a:xfrm>
            <a:off x="350150" y="339941"/>
            <a:ext cx="4139086" cy="2780649"/>
            <a:chOff x="586234" y="1978605"/>
            <a:chExt cx="2537854" cy="2780649"/>
          </a:xfrm>
        </p:grpSpPr>
        <p:sp>
          <p:nvSpPr>
            <p:cNvPr id="43" name="Rounded Rectangle 42"/>
            <p:cNvSpPr/>
            <p:nvPr/>
          </p:nvSpPr>
          <p:spPr>
            <a:xfrm>
              <a:off x="586234" y="1978605"/>
              <a:ext cx="2537854" cy="2780649"/>
            </a:xfrm>
            <a:prstGeom prst="roundRect">
              <a:avLst>
                <a:gd name="adj" fmla="val 10652"/>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66610" y="2491766"/>
              <a:ext cx="2377102" cy="1754326"/>
            </a:xfrm>
            <a:prstGeom prst="rect">
              <a:avLst/>
            </a:prstGeom>
          </p:spPr>
          <p:txBody>
            <a:bodyPr wrap="square" anchor="ctr">
              <a:spAutoFit/>
            </a:bodyPr>
            <a:lstStyle/>
            <a:p>
              <a:pPr algn="just">
                <a:lnSpc>
                  <a:spcPct val="150000"/>
                </a:lnSpc>
              </a:pPr>
              <a:r>
                <a:rPr lang="en-US" sz="1800" b="1" smtClean="0"/>
                <a:t>Khái niệm: </a:t>
              </a:r>
              <a:r>
                <a:rPr lang="en-US" sz="1800" smtClean="0"/>
                <a:t>Chuẩn </a:t>
              </a:r>
              <a:r>
                <a:rPr lang="en-US" sz="1800"/>
                <a:t>độ </a:t>
              </a:r>
              <a:r>
                <a:rPr lang="en-US" sz="1800" smtClean="0"/>
                <a:t>là </a:t>
              </a:r>
              <a:r>
                <a:rPr lang="en-US" sz="1800"/>
                <a:t>phương pháp dùng để xác định nồng độ của một chất trong dung dịch bằng một dung dịch khác đã biết nồng độ.</a:t>
              </a:r>
            </a:p>
          </p:txBody>
        </p:sp>
      </p:grpSp>
      <p:grpSp>
        <p:nvGrpSpPr>
          <p:cNvPr id="60" name="Group 59"/>
          <p:cNvGrpSpPr/>
          <p:nvPr/>
        </p:nvGrpSpPr>
        <p:grpSpPr>
          <a:xfrm>
            <a:off x="4655635" y="2029814"/>
            <a:ext cx="4139086" cy="2780649"/>
            <a:chOff x="586234" y="1978605"/>
            <a:chExt cx="2537854" cy="2780649"/>
          </a:xfrm>
        </p:grpSpPr>
        <p:sp>
          <p:nvSpPr>
            <p:cNvPr id="61" name="Rounded Rectangle 60"/>
            <p:cNvSpPr/>
            <p:nvPr/>
          </p:nvSpPr>
          <p:spPr>
            <a:xfrm>
              <a:off x="586234" y="1978605"/>
              <a:ext cx="2537854" cy="2780649"/>
            </a:xfrm>
            <a:prstGeom prst="roundRect">
              <a:avLst>
                <a:gd name="adj" fmla="val 10652"/>
              </a:avLst>
            </a:prstGeom>
            <a:solidFill>
              <a:srgbClr val="C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Rectangle 61"/>
                <p:cNvSpPr/>
                <p:nvPr/>
              </p:nvSpPr>
              <p:spPr>
                <a:xfrm>
                  <a:off x="678426" y="2076267"/>
                  <a:ext cx="2357652" cy="2585323"/>
                </a:xfrm>
                <a:prstGeom prst="rect">
                  <a:avLst/>
                </a:prstGeom>
              </p:spPr>
              <p:txBody>
                <a:bodyPr wrap="square" anchor="ctr">
                  <a:spAutoFit/>
                </a:bodyPr>
                <a:lstStyle/>
                <a:p>
                  <a:pPr algn="just">
                    <a:lnSpc>
                      <a:spcPct val="150000"/>
                    </a:lnSpc>
                  </a:pPr>
                  <a:r>
                    <a:rPr lang="en-US" sz="1800" b="1"/>
                    <a:t>N</a:t>
                  </a:r>
                  <a:r>
                    <a:rPr lang="en-US" sz="1800" b="1" smtClean="0"/>
                    <a:t>guyên tắc: </a:t>
                  </a:r>
                  <a:r>
                    <a:rPr lang="en-US" sz="1800" smtClean="0"/>
                    <a:t>xác </a:t>
                  </a:r>
                  <a:r>
                    <a:rPr lang="en-US" sz="1800"/>
                    <a:t>định nồng độ của một dung dịch base mạnh bằng một dung dịch acid mạnh (hoặc ngược lại) đã biết trước nồng độ </a:t>
                  </a:r>
                  <a:r>
                    <a:rPr lang="en-US" sz="1800" smtClean="0"/>
                    <a:t>dựa </a:t>
                  </a:r>
                  <a:r>
                    <a:rPr lang="en-US" sz="1800"/>
                    <a:t>theo phản ứng trung hòa: </a:t>
                  </a:r>
                  <a:endParaRPr lang="en-US" sz="1800" smtClean="0"/>
                </a:p>
                <a:p>
                  <a:pPr algn="ctr">
                    <a:lnSpc>
                      <a:spcPct val="150000"/>
                    </a:lnSpc>
                  </a:pPr>
                  <a:r>
                    <a:rPr lang="en-US" sz="1800" smtClean="0"/>
                    <a:t>H</a:t>
                  </a:r>
                  <a:r>
                    <a:rPr lang="en-US" sz="1800" baseline="30000"/>
                    <a:t>+</a:t>
                  </a:r>
                  <a:r>
                    <a:rPr lang="en-US" sz="1800"/>
                    <a:t> + OH</a:t>
                  </a:r>
                  <a:r>
                    <a:rPr lang="en-US" sz="1800" baseline="30000"/>
                    <a:t>-</a:t>
                  </a:r>
                  <a:r>
                    <a:rPr lang="en-US" sz="1800"/>
                    <a:t> </a:t>
                  </a:r>
                  <a14:m>
                    <m:oMath xmlns:m="http://schemas.openxmlformats.org/officeDocument/2006/math">
                      <m:r>
                        <a:rPr lang="en-US" sz="1800" i="1">
                          <a:latin typeface="Cambria Math"/>
                        </a:rPr>
                        <m:t>→</m:t>
                      </m:r>
                    </m:oMath>
                  </a14:m>
                  <a:r>
                    <a:rPr lang="en-US" sz="1800"/>
                    <a:t> </a:t>
                  </a:r>
                  <a:r>
                    <a:rPr lang="en-US" sz="1800" smtClean="0"/>
                    <a:t>H</a:t>
                  </a:r>
                  <a:r>
                    <a:rPr lang="en-US" sz="1800" baseline="-25000" smtClean="0"/>
                    <a:t>2</a:t>
                  </a:r>
                  <a:r>
                    <a:rPr lang="en-US" sz="1800" smtClean="0"/>
                    <a:t>O</a:t>
                  </a:r>
                  <a:endParaRPr lang="en-US" sz="1800"/>
                </a:p>
              </p:txBody>
            </p:sp>
          </mc:Choice>
          <mc:Fallback xmlns="">
            <p:sp>
              <p:nvSpPr>
                <p:cNvPr id="62" name="Rectangle 61"/>
                <p:cNvSpPr>
                  <a:spLocks noRot="1" noChangeAspect="1" noMove="1" noResize="1" noEditPoints="1" noAdjustHandles="1" noChangeArrowheads="1" noChangeShapeType="1" noTextEdit="1"/>
                </p:cNvSpPr>
                <p:nvPr/>
              </p:nvSpPr>
              <p:spPr>
                <a:xfrm>
                  <a:off x="678426" y="2076267"/>
                  <a:ext cx="2357652" cy="2585323"/>
                </a:xfrm>
                <a:prstGeom prst="rect">
                  <a:avLst/>
                </a:prstGeom>
                <a:blipFill>
                  <a:blip r:embed="rId3"/>
                  <a:stretch>
                    <a:fillRect l="-1268" r="-1426" b="-1415"/>
                  </a:stretch>
                </a:blipFill>
              </p:spPr>
              <p:txBody>
                <a:bodyPr/>
                <a:lstStyle/>
                <a:p>
                  <a:r>
                    <a:rPr lang="en-US">
                      <a:noFill/>
                    </a:rPr>
                    <a:t> </a:t>
                  </a:r>
                </a:p>
              </p:txBody>
            </p:sp>
          </mc:Fallback>
        </mc:AlternateContent>
      </p:grpSp>
      <p:pic>
        <p:nvPicPr>
          <p:cNvPr id="25" name="Picture 10"/>
          <p:cNvPicPr>
            <a:picLocks noChangeAspect="1"/>
          </p:cNvPicPr>
          <p:nvPr/>
        </p:nvPicPr>
        <p:blipFill>
          <a:blip r:embed="rId4"/>
          <a:srcRect/>
          <a:stretch>
            <a:fillRect/>
          </a:stretch>
        </p:blipFill>
        <p:spPr>
          <a:xfrm>
            <a:off x="74235" y="3923617"/>
            <a:ext cx="1701225" cy="1209996"/>
          </a:xfrm>
          <a:prstGeom prst="rect">
            <a:avLst/>
          </a:prstGeom>
        </p:spPr>
      </p:pic>
    </p:spTree>
    <p:extLst>
      <p:ext uri="{BB962C8B-B14F-4D97-AF65-F5344CB8AC3E}">
        <p14:creationId xmlns:p14="http://schemas.microsoft.com/office/powerpoint/2010/main" val="800508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500"/>
                                        <p:tgtEl>
                                          <p:spTgt spid="4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circle(in)">
                                      <p:cBhvr>
                                        <p:cTn id="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8" name="TextBox 7">
            <a:extLst>
              <a:ext uri="{FF2B5EF4-FFF2-40B4-BE49-F238E27FC236}">
                <a16:creationId xmlns:a16="http://schemas.microsoft.com/office/drawing/2014/main" xmlns="" id="{E19B1F1F-6136-4AD1-8FAA-8BF99A8856B5}"/>
              </a:ext>
            </a:extLst>
          </p:cNvPr>
          <p:cNvSpPr txBox="1"/>
          <p:nvPr/>
        </p:nvSpPr>
        <p:spPr>
          <a:xfrm>
            <a:off x="189107" y="384810"/>
            <a:ext cx="8765787" cy="492443"/>
          </a:xfrm>
          <a:prstGeom prst="rect">
            <a:avLst/>
          </a:prstGeom>
          <a:noFill/>
        </p:spPr>
        <p:txBody>
          <a:bodyPr wrap="square" rtlCol="0">
            <a:spAutoFit/>
          </a:bodyPr>
          <a:lstStyle/>
          <a:p>
            <a:pPr algn="ctr"/>
            <a:r>
              <a:rPr lang="en-US" sz="2600" b="1" smtClean="0">
                <a:solidFill>
                  <a:schemeClr val="accent3">
                    <a:lumMod val="25000"/>
                  </a:schemeClr>
                </a:solidFill>
                <a:latin typeface="Arial" panose="020B0604020202020204" pitchFamily="34" charset="0"/>
                <a:cs typeface="Arial" panose="020B0604020202020204" pitchFamily="34" charset="0"/>
              </a:rPr>
              <a:t>Thí nghiệm thực hành</a:t>
            </a:r>
            <a:endParaRPr lang="en-US" sz="2600" dirty="0">
              <a:solidFill>
                <a:schemeClr val="accent3">
                  <a:lumMod val="2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rcRect/>
          <a:stretch>
            <a:fillRect/>
          </a:stretch>
        </p:blipFill>
        <p:spPr>
          <a:xfrm>
            <a:off x="114300" y="95250"/>
            <a:ext cx="576580" cy="825160"/>
          </a:xfrm>
          <a:prstGeom prst="rect">
            <a:avLst/>
          </a:prstGeom>
        </p:spPr>
      </p:pic>
      <p:grpSp>
        <p:nvGrpSpPr>
          <p:cNvPr id="10" name="Group 9"/>
          <p:cNvGrpSpPr/>
          <p:nvPr/>
        </p:nvGrpSpPr>
        <p:grpSpPr>
          <a:xfrm>
            <a:off x="654187" y="1029277"/>
            <a:ext cx="7835626" cy="539169"/>
            <a:chOff x="838200" y="715133"/>
            <a:chExt cx="15671252" cy="1078337"/>
          </a:xfrm>
        </p:grpSpPr>
        <p:pic>
          <p:nvPicPr>
            <p:cNvPr id="11" name="Picture 10"/>
            <p:cNvPicPr>
              <a:picLocks noChangeAspect="1"/>
            </p:cNvPicPr>
            <p:nvPr/>
          </p:nvPicPr>
          <p:blipFill>
            <a:blip r:embed="rId4"/>
            <a:stretch>
              <a:fillRect/>
            </a:stretch>
          </p:blipFill>
          <p:spPr>
            <a:xfrm>
              <a:off x="838200" y="715133"/>
              <a:ext cx="1113483" cy="1078337"/>
            </a:xfrm>
            <a:prstGeom prst="rect">
              <a:avLst/>
            </a:prstGeom>
          </p:spPr>
        </p:pic>
        <p:sp>
          <p:nvSpPr>
            <p:cNvPr id="12" name="Rectangle 11"/>
            <p:cNvSpPr/>
            <p:nvPr/>
          </p:nvSpPr>
          <p:spPr>
            <a:xfrm>
              <a:off x="1771544" y="963113"/>
              <a:ext cx="14737908" cy="738663"/>
            </a:xfrm>
            <a:prstGeom prst="rect">
              <a:avLst/>
            </a:prstGeom>
          </p:spPr>
          <p:txBody>
            <a:bodyPr wrap="square">
              <a:spAutoFit/>
            </a:bodyPr>
            <a:lstStyle/>
            <a:p>
              <a:pPr algn="ctr"/>
              <a:r>
                <a:rPr lang="fr-FR" sz="1800" b="1" smtClean="0"/>
                <a:t>Thí </a:t>
              </a:r>
              <a:r>
                <a:rPr lang="fr-FR" sz="1800" b="1"/>
                <a:t>nghiệm: </a:t>
              </a:r>
              <a:r>
                <a:rPr lang="fr-FR" sz="1800" i="1" smtClean="0"/>
                <a:t>Xác định chuẩn độ dung dịch NaOH chưa biết nồng độ</a:t>
              </a:r>
              <a:endParaRPr lang="en-US" sz="1800" b="1">
                <a:solidFill>
                  <a:srgbClr val="002060"/>
                </a:solidFill>
                <a:latin typeface="Arial" panose="020B0604020202020204" pitchFamily="34" charset="0"/>
                <a:cs typeface="Arial" panose="020B0604020202020204" pitchFamily="34" charset="0"/>
              </a:endParaRPr>
            </a:p>
          </p:txBody>
        </p:sp>
      </p:grpSp>
      <p:sp>
        <p:nvSpPr>
          <p:cNvPr id="2" name="Pentagon 1"/>
          <p:cNvSpPr/>
          <p:nvPr/>
        </p:nvSpPr>
        <p:spPr>
          <a:xfrm>
            <a:off x="0" y="2151381"/>
            <a:ext cx="2363893" cy="59605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t>Dụng cụ, hoá chất</a:t>
            </a:r>
            <a:endParaRPr lang="en-US" sz="1800" b="1"/>
          </a:p>
        </p:txBody>
      </p:sp>
      <p:sp>
        <p:nvSpPr>
          <p:cNvPr id="3" name="Rectangle 2"/>
          <p:cNvSpPr/>
          <p:nvPr/>
        </p:nvSpPr>
        <p:spPr>
          <a:xfrm>
            <a:off x="2620998" y="1777454"/>
            <a:ext cx="6058182" cy="1338828"/>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smtClean="0">
                <a:latin typeface="+mn-lt"/>
                <a:ea typeface="Times New Roman" panose="02020603050405020304" pitchFamily="18" charset="0"/>
              </a:rPr>
              <a:t>Dung dịch HCl 0,1M, dung dịch NaOH (chưa biết nồng độ chính xác, khoảng 0,1M).</a:t>
            </a:r>
          </a:p>
          <a:p>
            <a:pPr marL="285750" indent="-285750" algn="just">
              <a:lnSpc>
                <a:spcPct val="150000"/>
              </a:lnSpc>
              <a:buFont typeface="Wingdings" panose="05000000000000000000" pitchFamily="2" charset="2"/>
              <a:buChar char="§"/>
            </a:pPr>
            <a:r>
              <a:rPr lang="fr-FR" sz="1800" smtClean="0">
                <a:ea typeface="Times New Roman" panose="02020603050405020304" pitchFamily="18" charset="0"/>
              </a:rPr>
              <a:t>Phenolphthalein, burette, bình tam giác 100mL.</a:t>
            </a:r>
            <a:endParaRPr lang="en-US" sz="1800">
              <a:effectLst/>
              <a:latin typeface="+mn-lt"/>
              <a:ea typeface="Times New Roman" panose="02020603050405020304" pitchFamily="18" charset="0"/>
            </a:endParaRPr>
          </a:p>
        </p:txBody>
      </p:sp>
      <p:sp>
        <p:nvSpPr>
          <p:cNvPr id="4" name="AutoShape 4" descr="https://o.remove.bg/downloads/0f8d6d4b-5e14-466d-b1a6-abd728d8f7cb/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6" name="Picture 6" descr="https://o.remove.bg/downloads/0f8d6d4b-5e14-466d-b1a6-abd728d8f7cb/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24182" r="15232" b="1084"/>
          <a:stretch/>
        </p:blipFill>
        <p:spPr bwMode="auto">
          <a:xfrm>
            <a:off x="2302155" y="3324026"/>
            <a:ext cx="1033925" cy="1688017"/>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https://o.remove.bg/downloads/49d4bb8e-81fc-4555-89de-d548e10c8773/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591" y="3409808"/>
            <a:ext cx="1563370" cy="156337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ttps://o.remove.bg/downloads/3815a3bb-90d5-4b2c-aaf3-eb6bb7d0bcd6/image-removebg-preview.png"/>
          <p:cNvPicPr>
            <a:picLocks noChangeAspect="1" noChangeArrowheads="1"/>
          </p:cNvPicPr>
          <p:nvPr/>
        </p:nvPicPr>
        <p:blipFill rotWithShape="1">
          <a:blip r:embed="rId7">
            <a:extLst>
              <a:ext uri="{28A0092B-C50C-407E-A947-70E740481C1C}">
                <a14:useLocalDpi xmlns:a14="http://schemas.microsoft.com/office/drawing/2010/main" val="0"/>
              </a:ext>
            </a:extLst>
          </a:blip>
          <a:srcRect l="31021" t="3421" r="30771" b="6367"/>
          <a:stretch/>
        </p:blipFill>
        <p:spPr bwMode="auto">
          <a:xfrm>
            <a:off x="3970020" y="3353928"/>
            <a:ext cx="6858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https://o.remove.bg/downloads/1cf46f5a-8a40-4af5-9a31-c17864e72de5/image-removebg-preview.png"/>
          <p:cNvPicPr>
            <a:picLocks noChangeAspect="1" noChangeArrowheads="1"/>
          </p:cNvPicPr>
          <p:nvPr/>
        </p:nvPicPr>
        <p:blipFill rotWithShape="1">
          <a:blip r:embed="rId8">
            <a:extLst>
              <a:ext uri="{28A0092B-C50C-407E-A947-70E740481C1C}">
                <a14:useLocalDpi xmlns:a14="http://schemas.microsoft.com/office/drawing/2010/main" val="0"/>
              </a:ext>
            </a:extLst>
          </a:blip>
          <a:srcRect l="31841" r="32996"/>
          <a:stretch/>
        </p:blipFill>
        <p:spPr bwMode="auto">
          <a:xfrm rot="18655163">
            <a:off x="5732570" y="3369561"/>
            <a:ext cx="896927" cy="1700494"/>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https://o.remove.bg/downloads/6e46f7d2-f7e4-4c51-b178-8d6f89d8c644/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4008" y="3172001"/>
            <a:ext cx="1971499" cy="197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92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6"/>
                                        </p:tgtEl>
                                        <p:attrNameLst>
                                          <p:attrName>style.visibility</p:attrName>
                                        </p:attrNameLst>
                                      </p:cBhvr>
                                      <p:to>
                                        <p:strVal val="visible"/>
                                      </p:to>
                                    </p:set>
                                    <p:animEffect transition="in" filter="fade">
                                      <p:cBhvr>
                                        <p:cTn id="32" dur="500"/>
                                        <p:tgtEl>
                                          <p:spTgt spid="20486"/>
                                        </p:tgtEl>
                                      </p:cBhvr>
                                    </p:animEffect>
                                  </p:childTnLst>
                                </p:cTn>
                              </p:par>
                              <p:par>
                                <p:cTn id="33" presetID="10" presetClass="entr" presetSubtype="0" fill="hold" nodeType="withEffect">
                                  <p:stCondLst>
                                    <p:cond delay="0"/>
                                  </p:stCondLst>
                                  <p:childTnLst>
                                    <p:set>
                                      <p:cBhvr>
                                        <p:cTn id="34" dur="1" fill="hold">
                                          <p:stCondLst>
                                            <p:cond delay="0"/>
                                          </p:stCondLst>
                                        </p:cTn>
                                        <p:tgtEl>
                                          <p:spTgt spid="34818"/>
                                        </p:tgtEl>
                                        <p:attrNameLst>
                                          <p:attrName>style.visibility</p:attrName>
                                        </p:attrNameLst>
                                      </p:cBhvr>
                                      <p:to>
                                        <p:strVal val="visible"/>
                                      </p:to>
                                    </p:set>
                                    <p:animEffect transition="in" filter="fade">
                                      <p:cBhvr>
                                        <p:cTn id="35" dur="500"/>
                                        <p:tgtEl>
                                          <p:spTgt spid="34818"/>
                                        </p:tgtEl>
                                      </p:cBhvr>
                                    </p:animEffect>
                                  </p:childTnLst>
                                </p:cTn>
                              </p:par>
                              <p:par>
                                <p:cTn id="36" presetID="10" presetClass="entr" presetSubtype="0" fill="hold" nodeType="withEffect">
                                  <p:stCondLst>
                                    <p:cond delay="0"/>
                                  </p:stCondLst>
                                  <p:childTnLst>
                                    <p:set>
                                      <p:cBhvr>
                                        <p:cTn id="37" dur="1" fill="hold">
                                          <p:stCondLst>
                                            <p:cond delay="0"/>
                                          </p:stCondLst>
                                        </p:cTn>
                                        <p:tgtEl>
                                          <p:spTgt spid="34820"/>
                                        </p:tgtEl>
                                        <p:attrNameLst>
                                          <p:attrName>style.visibility</p:attrName>
                                        </p:attrNameLst>
                                      </p:cBhvr>
                                      <p:to>
                                        <p:strVal val="visible"/>
                                      </p:to>
                                    </p:set>
                                    <p:animEffect transition="in" filter="fade">
                                      <p:cBhvr>
                                        <p:cTn id="38" dur="500"/>
                                        <p:tgtEl>
                                          <p:spTgt spid="34820"/>
                                        </p:tgtEl>
                                      </p:cBhvr>
                                    </p:animEffect>
                                  </p:childTnLst>
                                </p:cTn>
                              </p:par>
                              <p:par>
                                <p:cTn id="39" presetID="10" presetClass="entr" presetSubtype="0" fill="hold" nodeType="withEffect">
                                  <p:stCondLst>
                                    <p:cond delay="0"/>
                                  </p:stCondLst>
                                  <p:childTnLst>
                                    <p:set>
                                      <p:cBhvr>
                                        <p:cTn id="40" dur="1" fill="hold">
                                          <p:stCondLst>
                                            <p:cond delay="0"/>
                                          </p:stCondLst>
                                        </p:cTn>
                                        <p:tgtEl>
                                          <p:spTgt spid="34824"/>
                                        </p:tgtEl>
                                        <p:attrNameLst>
                                          <p:attrName>style.visibility</p:attrName>
                                        </p:attrNameLst>
                                      </p:cBhvr>
                                      <p:to>
                                        <p:strVal val="visible"/>
                                      </p:to>
                                    </p:set>
                                    <p:animEffect transition="in" filter="fade">
                                      <p:cBhvr>
                                        <p:cTn id="41" dur="500"/>
                                        <p:tgtEl>
                                          <p:spTgt spid="34824"/>
                                        </p:tgtEl>
                                      </p:cBhvr>
                                    </p:animEffect>
                                  </p:childTnLst>
                                </p:cTn>
                              </p:par>
                              <p:par>
                                <p:cTn id="42" presetID="10" presetClass="entr" presetSubtype="0" fill="hold" nodeType="withEffect">
                                  <p:stCondLst>
                                    <p:cond delay="0"/>
                                  </p:stCondLst>
                                  <p:childTnLst>
                                    <p:set>
                                      <p:cBhvr>
                                        <p:cTn id="43" dur="1" fill="hold">
                                          <p:stCondLst>
                                            <p:cond delay="0"/>
                                          </p:stCondLst>
                                        </p:cTn>
                                        <p:tgtEl>
                                          <p:spTgt spid="34828"/>
                                        </p:tgtEl>
                                        <p:attrNameLst>
                                          <p:attrName>style.visibility</p:attrName>
                                        </p:attrNameLst>
                                      </p:cBhvr>
                                      <p:to>
                                        <p:strVal val="visible"/>
                                      </p:to>
                                    </p:set>
                                    <p:animEffect transition="in" filter="fade">
                                      <p:cBhvr>
                                        <p:cTn id="44" dur="500"/>
                                        <p:tgtEl>
                                          <p:spTgt spid="34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pic>
        <p:nvPicPr>
          <p:cNvPr id="9" name="Picture 8"/>
          <p:cNvPicPr>
            <a:picLocks noChangeAspect="1"/>
          </p:cNvPicPr>
          <p:nvPr/>
        </p:nvPicPr>
        <p:blipFill>
          <a:blip r:embed="rId3"/>
          <a:srcRect/>
          <a:stretch>
            <a:fillRect/>
          </a:stretch>
        </p:blipFill>
        <p:spPr>
          <a:xfrm>
            <a:off x="114300" y="95250"/>
            <a:ext cx="576580" cy="825160"/>
          </a:xfrm>
          <a:prstGeom prst="rect">
            <a:avLst/>
          </a:prstGeom>
        </p:spPr>
      </p:pic>
      <p:sp>
        <p:nvSpPr>
          <p:cNvPr id="4" name="AutoShape 4" descr="https://o.remove.bg/downloads/0f8d6d4b-5e14-466d-b1a6-abd728d8f7cb/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Pentagon 58"/>
          <p:cNvSpPr/>
          <p:nvPr/>
        </p:nvSpPr>
        <p:spPr>
          <a:xfrm>
            <a:off x="11890" y="1290532"/>
            <a:ext cx="2143225" cy="546715"/>
          </a:xfrm>
          <a:prstGeom prst="homePlat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chemeClr val="bg1"/>
                </a:solidFill>
              </a:rPr>
              <a:t>Cách tiến hành</a:t>
            </a:r>
            <a:endParaRPr lang="en-US" sz="1800" b="1" dirty="0">
              <a:solidFill>
                <a:schemeClr val="bg1"/>
              </a:solidFill>
            </a:endParaRPr>
          </a:p>
        </p:txBody>
      </p:sp>
      <p:sp>
        <p:nvSpPr>
          <p:cNvPr id="60" name="Rounded Rectangle 59"/>
          <p:cNvSpPr/>
          <p:nvPr/>
        </p:nvSpPr>
        <p:spPr>
          <a:xfrm>
            <a:off x="2564824" y="495144"/>
            <a:ext cx="2926276" cy="1936292"/>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600">
                <a:solidFill>
                  <a:srgbClr val="000000"/>
                </a:solidFill>
              </a:rPr>
              <a:t>Burette (loại 25 ml) </a:t>
            </a:r>
            <a:r>
              <a:rPr lang="en-US" sz="1600" smtClean="0">
                <a:solidFill>
                  <a:srgbClr val="000000"/>
                </a:solidFill>
              </a:rPr>
              <a:t>được </a:t>
            </a:r>
            <a:r>
              <a:rPr lang="en-US" sz="1600">
                <a:solidFill>
                  <a:srgbClr val="000000"/>
                </a:solidFill>
              </a:rPr>
              <a:t>đổ đầy đến vạch 0 bằng dung dịch NaOH.</a:t>
            </a:r>
          </a:p>
        </p:txBody>
      </p:sp>
      <p:sp>
        <p:nvSpPr>
          <p:cNvPr id="61" name="Rounded Rectangle 60"/>
          <p:cNvSpPr/>
          <p:nvPr/>
        </p:nvSpPr>
        <p:spPr>
          <a:xfrm>
            <a:off x="5979768" y="495911"/>
            <a:ext cx="2926276" cy="1925387"/>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600">
                <a:solidFill>
                  <a:srgbClr val="000000"/>
                </a:solidFill>
              </a:rPr>
              <a:t>Cho 10 ml dung dịch chuẩn HCl vào bình tam </a:t>
            </a:r>
            <a:r>
              <a:rPr lang="en-US" sz="1600" smtClean="0">
                <a:solidFill>
                  <a:srgbClr val="000000"/>
                </a:solidFill>
              </a:rPr>
              <a:t>giác, </a:t>
            </a:r>
            <a:r>
              <a:rPr lang="en-US" sz="1600">
                <a:solidFill>
                  <a:srgbClr val="000000"/>
                </a:solidFill>
              </a:rPr>
              <a:t>thêm 2 giọt </a:t>
            </a:r>
            <a:r>
              <a:rPr lang="en-US" sz="1600" smtClean="0">
                <a:solidFill>
                  <a:srgbClr val="000000"/>
                </a:solidFill>
              </a:rPr>
              <a:t>chất chỉ </a:t>
            </a:r>
            <a:r>
              <a:rPr lang="en-US" sz="1600">
                <a:solidFill>
                  <a:srgbClr val="000000"/>
                </a:solidFill>
              </a:rPr>
              <a:t>thị </a:t>
            </a:r>
            <a:r>
              <a:rPr lang="en-US" sz="1600" smtClean="0">
                <a:solidFill>
                  <a:srgbClr val="000000"/>
                </a:solidFill>
              </a:rPr>
              <a:t>phenolphthalein.</a:t>
            </a:r>
            <a:endParaRPr lang="en-US" sz="1600">
              <a:solidFill>
                <a:srgbClr val="000000"/>
              </a:solidFill>
            </a:endParaRPr>
          </a:p>
        </p:txBody>
      </p:sp>
      <p:cxnSp>
        <p:nvCxnSpPr>
          <p:cNvPr id="62" name="Straight Arrow Connector 61"/>
          <p:cNvCxnSpPr>
            <a:stCxn id="60" idx="3"/>
            <a:endCxn id="61" idx="1"/>
          </p:cNvCxnSpPr>
          <p:nvPr/>
        </p:nvCxnSpPr>
        <p:spPr>
          <a:xfrm flipV="1">
            <a:off x="5491100" y="1458605"/>
            <a:ext cx="488668" cy="4685"/>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5979769" y="2793683"/>
            <a:ext cx="2926276" cy="1925387"/>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600">
                <a:solidFill>
                  <a:srgbClr val="000000"/>
                </a:solidFill>
              </a:rPr>
              <a:t>Mở khóa burette để nhỏ từ từ dung dịch NaOH vào bình tam giác, </a:t>
            </a:r>
            <a:r>
              <a:rPr lang="en-US" sz="1600" smtClean="0">
                <a:solidFill>
                  <a:srgbClr val="000000"/>
                </a:solidFill>
              </a:rPr>
              <a:t>lắc </a:t>
            </a:r>
            <a:r>
              <a:rPr lang="en-US" sz="1600">
                <a:solidFill>
                  <a:srgbClr val="000000"/>
                </a:solidFill>
              </a:rPr>
              <a:t>đều bình. </a:t>
            </a:r>
            <a:endParaRPr lang="en-US" sz="1600">
              <a:solidFill>
                <a:srgbClr val="000000"/>
              </a:solidFill>
              <a:latin typeface="Arial" panose="020B0604020202020204" pitchFamily="34" charset="0"/>
              <a:cs typeface="Arial" panose="020B0604020202020204" pitchFamily="34" charset="0"/>
            </a:endParaRPr>
          </a:p>
        </p:txBody>
      </p:sp>
      <p:cxnSp>
        <p:nvCxnSpPr>
          <p:cNvPr id="64" name="Straight Arrow Connector 63"/>
          <p:cNvCxnSpPr>
            <a:stCxn id="61" idx="2"/>
            <a:endCxn id="63" idx="0"/>
          </p:cNvCxnSpPr>
          <p:nvPr/>
        </p:nvCxnSpPr>
        <p:spPr>
          <a:xfrm>
            <a:off x="7442906" y="2421298"/>
            <a:ext cx="1" cy="372385"/>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2564824" y="2797265"/>
            <a:ext cx="2926276" cy="1925387"/>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600">
                <a:solidFill>
                  <a:srgbClr val="000000"/>
                </a:solidFill>
              </a:rPr>
              <a:t>Tiếp tục nhỏ dung dịch NaOH </a:t>
            </a:r>
            <a:r>
              <a:rPr lang="en-US" sz="1600" smtClean="0">
                <a:solidFill>
                  <a:srgbClr val="000000"/>
                </a:solidFill>
              </a:rPr>
              <a:t>tới </a:t>
            </a:r>
            <a:r>
              <a:rPr lang="en-US" sz="1600">
                <a:solidFill>
                  <a:srgbClr val="000000"/>
                </a:solidFill>
              </a:rPr>
              <a:t>khi dung dịch </a:t>
            </a:r>
            <a:r>
              <a:rPr lang="en-US" sz="1600" smtClean="0">
                <a:solidFill>
                  <a:srgbClr val="000000"/>
                </a:solidFill>
              </a:rPr>
              <a:t>chuyển </a:t>
            </a:r>
            <a:r>
              <a:rPr lang="en-US" sz="1600">
                <a:solidFill>
                  <a:srgbClr val="000000"/>
                </a:solidFill>
              </a:rPr>
              <a:t>từ không màu sang màu </a:t>
            </a:r>
            <a:r>
              <a:rPr lang="en-US" sz="1600" smtClean="0">
                <a:solidFill>
                  <a:srgbClr val="000000"/>
                </a:solidFill>
              </a:rPr>
              <a:t>hồng, bền </a:t>
            </a:r>
            <a:r>
              <a:rPr lang="en-US" sz="1600">
                <a:solidFill>
                  <a:srgbClr val="000000"/>
                </a:solidFill>
              </a:rPr>
              <a:t>ít nhất 20 giây thì kết thúc chuẩn độ. </a:t>
            </a:r>
          </a:p>
        </p:txBody>
      </p:sp>
      <p:cxnSp>
        <p:nvCxnSpPr>
          <p:cNvPr id="66" name="Straight Arrow Connector 65"/>
          <p:cNvCxnSpPr>
            <a:stCxn id="63" idx="1"/>
            <a:endCxn id="65" idx="3"/>
          </p:cNvCxnSpPr>
          <p:nvPr/>
        </p:nvCxnSpPr>
        <p:spPr>
          <a:xfrm flipH="1">
            <a:off x="5491100" y="3756377"/>
            <a:ext cx="488669" cy="3582"/>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55575" y="3009944"/>
            <a:ext cx="2223690" cy="1492864"/>
            <a:chOff x="7253094" y="1308989"/>
            <a:chExt cx="8702129" cy="2985728"/>
          </a:xfrm>
        </p:grpSpPr>
        <p:pic>
          <p:nvPicPr>
            <p:cNvPr id="6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7253094" y="1308989"/>
              <a:ext cx="8702129" cy="2985728"/>
            </a:xfrm>
            <a:prstGeom prst="rect">
              <a:avLst/>
            </a:prstGeom>
          </p:spPr>
        </p:pic>
        <p:sp>
          <p:nvSpPr>
            <p:cNvPr id="69" name="Rectangle 68"/>
            <p:cNvSpPr/>
            <p:nvPr/>
          </p:nvSpPr>
          <p:spPr>
            <a:xfrm>
              <a:off x="7585559" y="1702515"/>
              <a:ext cx="8037196" cy="1661994"/>
            </a:xfrm>
            <a:prstGeom prst="rect">
              <a:avLst/>
            </a:prstGeom>
          </p:spPr>
          <p:txBody>
            <a:bodyPr wrap="square">
              <a:spAutoFit/>
            </a:bodyPr>
            <a:lstStyle/>
            <a:p>
              <a:pPr algn="ctr">
                <a:lnSpc>
                  <a:spcPct val="150000"/>
                </a:lnSpc>
              </a:pPr>
              <a:r>
                <a:rPr lang="en-US" sz="1600"/>
                <a:t>Ghi lại </a:t>
              </a:r>
              <a:r>
                <a:rPr lang="en-US" sz="1600" smtClean="0"/>
                <a:t>thể </a:t>
              </a:r>
              <a:r>
                <a:rPr lang="en-US" sz="1600"/>
                <a:t>tích dung dịch NaOH đã </a:t>
              </a:r>
              <a:r>
                <a:rPr lang="en-US" sz="1600" smtClean="0"/>
                <a:t>dùng</a:t>
              </a:r>
              <a:endParaRPr lang="en-US" sz="1600"/>
            </a:p>
          </p:txBody>
        </p:sp>
      </p:grpSp>
    </p:spTree>
    <p:extLst>
      <p:ext uri="{BB962C8B-B14F-4D97-AF65-F5344CB8AC3E}">
        <p14:creationId xmlns:p14="http://schemas.microsoft.com/office/powerpoint/2010/main" val="1278762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barn(inVertical)">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up)">
                                      <p:cBhvr>
                                        <p:cTn id="26" dur="500"/>
                                        <p:tgtEl>
                                          <p:spTgt spid="6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right)">
                                      <p:cBhvr>
                                        <p:cTn id="35" dur="500"/>
                                        <p:tgtEl>
                                          <p:spTgt spid="66"/>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barn(inVertical)">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3" grpId="0" animBg="1"/>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2133" name="Google Shape;2133;p35"/>
          <p:cNvSpPr txBox="1">
            <a:spLocks noGrp="1"/>
          </p:cNvSpPr>
          <p:nvPr>
            <p:ph type="title"/>
          </p:nvPr>
        </p:nvSpPr>
        <p:spPr>
          <a:xfrm>
            <a:off x="1658346" y="416989"/>
            <a:ext cx="5908800" cy="4548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tx1">
                    <a:lumMod val="75000"/>
                    <a:lumOff val="25000"/>
                  </a:schemeClr>
                </a:solidFill>
                <a:latin typeface="+mn-lt"/>
              </a:rPr>
              <a:t>KHỞI ĐỘNG</a:t>
            </a:r>
            <a:endParaRPr sz="3200" dirty="0">
              <a:solidFill>
                <a:schemeClr val="tx1">
                  <a:lumMod val="75000"/>
                  <a:lumOff val="25000"/>
                </a:schemeClr>
              </a:solidFill>
              <a:latin typeface="+mn-lt"/>
            </a:endParaRPr>
          </a:p>
        </p:txBody>
      </p:sp>
      <mc:AlternateContent xmlns:mc="http://schemas.openxmlformats.org/markup-compatibility/2006" xmlns:a14="http://schemas.microsoft.com/office/drawing/2010/main">
        <mc:Choice Requires="a14">
          <p:sp>
            <p:nvSpPr>
              <p:cNvPr id="2" name="Rectangle 1"/>
              <p:cNvSpPr/>
              <p:nvPr/>
            </p:nvSpPr>
            <p:spPr>
              <a:xfrm>
                <a:off x="515804" y="1103307"/>
                <a:ext cx="8193883" cy="1754326"/>
              </a:xfrm>
              <a:prstGeom prst="rect">
                <a:avLst/>
              </a:prstGeom>
            </p:spPr>
            <p:txBody>
              <a:bodyPr wrap="square">
                <a:spAutoFit/>
              </a:bodyPr>
              <a:lstStyle/>
              <a:p>
                <a:pPr algn="just">
                  <a:lnSpc>
                    <a:spcPct val="150000"/>
                  </a:lnSpc>
                </a:pPr>
                <a:r>
                  <a:rPr lang="nl-NL" sz="1800">
                    <a:latin typeface="+mj-lt"/>
                    <a:ea typeface="Calibri" panose="020F0502020204030204" pitchFamily="34" charset="0"/>
                    <a:cs typeface="Times New Roman" panose="02020603050405020304" pitchFamily="18" charset="0"/>
                  </a:rPr>
                  <a:t>Các acid như acetic acid trong giấm ăn, citric acid trong quả chanh, oxalic acid trong quả khế đều tan và phân li trong nước. Chẳng hạn, acetic acid (CH</a:t>
                </a:r>
                <a:r>
                  <a:rPr lang="nl-NL" sz="1800" baseline="-25000">
                    <a:latin typeface="+mj-lt"/>
                    <a:ea typeface="Calibri" panose="020F0502020204030204" pitchFamily="34" charset="0"/>
                    <a:cs typeface="Times New Roman" panose="02020603050405020304" pitchFamily="18" charset="0"/>
                  </a:rPr>
                  <a:t>3</a:t>
                </a:r>
                <a:r>
                  <a:rPr lang="nl-NL" sz="1800">
                    <a:latin typeface="+mj-lt"/>
                    <a:ea typeface="Calibri" panose="020F0502020204030204" pitchFamily="34" charset="0"/>
                    <a:cs typeface="Times New Roman" panose="02020603050405020304" pitchFamily="18" charset="0"/>
                  </a:rPr>
                  <a:t>COOH) phân li theo phương trình sau:</a:t>
                </a:r>
                <a:endParaRPr lang="en-US" sz="1800">
                  <a:effectLst/>
                  <a:latin typeface="+mj-lt"/>
                  <a:ea typeface="Calibri" panose="020F0502020204030204" pitchFamily="34" charset="0"/>
                  <a:cs typeface="Times New Roman" panose="02020603050405020304" pitchFamily="18" charset="0"/>
                </a:endParaRPr>
              </a:p>
              <a:p>
                <a:pPr algn="ctr">
                  <a:lnSpc>
                    <a:spcPct val="150000"/>
                  </a:lnSpc>
                  <a:tabLst>
                    <a:tab pos="628015" algn="l"/>
                  </a:tabLst>
                </a:pPr>
                <a:r>
                  <a:rPr lang="en-US" sz="1800">
                    <a:latin typeface="+mj-lt"/>
                    <a:ea typeface="Calibri" panose="020F0502020204030204" pitchFamily="34" charset="0"/>
                    <a:cs typeface="Times New Roman" panose="02020603050405020304" pitchFamily="18" charset="0"/>
                  </a:rPr>
                  <a:t>CH</a:t>
                </a:r>
                <a:r>
                  <a:rPr lang="en-US" sz="1800" baseline="-25000">
                    <a:latin typeface="+mj-lt"/>
                    <a:ea typeface="Calibri" panose="020F0502020204030204" pitchFamily="34" charset="0"/>
                    <a:cs typeface="Times New Roman" panose="02020603050405020304" pitchFamily="18" charset="0"/>
                  </a:rPr>
                  <a:t>3</a:t>
                </a:r>
                <a:r>
                  <a:rPr lang="en-US" sz="1800">
                    <a:latin typeface="+mj-lt"/>
                    <a:ea typeface="Calibri" panose="020F0502020204030204" pitchFamily="34" charset="0"/>
                    <a:cs typeface="Times New Roman" panose="02020603050405020304" pitchFamily="18" charset="0"/>
                  </a:rPr>
                  <a:t>COOH </a:t>
                </a:r>
                <a14:m>
                  <m:oMath xmlns:m="http://schemas.openxmlformats.org/officeDocument/2006/math">
                    <m:r>
                      <a:rPr lang="fr-FR" sz="1800" i="1">
                        <a:latin typeface="Cambria Math"/>
                        <a:ea typeface="Times New Roman" panose="02020603050405020304" pitchFamily="18"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CH</a:t>
                </a:r>
                <a:r>
                  <a:rPr lang="fr-FR" sz="1800" baseline="-25000">
                    <a:latin typeface="+mj-lt"/>
                    <a:ea typeface="Times New Roman" panose="02020603050405020304" pitchFamily="18" charset="0"/>
                    <a:cs typeface="Times New Roman" panose="02020603050405020304" pitchFamily="18" charset="0"/>
                  </a:rPr>
                  <a:t>3</a:t>
                </a:r>
                <a:r>
                  <a:rPr lang="fr-FR" sz="1800">
                    <a:latin typeface="+mj-lt"/>
                    <a:ea typeface="Times New Roman" panose="02020603050405020304" pitchFamily="18" charset="0"/>
                    <a:cs typeface="Times New Roman" panose="02020603050405020304" pitchFamily="18" charset="0"/>
                  </a:rPr>
                  <a:t>COO</a:t>
                </a:r>
                <a:r>
                  <a:rPr lang="fr-FR" sz="1800" baseline="30000">
                    <a:latin typeface="+mj-lt"/>
                    <a:ea typeface="Times New Roman" panose="02020603050405020304" pitchFamily="18" charset="0"/>
                    <a:cs typeface="Times New Roman" panose="02020603050405020304" pitchFamily="18" charset="0"/>
                  </a:rPr>
                  <a:t>-</a:t>
                </a:r>
                <a:r>
                  <a:rPr lang="fr-FR" sz="1800">
                    <a:latin typeface="+mj-lt"/>
                    <a:ea typeface="Times New Roman" panose="02020603050405020304" pitchFamily="18" charset="0"/>
                    <a:cs typeface="Times New Roman" panose="02020603050405020304" pitchFamily="18" charset="0"/>
                  </a:rPr>
                  <a:t> + </a:t>
                </a:r>
                <a:r>
                  <a:rPr lang="en-US" sz="1800">
                    <a:latin typeface="+mj-lt"/>
                    <a:ea typeface="Times New Roman" panose="02020603050405020304" pitchFamily="18" charset="0"/>
                    <a:cs typeface="Times New Roman" panose="02020603050405020304" pitchFamily="18" charset="0"/>
                  </a:rPr>
                  <a:t>H</a:t>
                </a:r>
                <a:r>
                  <a:rPr lang="en-US" sz="1800" baseline="30000">
                    <a:latin typeface="+mj-lt"/>
                    <a:ea typeface="Times New Roman" panose="02020603050405020304" pitchFamily="18" charset="0"/>
                    <a:cs typeface="Times New Roman" panose="02020603050405020304" pitchFamily="18" charset="0"/>
                  </a:rPr>
                  <a:t>+</a:t>
                </a:r>
                <a:r>
                  <a:rPr lang="en-US" sz="1800">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5804" y="1103307"/>
                <a:ext cx="8193883" cy="1754326"/>
              </a:xfrm>
              <a:prstGeom prst="rect">
                <a:avLst/>
              </a:prstGeom>
              <a:blipFill>
                <a:blip r:embed="rId3"/>
                <a:stretch>
                  <a:fillRect l="-670" r="-595" b="-1736"/>
                </a:stretch>
              </a:blipFill>
            </p:spPr>
            <p:txBody>
              <a:bodyPr/>
              <a:lstStyle/>
              <a:p>
                <a:r>
                  <a:rPr lang="en-US">
                    <a:noFill/>
                  </a:rPr>
                  <a:t> </a:t>
                </a:r>
              </a:p>
            </p:txBody>
          </p:sp>
        </mc:Fallback>
      </mc:AlternateContent>
      <p:pic>
        <p:nvPicPr>
          <p:cNvPr id="7" name="Picture 6"/>
          <p:cNvPicPr/>
          <p:nvPr/>
        </p:nvPicPr>
        <p:blipFill>
          <a:blip r:embed="rId4"/>
          <a:stretch>
            <a:fillRect/>
          </a:stretch>
        </p:blipFill>
        <p:spPr>
          <a:xfrm>
            <a:off x="1053667" y="2999740"/>
            <a:ext cx="1880870" cy="2143760"/>
          </a:xfrm>
          <a:prstGeom prst="rect">
            <a:avLst/>
          </a:prstGeom>
        </p:spPr>
      </p:pic>
      <p:grpSp>
        <p:nvGrpSpPr>
          <p:cNvPr id="8" name="Group 7"/>
          <p:cNvGrpSpPr/>
          <p:nvPr/>
        </p:nvGrpSpPr>
        <p:grpSpPr>
          <a:xfrm>
            <a:off x="3443524" y="3287367"/>
            <a:ext cx="4943239" cy="1329071"/>
            <a:chOff x="-77947" y="1703689"/>
            <a:chExt cx="4943239" cy="1329071"/>
          </a:xfrm>
        </p:grpSpPr>
        <p:grpSp>
          <p:nvGrpSpPr>
            <p:cNvPr id="9" name="Group 8"/>
            <p:cNvGrpSpPr/>
            <p:nvPr/>
          </p:nvGrpSpPr>
          <p:grpSpPr>
            <a:xfrm>
              <a:off x="724261" y="1703689"/>
              <a:ext cx="4141031" cy="1329071"/>
              <a:chOff x="403951" y="1871330"/>
              <a:chExt cx="4141031" cy="1329071"/>
            </a:xfrm>
          </p:grpSpPr>
          <p:sp>
            <p:nvSpPr>
              <p:cNvPr id="11" name="Rounded Rectangle 10"/>
              <p:cNvSpPr/>
              <p:nvPr/>
            </p:nvSpPr>
            <p:spPr>
              <a:xfrm>
                <a:off x="403951" y="1871330"/>
                <a:ext cx="4141031" cy="1329071"/>
              </a:xfrm>
              <a:prstGeom prst="roundRect">
                <a:avLst>
                  <a:gd name="adj" fmla="val 10652"/>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4226" y="2028032"/>
                <a:ext cx="3822923" cy="958660"/>
              </a:xfrm>
              <a:prstGeom prst="rect">
                <a:avLst/>
              </a:prstGeom>
            </p:spPr>
            <p:txBody>
              <a:bodyPr wrap="square">
                <a:spAutoFit/>
              </a:bodyPr>
              <a:lstStyle/>
              <a:p>
                <a:pPr algn="just">
                  <a:lnSpc>
                    <a:spcPct val="150000"/>
                  </a:lnSpc>
                </a:pPr>
                <a:r>
                  <a:rPr lang="fr-FR" sz="2000" smtClean="0"/>
                  <a:t>Thảo luận nhóm và trả lời các câu hỏi sau đây</a:t>
                </a:r>
                <a:endParaRPr lang="en-US" sz="2000"/>
              </a:p>
            </p:txBody>
          </p:sp>
        </p:grpSp>
        <p:pic>
          <p:nvPicPr>
            <p:cNvPr id="10" name="Picture 9"/>
            <p:cNvPicPr>
              <a:picLocks noChangeAspect="1"/>
            </p:cNvPicPr>
            <p:nvPr/>
          </p:nvPicPr>
          <p:blipFill>
            <a:blip r:embed="rId5"/>
            <a:stretch>
              <a:fillRect/>
            </a:stretch>
          </p:blipFill>
          <p:spPr>
            <a:xfrm>
              <a:off x="-77947" y="1911579"/>
              <a:ext cx="607974" cy="91328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3"/>
                                        </p:tgtEl>
                                        <p:attrNameLst>
                                          <p:attrName>style.visibility</p:attrName>
                                        </p:attrNameLst>
                                      </p:cBhvr>
                                      <p:to>
                                        <p:strVal val="visible"/>
                                      </p:to>
                                    </p:set>
                                    <p:animEffect transition="in" filter="fade">
                                      <p:cBhvr>
                                        <p:cTn id="7" dur="500"/>
                                        <p:tgtEl>
                                          <p:spTgt spid="21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8" name="TextBox 7">
            <a:extLst>
              <a:ext uri="{FF2B5EF4-FFF2-40B4-BE49-F238E27FC236}">
                <a16:creationId xmlns:a16="http://schemas.microsoft.com/office/drawing/2014/main" xmlns="" id="{E19B1F1F-6136-4AD1-8FAA-8BF99A8856B5}"/>
              </a:ext>
            </a:extLst>
          </p:cNvPr>
          <p:cNvSpPr txBox="1"/>
          <p:nvPr/>
        </p:nvSpPr>
        <p:spPr>
          <a:xfrm>
            <a:off x="189107" y="384810"/>
            <a:ext cx="8765787" cy="492443"/>
          </a:xfrm>
          <a:prstGeom prst="rect">
            <a:avLst/>
          </a:prstGeom>
          <a:noFill/>
        </p:spPr>
        <p:txBody>
          <a:bodyPr wrap="square" rtlCol="0">
            <a:spAutoFit/>
          </a:bodyPr>
          <a:lstStyle/>
          <a:p>
            <a:pPr algn="ctr"/>
            <a:r>
              <a:rPr lang="en-US" sz="2600" b="1" smtClean="0">
                <a:solidFill>
                  <a:schemeClr val="accent3">
                    <a:lumMod val="25000"/>
                  </a:schemeClr>
                </a:solidFill>
                <a:latin typeface="Arial" panose="020B0604020202020204" pitchFamily="34" charset="0"/>
                <a:cs typeface="Arial" panose="020B0604020202020204" pitchFamily="34" charset="0"/>
              </a:rPr>
              <a:t>Thí nghiệm thực hành</a:t>
            </a:r>
            <a:endParaRPr lang="en-US" sz="2600" dirty="0">
              <a:solidFill>
                <a:schemeClr val="accent3">
                  <a:lumMod val="2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rcRect/>
          <a:stretch>
            <a:fillRect/>
          </a:stretch>
        </p:blipFill>
        <p:spPr>
          <a:xfrm>
            <a:off x="114300" y="95250"/>
            <a:ext cx="576580" cy="825160"/>
          </a:xfrm>
          <a:prstGeom prst="rect">
            <a:avLst/>
          </a:prstGeom>
        </p:spPr>
      </p:pic>
      <p:sp>
        <p:nvSpPr>
          <p:cNvPr id="4" name="AutoShape 4" descr="https://o.remove.bg/downloads/0f8d6d4b-5e14-466d-b1a6-abd728d8f7cb/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901499" y="2617218"/>
            <a:ext cx="3396682" cy="2526282"/>
          </a:xfrm>
          <a:prstGeom prst="rect">
            <a:avLst/>
          </a:prstGeom>
        </p:spPr>
      </p:pic>
      <p:grpSp>
        <p:nvGrpSpPr>
          <p:cNvPr id="16" name="Group 15"/>
          <p:cNvGrpSpPr/>
          <p:nvPr/>
        </p:nvGrpSpPr>
        <p:grpSpPr>
          <a:xfrm>
            <a:off x="690880" y="1390422"/>
            <a:ext cx="4360237" cy="2747237"/>
            <a:chOff x="813742" y="1344702"/>
            <a:chExt cx="4360237" cy="2747237"/>
          </a:xfrm>
        </p:grpSpPr>
        <p:sp>
          <p:nvSpPr>
            <p:cNvPr id="17" name="Oval Callout 16"/>
            <p:cNvSpPr/>
            <p:nvPr/>
          </p:nvSpPr>
          <p:spPr>
            <a:xfrm flipH="1">
              <a:off x="813742" y="1344702"/>
              <a:ext cx="4360237" cy="2747237"/>
            </a:xfrm>
            <a:prstGeom prst="wedgeEllipseCallout">
              <a:avLst>
                <a:gd name="adj1" fmla="val -59857"/>
                <a:gd name="adj2" fmla="val 18510"/>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1332700" y="1831282"/>
                  <a:ext cx="3322320" cy="1774075"/>
                </a:xfrm>
                <a:prstGeom prst="rect">
                  <a:avLst/>
                </a:prstGeom>
              </p:spPr>
              <p:txBody>
                <a:bodyPr wrap="square" anchor="ctr">
                  <a:spAutoFit/>
                </a:bodyPr>
                <a:lstStyle/>
                <a:p>
                  <a:pPr algn="just">
                    <a:lnSpc>
                      <a:spcPct val="150000"/>
                    </a:lnSpc>
                  </a:pPr>
                  <a:r>
                    <a:rPr lang="en-US" sz="1800" smtClean="0"/>
                    <a:t>Tính nồng độ của dung dịch NaOH theo biểu thức:</a:t>
                  </a:r>
                </a:p>
                <a:p>
                  <a:pPr algn="ctr">
                    <a:lnSpc>
                      <a:spcPct val="150000"/>
                    </a:lnSpc>
                  </a:pPr>
                  <a14:m>
                    <m:oMathPara xmlns:m="http://schemas.openxmlformats.org/officeDocument/2006/math">
                      <m:oMathParaPr>
                        <m:jc m:val="centerGroup"/>
                      </m:oMathParaPr>
                      <m:oMath xmlns:m="http://schemas.openxmlformats.org/officeDocument/2006/math">
                        <m:sSub>
                          <m:sSubPr>
                            <m:ctrlPr>
                              <a:rPr lang="en-US" sz="1800" i="1">
                                <a:latin typeface="Cambria Math"/>
                              </a:rPr>
                            </m:ctrlPr>
                          </m:sSubPr>
                          <m:e>
                            <m:r>
                              <a:rPr lang="en-US" sz="1800" i="1">
                                <a:latin typeface="Cambria Math"/>
                              </a:rPr>
                              <m:t>𝐶</m:t>
                            </m:r>
                          </m:e>
                          <m:sub>
                            <m:r>
                              <a:rPr lang="en-US" sz="1800" i="1">
                                <a:latin typeface="Cambria Math"/>
                              </a:rPr>
                              <m:t>𝑁𝑎𝑂𝐻</m:t>
                            </m:r>
                          </m:sub>
                        </m:sSub>
                        <m:r>
                          <a:rPr lang="en-US" sz="1800" i="1">
                            <a:latin typeface="Cambria Math"/>
                          </a:rPr>
                          <m:t>=</m:t>
                        </m:r>
                        <m:f>
                          <m:fPr>
                            <m:ctrlPr>
                              <a:rPr lang="en-US" sz="1800" i="1">
                                <a:latin typeface="Cambria Math"/>
                              </a:rPr>
                            </m:ctrlPr>
                          </m:fPr>
                          <m:num>
                            <m:sSub>
                              <m:sSubPr>
                                <m:ctrlPr>
                                  <a:rPr lang="en-US" sz="1800" i="1">
                                    <a:latin typeface="Cambria Math"/>
                                  </a:rPr>
                                </m:ctrlPr>
                              </m:sSubPr>
                              <m:e>
                                <m:r>
                                  <a:rPr lang="en-US" sz="1800" i="1">
                                    <a:latin typeface="Cambria Math"/>
                                  </a:rPr>
                                  <m:t>𝑉</m:t>
                                </m:r>
                              </m:e>
                              <m:sub>
                                <m:r>
                                  <a:rPr lang="en-US" sz="1800" i="1">
                                    <a:latin typeface="Cambria Math"/>
                                  </a:rPr>
                                  <m:t>𝐻𝐶𝑙</m:t>
                                </m:r>
                              </m:sub>
                            </m:sSub>
                            <m:r>
                              <a:rPr lang="en-US" sz="1800" i="1">
                                <a:latin typeface="Cambria Math"/>
                              </a:rPr>
                              <m:t>.</m:t>
                            </m:r>
                            <m:sSub>
                              <m:sSubPr>
                                <m:ctrlPr>
                                  <a:rPr lang="en-US" sz="1800" i="1">
                                    <a:latin typeface="Cambria Math"/>
                                  </a:rPr>
                                </m:ctrlPr>
                              </m:sSubPr>
                              <m:e>
                                <m:r>
                                  <a:rPr lang="en-US" sz="1800" i="1">
                                    <a:latin typeface="Cambria Math"/>
                                  </a:rPr>
                                  <m:t>𝐶</m:t>
                                </m:r>
                              </m:e>
                              <m:sub>
                                <m:r>
                                  <a:rPr lang="en-US" sz="1800" i="1">
                                    <a:latin typeface="Cambria Math"/>
                                  </a:rPr>
                                  <m:t>𝐻𝐶𝑙</m:t>
                                </m:r>
                              </m:sub>
                            </m:sSub>
                          </m:num>
                          <m:den>
                            <m:sSub>
                              <m:sSubPr>
                                <m:ctrlPr>
                                  <a:rPr lang="en-US" sz="1800" i="1">
                                    <a:latin typeface="Cambria Math"/>
                                  </a:rPr>
                                </m:ctrlPr>
                              </m:sSubPr>
                              <m:e>
                                <m:r>
                                  <a:rPr lang="en-US" sz="1800" i="1">
                                    <a:latin typeface="Cambria Math"/>
                                  </a:rPr>
                                  <m:t>𝑉</m:t>
                                </m:r>
                              </m:e>
                              <m:sub>
                                <m:r>
                                  <a:rPr lang="en-US" sz="1800" i="1">
                                    <a:latin typeface="Cambria Math"/>
                                  </a:rPr>
                                  <m:t>𝑁𝑎𝑂𝐻</m:t>
                                </m:r>
                              </m:sub>
                            </m:sSub>
                          </m:den>
                        </m:f>
                        <m:r>
                          <a:rPr lang="en-US" sz="1800" i="1">
                            <a:latin typeface="Cambria Math"/>
                          </a:rPr>
                          <m:t>=</m:t>
                        </m:r>
                        <m:f>
                          <m:fPr>
                            <m:ctrlPr>
                              <a:rPr lang="en-US" sz="1800" i="1">
                                <a:latin typeface="Cambria Math"/>
                              </a:rPr>
                            </m:ctrlPr>
                          </m:fPr>
                          <m:num>
                            <m:r>
                              <a:rPr lang="en-US" sz="1800" i="1">
                                <a:latin typeface="Cambria Math"/>
                              </a:rPr>
                              <m:t>10.0,1</m:t>
                            </m:r>
                          </m:num>
                          <m:den>
                            <m:sSub>
                              <m:sSubPr>
                                <m:ctrlPr>
                                  <a:rPr lang="en-US" sz="1800" i="1">
                                    <a:latin typeface="Cambria Math"/>
                                  </a:rPr>
                                </m:ctrlPr>
                              </m:sSubPr>
                              <m:e>
                                <m:r>
                                  <a:rPr lang="en-US" sz="1800" i="1">
                                    <a:latin typeface="Cambria Math"/>
                                  </a:rPr>
                                  <m:t>𝑉</m:t>
                                </m:r>
                              </m:e>
                              <m:sub>
                                <m:r>
                                  <a:rPr lang="en-US" sz="1800" i="1">
                                    <a:latin typeface="Cambria Math"/>
                                  </a:rPr>
                                  <m:t>𝑁𝑎𝑂𝐻</m:t>
                                </m:r>
                              </m:sub>
                            </m:sSub>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1332700" y="1831282"/>
                  <a:ext cx="3322320" cy="1774075"/>
                </a:xfrm>
                <a:prstGeom prst="rect">
                  <a:avLst/>
                </a:prstGeom>
                <a:blipFill>
                  <a:blip r:embed="rId18"/>
                  <a:stretch>
                    <a:fillRect l="-1468" r="-1651"/>
                  </a:stretch>
                </a:blipFill>
              </p:spPr>
              <p:txBody>
                <a:bodyPr/>
                <a:lstStyle/>
                <a:p>
                  <a:r>
                    <a:rPr lang="en-US">
                      <a:noFill/>
                    </a:rPr>
                    <a:t> </a:t>
                  </a:r>
                </a:p>
              </p:txBody>
            </p:sp>
          </mc:Fallback>
        </mc:AlternateContent>
      </p:grpSp>
    </p:spTree>
    <p:extLst>
      <p:ext uri="{BB962C8B-B14F-4D97-AF65-F5344CB8AC3E}">
        <p14:creationId xmlns:p14="http://schemas.microsoft.com/office/powerpoint/2010/main" val="1983831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pic>
        <p:nvPicPr>
          <p:cNvPr id="9" name="Picture 8"/>
          <p:cNvPicPr>
            <a:picLocks noChangeAspect="1"/>
          </p:cNvPicPr>
          <p:nvPr/>
        </p:nvPicPr>
        <p:blipFill>
          <a:blip r:embed="rId3"/>
          <a:srcRect/>
          <a:stretch>
            <a:fillRect/>
          </a:stretch>
        </p:blipFill>
        <p:spPr>
          <a:xfrm>
            <a:off x="114300" y="95250"/>
            <a:ext cx="576580" cy="825160"/>
          </a:xfrm>
          <a:prstGeom prst="rect">
            <a:avLst/>
          </a:prstGeom>
        </p:spPr>
      </p:pic>
      <p:sp>
        <p:nvSpPr>
          <p:cNvPr id="4" name="AutoShape 4" descr="https://o.remove.bg/downloads/0f8d6d4b-5e14-466d-b1a6-abd728d8f7cb/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871779" y="421652"/>
            <a:ext cx="7665255" cy="991542"/>
            <a:chOff x="2196879" y="686522"/>
            <a:chExt cx="15330509" cy="1983084"/>
          </a:xfrm>
        </p:grpSpPr>
        <p:pic>
          <p:nvPicPr>
            <p:cNvPr id="16" name="Picture 15"/>
            <p:cNvPicPr>
              <a:picLocks noChangeAspect="1"/>
            </p:cNvPicPr>
            <p:nvPr/>
          </p:nvPicPr>
          <p:blipFill>
            <a:blip r:embed="rId4"/>
            <a:stretch>
              <a:fillRect/>
            </a:stretch>
          </p:blipFill>
          <p:spPr>
            <a:xfrm>
              <a:off x="2196879" y="800100"/>
              <a:ext cx="1791201" cy="1869506"/>
            </a:xfrm>
            <a:prstGeom prst="rect">
              <a:avLst/>
            </a:prstGeom>
          </p:spPr>
        </p:pic>
        <p:sp>
          <p:nvSpPr>
            <p:cNvPr id="17" name="Rectangle 16"/>
            <p:cNvSpPr/>
            <p:nvPr/>
          </p:nvSpPr>
          <p:spPr>
            <a:xfrm>
              <a:off x="4228157" y="686522"/>
              <a:ext cx="13299231" cy="1846660"/>
            </a:xfrm>
            <a:prstGeom prst="rect">
              <a:avLst/>
            </a:prstGeom>
          </p:spPr>
          <p:txBody>
            <a:bodyPr wrap="square" anchor="ctr">
              <a:spAutoFit/>
            </a:bodyPr>
            <a:lstStyle/>
            <a:p>
              <a:pPr algn="just">
                <a:lnSpc>
                  <a:spcPct val="150000"/>
                </a:lnSpc>
              </a:pPr>
              <a:r>
                <a:rPr lang="fr-FR" sz="1800" b="1" smtClean="0">
                  <a:solidFill>
                    <a:srgbClr val="FF0000"/>
                  </a:solidFill>
                </a:rPr>
                <a:t>Câu hỏi 3 (SGK tr.24). </a:t>
              </a:r>
              <a:r>
                <a:rPr lang="en-US" sz="1800"/>
                <a:t>Để trung hòa 10 ml dung dịch HCl nồng độ x M cần 50 ml dung dịch NaOH 0,5 M. Xác định giá trị của x.</a:t>
              </a:r>
            </a:p>
          </p:txBody>
        </p:sp>
      </p:grpSp>
      <p:pic>
        <p:nvPicPr>
          <p:cNvPr id="18" name="Picture 11"/>
          <p:cNvPicPr>
            <a:picLocks noChangeAspect="1"/>
          </p:cNvPicPr>
          <p:nvPr/>
        </p:nvPicPr>
        <p:blipFill rotWithShape="1">
          <a:blip r:embed="rId5"/>
          <a:srcRect b="24042"/>
          <a:stretch/>
        </p:blipFill>
        <p:spPr>
          <a:xfrm>
            <a:off x="6287319" y="2015177"/>
            <a:ext cx="2249715" cy="312832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90880" y="1636695"/>
                <a:ext cx="5328177" cy="3145476"/>
              </a:xfrm>
              <a:prstGeom prst="rect">
                <a:avLst/>
              </a:prstGeom>
            </p:spPr>
            <p:txBody>
              <a:bodyPr wrap="square">
                <a:spAutoFit/>
              </a:bodyPr>
              <a:lstStyle/>
              <a:p>
                <a:pPr marL="285750" indent="-285750" algn="just">
                  <a:lnSpc>
                    <a:spcPct val="150000"/>
                  </a:lnSpc>
                  <a:buFont typeface="Arial" panose="020B0604020202020204" pitchFamily="34" charset="0"/>
                  <a:buChar char="•"/>
                </a:pPr>
                <a14:m>
                  <m:oMath xmlns:m="http://schemas.openxmlformats.org/officeDocument/2006/math">
                    <m:sSub>
                      <m:sSubPr>
                        <m:ctrlPr>
                          <a:rPr lang="en-US" sz="1800" i="1">
                            <a:latin typeface="Cambria Math"/>
                          </a:rPr>
                        </m:ctrlPr>
                      </m:sSubPr>
                      <m:e>
                        <m:r>
                          <a:rPr lang="en-US" sz="1800" i="1">
                            <a:latin typeface="Cambria Math"/>
                          </a:rPr>
                          <m:t>𝑛</m:t>
                        </m:r>
                      </m:e>
                      <m:sub>
                        <m:r>
                          <a:rPr lang="en-US" sz="1800" i="1">
                            <a:latin typeface="Cambria Math"/>
                          </a:rPr>
                          <m:t>𝐻𝐶𝑙</m:t>
                        </m:r>
                      </m:sub>
                    </m:sSub>
                    <m:r>
                      <a:rPr lang="en-US" sz="1800" i="1">
                        <a:latin typeface="Cambria Math"/>
                      </a:rPr>
                      <m:t>=</m:t>
                    </m:r>
                    <m:f>
                      <m:fPr>
                        <m:ctrlPr>
                          <a:rPr lang="en-US" sz="1800" i="1">
                            <a:latin typeface="Cambria Math"/>
                          </a:rPr>
                        </m:ctrlPr>
                      </m:fPr>
                      <m:num>
                        <m:r>
                          <a:rPr lang="en-US" sz="1800" i="1">
                            <a:latin typeface="Cambria Math"/>
                          </a:rPr>
                          <m:t>10.</m:t>
                        </m:r>
                        <m:r>
                          <a:rPr lang="en-US" sz="1800" i="1">
                            <a:latin typeface="Cambria Math"/>
                          </a:rPr>
                          <m:t>𝑥</m:t>
                        </m:r>
                      </m:num>
                      <m:den>
                        <m:r>
                          <a:rPr lang="en-US" sz="1800" i="1">
                            <a:latin typeface="Cambria Math"/>
                          </a:rPr>
                          <m:t>1000</m:t>
                        </m:r>
                      </m:den>
                    </m:f>
                    <m:r>
                      <a:rPr lang="en-US" sz="1800" i="1">
                        <a:latin typeface="Cambria Math"/>
                      </a:rPr>
                      <m:t>(</m:t>
                    </m:r>
                    <m:r>
                      <a:rPr lang="en-US" sz="1800" i="1">
                        <a:latin typeface="Cambria Math"/>
                      </a:rPr>
                      <m:t>𝑚𝑜𝑙</m:t>
                    </m:r>
                    <m:r>
                      <a:rPr lang="en-US" sz="1800" i="1">
                        <a:latin typeface="Cambria Math"/>
                      </a:rPr>
                      <m:t>)</m:t>
                    </m:r>
                  </m:oMath>
                </a14:m>
                <a:r>
                  <a:rPr lang="en-US" sz="1800"/>
                  <a:t>;</a:t>
                </a:r>
              </a:p>
              <a:p>
                <a:pPr marL="285750" indent="-285750" algn="just">
                  <a:lnSpc>
                    <a:spcPct val="150000"/>
                  </a:lnSpc>
                  <a:buFont typeface="Arial" panose="020B0604020202020204" pitchFamily="34" charset="0"/>
                  <a:buChar char="•"/>
                </a:pPr>
                <a:r>
                  <a:rPr lang="en-US" sz="1800"/>
                  <a:t> </a:t>
                </a:r>
                <a14:m>
                  <m:oMath xmlns:m="http://schemas.openxmlformats.org/officeDocument/2006/math">
                    <m:sSub>
                      <m:sSubPr>
                        <m:ctrlPr>
                          <a:rPr lang="en-US" sz="1800" i="1">
                            <a:latin typeface="Cambria Math"/>
                          </a:rPr>
                        </m:ctrlPr>
                      </m:sSubPr>
                      <m:e>
                        <m:r>
                          <a:rPr lang="en-US" sz="1800" i="1">
                            <a:latin typeface="Cambria Math"/>
                          </a:rPr>
                          <m:t>𝑛</m:t>
                        </m:r>
                      </m:e>
                      <m:sub>
                        <m:r>
                          <a:rPr lang="en-US" sz="1800" i="1">
                            <a:latin typeface="Cambria Math"/>
                          </a:rPr>
                          <m:t>𝑁𝑎𝑂𝐻</m:t>
                        </m:r>
                      </m:sub>
                    </m:sSub>
                    <m:r>
                      <a:rPr lang="en-US" sz="1800" i="1">
                        <a:latin typeface="Cambria Math"/>
                      </a:rPr>
                      <m:t>=</m:t>
                    </m:r>
                    <m:f>
                      <m:fPr>
                        <m:ctrlPr>
                          <a:rPr lang="en-US" sz="1800" i="1">
                            <a:latin typeface="Cambria Math"/>
                          </a:rPr>
                        </m:ctrlPr>
                      </m:fPr>
                      <m:num>
                        <m:r>
                          <a:rPr lang="en-US" sz="1800" i="1">
                            <a:latin typeface="Cambria Math"/>
                          </a:rPr>
                          <m:t>50.0,5</m:t>
                        </m:r>
                      </m:num>
                      <m:den>
                        <m:r>
                          <a:rPr lang="en-US" sz="1800" i="1">
                            <a:latin typeface="Cambria Math"/>
                          </a:rPr>
                          <m:t>1000</m:t>
                        </m:r>
                      </m:den>
                    </m:f>
                    <m:r>
                      <a:rPr lang="en-US" sz="1800" i="1">
                        <a:latin typeface="Cambria Math"/>
                      </a:rPr>
                      <m:t>=0,025 (</m:t>
                    </m:r>
                    <m:r>
                      <a:rPr lang="en-US" sz="1800" i="1">
                        <a:latin typeface="Cambria Math"/>
                      </a:rPr>
                      <m:t>𝑚𝑜𝑙</m:t>
                    </m:r>
                    <m:r>
                      <a:rPr lang="en-US" sz="1800" i="1">
                        <a:latin typeface="Cambria Math"/>
                      </a:rPr>
                      <m:t>)</m:t>
                    </m:r>
                  </m:oMath>
                </a14:m>
                <a:endParaRPr lang="en-US" sz="1800"/>
              </a:p>
              <a:p>
                <a:pPr marL="285750" indent="-285750" algn="just">
                  <a:lnSpc>
                    <a:spcPct val="150000"/>
                  </a:lnSpc>
                  <a:buFont typeface="Arial" panose="020B0604020202020204" pitchFamily="34" charset="0"/>
                  <a:buChar char="•"/>
                </a:pPr>
                <a:r>
                  <a:rPr lang="en-US" sz="1800"/>
                  <a:t>Phương trình hoá học:</a:t>
                </a:r>
              </a:p>
              <a:p>
                <a:pPr algn="ctr">
                  <a:lnSpc>
                    <a:spcPct val="150000"/>
                  </a:lnSpc>
                </a:pPr>
                <a:r>
                  <a:rPr lang="en-US" sz="1800" i="1"/>
                  <a:t>HCl + NaOH → NaCl + H</a:t>
                </a:r>
                <a:r>
                  <a:rPr lang="en-US" sz="1800" i="1" baseline="-25000"/>
                  <a:t>2</a:t>
                </a:r>
                <a:r>
                  <a:rPr lang="en-US" sz="1800" i="1"/>
                  <a:t>O</a:t>
                </a:r>
              </a:p>
              <a:p>
                <a:pPr marL="285750" indent="-285750" algn="just">
                  <a:lnSpc>
                    <a:spcPct val="150000"/>
                  </a:lnSpc>
                  <a:buFont typeface="Arial" panose="020B0604020202020204" pitchFamily="34" charset="0"/>
                  <a:buChar char="•"/>
                </a:pPr>
                <a:r>
                  <a:rPr lang="en-US" sz="1800"/>
                  <a:t>Theo phương trình hoá học ta có:</a:t>
                </a:r>
              </a:p>
              <a:p>
                <a:pPr algn="ctr">
                  <a:lnSpc>
                    <a:spcPct val="150000"/>
                  </a:lnSpc>
                </a:pPr>
                <a:r>
                  <a:rPr lang="en-US" sz="1800"/>
                  <a:t>n</a:t>
                </a:r>
                <a:r>
                  <a:rPr lang="en-US" sz="1800" baseline="-25000"/>
                  <a:t>HCl</a:t>
                </a:r>
                <a:r>
                  <a:rPr lang="en-US" sz="1800"/>
                  <a:t> = n</a:t>
                </a:r>
                <a:r>
                  <a:rPr lang="en-US" sz="1800" baseline="-25000"/>
                  <a:t>NaOH</a:t>
                </a:r>
                <a:r>
                  <a:rPr lang="en-US" sz="1800"/>
                  <a:t> ⇒ </a:t>
                </a:r>
                <a14:m>
                  <m:oMath xmlns:m="http://schemas.openxmlformats.org/officeDocument/2006/math">
                    <m:f>
                      <m:fPr>
                        <m:ctrlPr>
                          <a:rPr lang="en-US" sz="1800" i="1">
                            <a:latin typeface="Cambria Math"/>
                          </a:rPr>
                        </m:ctrlPr>
                      </m:fPr>
                      <m:num>
                        <m:r>
                          <a:rPr lang="en-US" sz="1800" i="1">
                            <a:latin typeface="Cambria Math"/>
                          </a:rPr>
                          <m:t>10.</m:t>
                        </m:r>
                        <m:r>
                          <a:rPr lang="en-US" sz="1800" i="1">
                            <a:latin typeface="Cambria Math"/>
                          </a:rPr>
                          <m:t>𝑥</m:t>
                        </m:r>
                      </m:num>
                      <m:den>
                        <m:r>
                          <a:rPr lang="en-US" sz="1800" i="1">
                            <a:latin typeface="Cambria Math"/>
                          </a:rPr>
                          <m:t>1000</m:t>
                        </m:r>
                      </m:den>
                    </m:f>
                    <m:r>
                      <a:rPr lang="en-US" sz="1800" i="1">
                        <a:latin typeface="Cambria Math"/>
                      </a:rPr>
                      <m:t>=0,025</m:t>
                    </m:r>
                  </m:oMath>
                </a14:m>
                <a:r>
                  <a:rPr lang="en-US" sz="1800"/>
                  <a:t> ⇒ x = 2,5.</a:t>
                </a:r>
              </a:p>
            </p:txBody>
          </p:sp>
        </mc:Choice>
        <mc:Fallback xmlns="">
          <p:sp>
            <p:nvSpPr>
              <p:cNvPr id="6" name="Rectangle 5"/>
              <p:cNvSpPr>
                <a:spLocks noRot="1" noChangeAspect="1" noMove="1" noResize="1" noEditPoints="1" noAdjustHandles="1" noChangeArrowheads="1" noChangeShapeType="1" noTextEdit="1"/>
              </p:cNvSpPr>
              <p:nvPr/>
            </p:nvSpPr>
            <p:spPr>
              <a:xfrm>
                <a:off x="690880" y="1636695"/>
                <a:ext cx="5328177" cy="3145476"/>
              </a:xfrm>
              <a:prstGeom prst="rect">
                <a:avLst/>
              </a:prstGeom>
              <a:blipFill>
                <a:blip r:embed="rId6"/>
                <a:stretch>
                  <a:fillRect l="-686"/>
                </a:stretch>
              </a:blipFill>
            </p:spPr>
            <p:txBody>
              <a:bodyPr/>
              <a:lstStyle/>
              <a:p>
                <a:r>
                  <a:rPr lang="en-US">
                    <a:noFill/>
                  </a:rPr>
                  <a:t> </a:t>
                </a:r>
              </a:p>
            </p:txBody>
          </p:sp>
        </mc:Fallback>
      </mc:AlternateContent>
    </p:spTree>
    <p:extLst>
      <p:ext uri="{BB962C8B-B14F-4D97-AF65-F5344CB8AC3E}">
        <p14:creationId xmlns:p14="http://schemas.microsoft.com/office/powerpoint/2010/main" val="340869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3" dur="500"/>
                                        <p:tgtEl>
                                          <p:spTgt spid="6">
                                            <p:txEl>
                                              <p:pRg st="1" end="1"/>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down)">
                                      <p:cBhvr>
                                        <p:cTn id="31" dur="500"/>
                                        <p:tgtEl>
                                          <p:spTgt spid="6">
                                            <p:txEl>
                                              <p:pRg st="3" end="3"/>
                                            </p:txEl>
                                          </p:spTgt>
                                        </p:tgtEl>
                                      </p:cBhvr>
                                    </p:animEffect>
                                  </p:childTnLst>
                                </p:cTn>
                              </p:par>
                            </p:childTnLst>
                          </p:cTn>
                        </p:par>
                        <p:par>
                          <p:cTn id="32" fill="hold">
                            <p:stCondLst>
                              <p:cond delay="2000"/>
                            </p:stCondLst>
                            <p:childTnLst>
                              <p:par>
                                <p:cTn id="33" presetID="14" presetClass="entr" presetSubtype="10"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wipe(down)">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6" name="Câu hỏi">
            <a:extLst>
              <a:ext uri="{FF2B5EF4-FFF2-40B4-BE49-F238E27FC236}">
                <a16:creationId xmlns:a16="http://schemas.microsoft.com/office/drawing/2014/main" xmlns="" id="{4ADFFF1A-F500-CC57-185E-00F4826D0836}"/>
              </a:ext>
            </a:extLst>
          </p:cNvPr>
          <p:cNvSpPr/>
          <p:nvPr/>
        </p:nvSpPr>
        <p:spPr>
          <a:xfrm>
            <a:off x="451016" y="1065804"/>
            <a:ext cx="8208335" cy="10449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smtClean="0">
                <a:solidFill>
                  <a:srgbClr val="000000"/>
                </a:solidFill>
                <a:cs typeface="Arial" panose="020B0604020202020204" pitchFamily="34" charset="0"/>
              </a:rPr>
              <a:t>Câu</a:t>
            </a:r>
            <a:r>
              <a:rPr lang="en-US" sz="2200" b="1" noProof="1" smtClean="0">
                <a:solidFill>
                  <a:srgbClr val="000000"/>
                </a:solidFill>
                <a:cs typeface="Arial" panose="020B0604020202020204" pitchFamily="34" charset="0"/>
              </a:rPr>
              <a:t> 1. </a:t>
            </a:r>
            <a:r>
              <a:rPr lang="en-US" sz="2200">
                <a:solidFill>
                  <a:srgbClr val="000000"/>
                </a:solidFill>
              </a:rPr>
              <a:t>Chọn câu trả lời đúng, khi nói về muối acid:</a:t>
            </a:r>
          </a:p>
        </p:txBody>
      </p:sp>
      <p:sp>
        <p:nvSpPr>
          <p:cNvPr id="27" name="Đáp án đúng">
            <a:extLst>
              <a:ext uri="{FF2B5EF4-FFF2-40B4-BE49-F238E27FC236}">
                <a16:creationId xmlns:a16="http://schemas.microsoft.com/office/drawing/2014/main" xmlns="" id="{8B66CBE4-2DB9-BCF7-D1C4-281B894BFE17}"/>
              </a:ext>
            </a:extLst>
          </p:cNvPr>
          <p:cNvSpPr/>
          <p:nvPr/>
        </p:nvSpPr>
        <p:spPr>
          <a:xfrm>
            <a:off x="457199" y="2206665"/>
            <a:ext cx="3982162" cy="13053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rgbClr val="000000"/>
                </a:solidFill>
                <a:cs typeface="Arial" panose="020B0604020202020204" pitchFamily="34" charset="0"/>
              </a:rPr>
              <a:t>A. </a:t>
            </a:r>
            <a:r>
              <a:rPr lang="en-US" sz="1800">
                <a:solidFill>
                  <a:srgbClr val="000000"/>
                </a:solidFill>
              </a:rPr>
              <a:t>Dung dịch muối có pH &lt; 7</a:t>
            </a:r>
          </a:p>
        </p:txBody>
      </p:sp>
      <p:sp>
        <p:nvSpPr>
          <p:cNvPr id="29" name="Đáp án sai 1">
            <a:extLst>
              <a:ext uri="{FF2B5EF4-FFF2-40B4-BE49-F238E27FC236}">
                <a16:creationId xmlns:a16="http://schemas.microsoft.com/office/drawing/2014/main" xmlns="" id="{3FCD9830-5FD1-BD44-878B-228BD96CE996}"/>
              </a:ext>
            </a:extLst>
          </p:cNvPr>
          <p:cNvSpPr/>
          <p:nvPr/>
        </p:nvSpPr>
        <p:spPr>
          <a:xfrm>
            <a:off x="457200" y="3611880"/>
            <a:ext cx="3982162" cy="13053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rgbClr val="000000"/>
                </a:solidFill>
                <a:cs typeface="Arial" panose="020B0604020202020204" pitchFamily="34" charset="0"/>
              </a:rPr>
              <a:t>B. </a:t>
            </a:r>
            <a:r>
              <a:rPr lang="en-US" sz="1800">
                <a:solidFill>
                  <a:srgbClr val="000000"/>
                </a:solidFill>
              </a:rPr>
              <a:t>Muối có khả năng phản ứng </a:t>
            </a:r>
            <a:endParaRPr lang="en-US" sz="1800" smtClean="0">
              <a:solidFill>
                <a:srgbClr val="000000"/>
              </a:solidFill>
            </a:endParaRPr>
          </a:p>
          <a:p>
            <a:pPr algn="ctr">
              <a:lnSpc>
                <a:spcPct val="150000"/>
              </a:lnSpc>
            </a:pPr>
            <a:r>
              <a:rPr lang="en-US" sz="1800" smtClean="0">
                <a:solidFill>
                  <a:srgbClr val="000000"/>
                </a:solidFill>
              </a:rPr>
              <a:t>với </a:t>
            </a:r>
            <a:r>
              <a:rPr lang="en-US" sz="1800">
                <a:solidFill>
                  <a:srgbClr val="000000"/>
                </a:solidFill>
              </a:rPr>
              <a:t>base</a:t>
            </a:r>
          </a:p>
        </p:txBody>
      </p:sp>
      <p:sp>
        <p:nvSpPr>
          <p:cNvPr id="30" name="Đáp án sai 2">
            <a:extLst>
              <a:ext uri="{FF2B5EF4-FFF2-40B4-BE49-F238E27FC236}">
                <a16:creationId xmlns:a16="http://schemas.microsoft.com/office/drawing/2014/main" xmlns="" id="{6A919885-0285-0403-1E09-FA94D8BC080B}"/>
              </a:ext>
            </a:extLst>
          </p:cNvPr>
          <p:cNvSpPr/>
          <p:nvPr/>
        </p:nvSpPr>
        <p:spPr>
          <a:xfrm>
            <a:off x="4677189" y="2206665"/>
            <a:ext cx="3982162" cy="13053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rgbClr val="000000"/>
                </a:solidFill>
                <a:cs typeface="Arial" panose="020B0604020202020204" pitchFamily="34" charset="0"/>
              </a:rPr>
              <a:t>C. </a:t>
            </a:r>
            <a:r>
              <a:rPr lang="en-US" sz="1800">
                <a:solidFill>
                  <a:srgbClr val="000000"/>
                </a:solidFill>
              </a:rPr>
              <a:t>Muối vẫn còn hydrogen trong phân tử</a:t>
            </a:r>
            <a:endParaRPr lang="en-US" sz="1800" dirty="0">
              <a:solidFill>
                <a:srgbClr val="000000"/>
              </a:solidFill>
            </a:endParaRPr>
          </a:p>
        </p:txBody>
      </p:sp>
      <p:sp>
        <p:nvSpPr>
          <p:cNvPr id="34" name="Đáp án sai 3">
            <a:extLst>
              <a:ext uri="{FF2B5EF4-FFF2-40B4-BE49-F238E27FC236}">
                <a16:creationId xmlns:a16="http://schemas.microsoft.com/office/drawing/2014/main" xmlns="" id="{2E7D83A4-3758-8699-4DD0-010A80780539}"/>
              </a:ext>
            </a:extLst>
          </p:cNvPr>
          <p:cNvSpPr/>
          <p:nvPr/>
        </p:nvSpPr>
        <p:spPr>
          <a:xfrm>
            <a:off x="4677189" y="3611880"/>
            <a:ext cx="3982162" cy="13053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rgbClr val="000000"/>
                </a:solidFill>
                <a:cs typeface="Arial" panose="020B0604020202020204" pitchFamily="34" charset="0"/>
              </a:rPr>
              <a:t>D. </a:t>
            </a:r>
            <a:r>
              <a:rPr lang="en-US" sz="1800">
                <a:solidFill>
                  <a:srgbClr val="000000"/>
                </a:solidFill>
              </a:rPr>
              <a:t>Muối mà gốc acid vẫn còn hydrogen có khả năng phân li tạo proton trong nước</a:t>
            </a:r>
          </a:p>
        </p:txBody>
      </p:sp>
      <p:pic>
        <p:nvPicPr>
          <p:cNvPr id="35"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1050041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73"/>
                                        </p:tgtEl>
                                        <p:attrNameLst>
                                          <p:attrName>style.visibility</p:attrName>
                                        </p:attrNameLst>
                                      </p:cBhvr>
                                      <p:to>
                                        <p:strVal val="visible"/>
                                      </p:to>
                                    </p:set>
                                    <p:animEffect transition="in" filter="fade">
                                      <p:cBhvr>
                                        <p:cTn id="7" dur="500"/>
                                        <p:tgtEl>
                                          <p:spTgt spid="22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7"/>
                                        </p:tgtEl>
                                        <p:attrNameLst>
                                          <p:attrName>fillcolor</p:attrName>
                                        </p:attrNameLst>
                                      </p:cBhvr>
                                      <p:to>
                                        <a:srgbClr val="D99694"/>
                                      </p:to>
                                    </p:animClr>
                                    <p:set>
                                      <p:cBhvr>
                                        <p:cTn id="34" dur="500" fill="hold"/>
                                        <p:tgtEl>
                                          <p:spTgt spid="27"/>
                                        </p:tgtEl>
                                        <p:attrNameLst>
                                          <p:attrName>fill.type</p:attrName>
                                        </p:attrNameLst>
                                      </p:cBhvr>
                                      <p:to>
                                        <p:strVal val="solid"/>
                                      </p:to>
                                    </p:set>
                                    <p:set>
                                      <p:cBhvr>
                                        <p:cTn id="35" dur="500" fill="hold"/>
                                        <p:tgtEl>
                                          <p:spTgt spid="27"/>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862" fill="hold"/>
                                        <p:tgtEl>
                                          <p:spTgt spid="40"/>
                                        </p:tgtEl>
                                      </p:cBhvr>
                                    </p:cmd>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27"/>
                                        </p:tgtEl>
                                      </p:cBhvr>
                                    </p:animEffect>
                                    <p:animScale>
                                      <p:cBhvr>
                                        <p:cTn id="40"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0"/>
                                        </p:tgtEl>
                                      </p:cBhvr>
                                    </p:cmd>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40"/>
                                        </p:tgtEl>
                                      </p:cBhvr>
                                    </p:cmd>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4"/>
                                        </p:tgtEl>
                                        <p:attrNameLst>
                                          <p:attrName>fillcolor</p:attrName>
                                        </p:attrNameLst>
                                      </p:cBhvr>
                                      <p:to>
                                        <a:srgbClr val="92D050"/>
                                      </p:to>
                                    </p:animClr>
                                    <p:set>
                                      <p:cBhvr>
                                        <p:cTn id="70" dur="500" fill="hold"/>
                                        <p:tgtEl>
                                          <p:spTgt spid="34"/>
                                        </p:tgtEl>
                                        <p:attrNameLst>
                                          <p:attrName>fill.type</p:attrName>
                                        </p:attrNameLst>
                                      </p:cBhvr>
                                      <p:to>
                                        <p:strVal val="solid"/>
                                      </p:to>
                                    </p:set>
                                    <p:set>
                                      <p:cBhvr>
                                        <p:cTn id="71" dur="500" fill="hold"/>
                                        <p:tgtEl>
                                          <p:spTgt spid="34"/>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835" fill="hold"/>
                                        <p:tgtEl>
                                          <p:spTgt spid="35"/>
                                        </p:tgtEl>
                                      </p:cBhvr>
                                    </p:cmd>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34"/>
                                        </p:tgtEl>
                                      </p:cBhvr>
                                    </p:animEffect>
                                    <p:animScale>
                                      <p:cBhvr>
                                        <p:cTn id="76"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7" fill="hold" display="0">
                  <p:stCondLst>
                    <p:cond delay="indefinite"/>
                  </p:stCondLst>
                  <p:endCondLst>
                    <p:cond evt="onStopAudio" delay="0">
                      <p:tgtEl>
                        <p:sldTgt/>
                      </p:tgtEl>
                    </p:cond>
                  </p:endCondLst>
                </p:cTn>
                <p:tgtEl>
                  <p:spTgt spid="35"/>
                </p:tgtEl>
              </p:cMediaNode>
            </p:audio>
            <p:audio>
              <p:cMediaNode vol="80000">
                <p:cTn id="78" fill="hold" display="0">
                  <p:stCondLst>
                    <p:cond delay="indefinite"/>
                  </p:stCondLst>
                  <p:endCondLst>
                    <p:cond evt="onStopAudio" delay="0">
                      <p:tgtEl>
                        <p:sldTgt/>
                      </p:tgtEl>
                    </p:cond>
                  </p:endCondLst>
                </p:cTn>
                <p:tgtEl>
                  <p:spTgt spid="40"/>
                </p:tgtEl>
              </p:cMediaNode>
            </p:audio>
          </p:childTnLst>
        </p:cTn>
      </p:par>
    </p:tnLst>
    <p:bldLst>
      <p:bldP spid="2273" grpId="0"/>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chemeClr val="tx1">
                    <a:lumMod val="75000"/>
                    <a:lumOff val="25000"/>
                  </a:schemeClr>
                </a:solidFill>
                <a:latin typeface="+mn-lt"/>
              </a:rPr>
              <a:t>LUYỆN TẬP</a:t>
            </a:r>
            <a:endParaRPr sz="3200" dirty="0">
              <a:solidFill>
                <a:schemeClr val="tx1">
                  <a:lumMod val="75000"/>
                  <a:lumOff val="25000"/>
                </a:schemeClr>
              </a:solidFill>
              <a:latin typeface="+mn-lt"/>
            </a:endParaRPr>
          </a:p>
        </p:txBody>
      </p:sp>
      <p:sp>
        <p:nvSpPr>
          <p:cNvPr id="26" name="Câu hỏi">
            <a:extLst>
              <a:ext uri="{FF2B5EF4-FFF2-40B4-BE49-F238E27FC236}">
                <a16:creationId xmlns:a16="http://schemas.microsoft.com/office/drawing/2014/main" xmlns="" id="{4ADFFF1A-F500-CC57-185E-00F4826D0836}"/>
              </a:ext>
            </a:extLst>
          </p:cNvPr>
          <p:cNvSpPr/>
          <p:nvPr/>
        </p:nvSpPr>
        <p:spPr>
          <a:xfrm>
            <a:off x="451016" y="1065804"/>
            <a:ext cx="8208335" cy="13438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smtClean="0">
                <a:solidFill>
                  <a:srgbClr val="000000"/>
                </a:solidFill>
                <a:cs typeface="Arial" panose="020B0604020202020204" pitchFamily="34" charset="0"/>
              </a:rPr>
              <a:t>Câu</a:t>
            </a:r>
            <a:r>
              <a:rPr lang="en-US" sz="2200" b="1" noProof="1" smtClean="0">
                <a:solidFill>
                  <a:srgbClr val="000000"/>
                </a:solidFill>
                <a:cs typeface="Arial" panose="020B0604020202020204" pitchFamily="34" charset="0"/>
              </a:rPr>
              <a:t> 2.</a:t>
            </a:r>
            <a:r>
              <a:rPr lang="en-US" sz="2200" noProof="1" smtClean="0">
                <a:solidFill>
                  <a:srgbClr val="000000"/>
                </a:solidFill>
                <a:cs typeface="Arial" panose="020B0604020202020204" pitchFamily="34" charset="0"/>
              </a:rPr>
              <a:t> </a:t>
            </a:r>
            <a:r>
              <a:rPr lang="en-US" sz="2200">
                <a:solidFill>
                  <a:srgbClr val="000000"/>
                </a:solidFill>
              </a:rPr>
              <a:t>Khi hòa tan trong nước, chất nào sau đây làm cho </a:t>
            </a:r>
            <a:endParaRPr lang="en-US" sz="2200" smtClean="0">
              <a:solidFill>
                <a:srgbClr val="000000"/>
              </a:solidFill>
            </a:endParaRPr>
          </a:p>
          <a:p>
            <a:pPr algn="ctr">
              <a:lnSpc>
                <a:spcPct val="150000"/>
              </a:lnSpc>
            </a:pPr>
            <a:r>
              <a:rPr lang="en-US" sz="2200" smtClean="0">
                <a:solidFill>
                  <a:srgbClr val="000000"/>
                </a:solidFill>
              </a:rPr>
              <a:t>quỳ </a:t>
            </a:r>
            <a:r>
              <a:rPr lang="en-US" sz="2200">
                <a:solidFill>
                  <a:srgbClr val="000000"/>
                </a:solidFill>
              </a:rPr>
              <a:t>tím chuyển màu </a:t>
            </a:r>
            <a:r>
              <a:rPr lang="en-US" sz="2200" smtClean="0">
                <a:solidFill>
                  <a:srgbClr val="000000"/>
                </a:solidFill>
              </a:rPr>
              <a:t>xanh?</a:t>
            </a:r>
            <a:endParaRPr lang="en-US" sz="2200">
              <a:solidFill>
                <a:srgbClr val="000000"/>
              </a:solidFill>
            </a:endParaRPr>
          </a:p>
        </p:txBody>
      </p:sp>
      <p:sp>
        <p:nvSpPr>
          <p:cNvPr id="27" name="Đáp án đúng">
            <a:extLst>
              <a:ext uri="{FF2B5EF4-FFF2-40B4-BE49-F238E27FC236}">
                <a16:creationId xmlns:a16="http://schemas.microsoft.com/office/drawing/2014/main" xmlns="" id="{8B66CBE4-2DB9-BCF7-D1C4-281B894BFE17}"/>
              </a:ext>
            </a:extLst>
          </p:cNvPr>
          <p:cNvSpPr/>
          <p:nvPr/>
        </p:nvSpPr>
        <p:spPr>
          <a:xfrm>
            <a:off x="4673118" y="2502312"/>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smtClean="0">
                <a:solidFill>
                  <a:srgbClr val="000000"/>
                </a:solidFill>
                <a:cs typeface="Arial" panose="020B0604020202020204" pitchFamily="34" charset="0"/>
              </a:rPr>
              <a:t>C. </a:t>
            </a:r>
            <a:r>
              <a:rPr lang="en-US" sz="2000">
                <a:solidFill>
                  <a:srgbClr val="000000"/>
                </a:solidFill>
              </a:rPr>
              <a:t>Na</a:t>
            </a:r>
            <a:r>
              <a:rPr lang="en-US" sz="2000" baseline="-25000">
                <a:solidFill>
                  <a:srgbClr val="000000"/>
                </a:solidFill>
              </a:rPr>
              <a:t>2</a:t>
            </a:r>
            <a:r>
              <a:rPr lang="en-US" sz="2000">
                <a:solidFill>
                  <a:srgbClr val="000000"/>
                </a:solidFill>
              </a:rPr>
              <a:t>CO</a:t>
            </a:r>
            <a:r>
              <a:rPr lang="en-US" sz="2000" baseline="-25000">
                <a:solidFill>
                  <a:srgbClr val="000000"/>
                </a:solidFill>
              </a:rPr>
              <a:t>3</a:t>
            </a:r>
            <a:endParaRPr lang="en-US" sz="2000">
              <a:solidFill>
                <a:srgbClr val="000000"/>
              </a:solidFill>
            </a:endParaRPr>
          </a:p>
        </p:txBody>
      </p:sp>
      <p:sp>
        <p:nvSpPr>
          <p:cNvPr id="29" name="Đáp án sai 1">
            <a:extLst>
              <a:ext uri="{FF2B5EF4-FFF2-40B4-BE49-F238E27FC236}">
                <a16:creationId xmlns:a16="http://schemas.microsoft.com/office/drawing/2014/main" xmlns="" id="{3FCD9830-5FD1-BD44-878B-228BD96CE996}"/>
              </a:ext>
            </a:extLst>
          </p:cNvPr>
          <p:cNvSpPr/>
          <p:nvPr/>
        </p:nvSpPr>
        <p:spPr>
          <a:xfrm>
            <a:off x="451016" y="2494869"/>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A</a:t>
            </a:r>
            <a:r>
              <a:rPr lang="en-US" sz="2000" noProof="1" smtClean="0">
                <a:solidFill>
                  <a:srgbClr val="000000"/>
                </a:solidFill>
                <a:cs typeface="Arial" panose="020B0604020202020204" pitchFamily="34" charset="0"/>
              </a:rPr>
              <a:t>. </a:t>
            </a:r>
            <a:r>
              <a:rPr lang="en-US" sz="2000">
                <a:solidFill>
                  <a:srgbClr val="000000"/>
                </a:solidFill>
              </a:rPr>
              <a:t>NaCl</a:t>
            </a:r>
            <a:endParaRPr lang="vi-VN" sz="2000" noProof="1">
              <a:solidFill>
                <a:srgbClr val="000000"/>
              </a:solidFill>
              <a:cs typeface="Arial" panose="020B0604020202020204" pitchFamily="34" charset="0"/>
            </a:endParaRPr>
          </a:p>
        </p:txBody>
      </p:sp>
      <p:sp>
        <p:nvSpPr>
          <p:cNvPr id="30" name="Đáp án sai 2">
            <a:extLst>
              <a:ext uri="{FF2B5EF4-FFF2-40B4-BE49-F238E27FC236}">
                <a16:creationId xmlns:a16="http://schemas.microsoft.com/office/drawing/2014/main" xmlns="" id="{6A919885-0285-0403-1E09-FA94D8BC080B}"/>
              </a:ext>
            </a:extLst>
          </p:cNvPr>
          <p:cNvSpPr/>
          <p:nvPr/>
        </p:nvSpPr>
        <p:spPr>
          <a:xfrm>
            <a:off x="451016"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B</a:t>
            </a:r>
            <a:r>
              <a:rPr lang="en-US" sz="2000" noProof="1" smtClean="0">
                <a:solidFill>
                  <a:srgbClr val="000000"/>
                </a:solidFill>
                <a:cs typeface="Arial" panose="020B0604020202020204" pitchFamily="34" charset="0"/>
              </a:rPr>
              <a:t>. </a:t>
            </a:r>
            <a:r>
              <a:rPr lang="en-US" sz="2000">
                <a:solidFill>
                  <a:srgbClr val="000000"/>
                </a:solidFill>
              </a:rPr>
              <a:t>NH</a:t>
            </a:r>
            <a:r>
              <a:rPr lang="en-US" sz="2000" baseline="-25000">
                <a:solidFill>
                  <a:srgbClr val="000000"/>
                </a:solidFill>
              </a:rPr>
              <a:t>4</a:t>
            </a:r>
            <a:r>
              <a:rPr lang="en-US" sz="2000">
                <a:solidFill>
                  <a:srgbClr val="000000"/>
                </a:solidFill>
              </a:rPr>
              <a:t>Cl</a:t>
            </a:r>
            <a:endParaRPr lang="vi-VN" sz="2000" noProof="1">
              <a:solidFill>
                <a:srgbClr val="000000"/>
              </a:solidFill>
              <a:cs typeface="Arial" panose="020B0604020202020204" pitchFamily="34" charset="0"/>
            </a:endParaRPr>
          </a:p>
        </p:txBody>
      </p:sp>
      <p:sp>
        <p:nvSpPr>
          <p:cNvPr id="34" name="Đáp án sai 3">
            <a:extLst>
              <a:ext uri="{FF2B5EF4-FFF2-40B4-BE49-F238E27FC236}">
                <a16:creationId xmlns:a16="http://schemas.microsoft.com/office/drawing/2014/main" xmlns="" id="{2E7D83A4-3758-8699-4DD0-010A80780539}"/>
              </a:ext>
            </a:extLst>
          </p:cNvPr>
          <p:cNvSpPr/>
          <p:nvPr/>
        </p:nvSpPr>
        <p:spPr>
          <a:xfrm>
            <a:off x="4677189" y="3762924"/>
            <a:ext cx="3982162" cy="11543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cs typeface="Arial" panose="020B0604020202020204" pitchFamily="34" charset="0"/>
              </a:rPr>
              <a:t>D. </a:t>
            </a:r>
            <a:r>
              <a:rPr lang="en-US" sz="2000">
                <a:solidFill>
                  <a:srgbClr val="000000"/>
                </a:solidFill>
              </a:rPr>
              <a:t>FeCl</a:t>
            </a:r>
            <a:r>
              <a:rPr lang="en-US" sz="2000" baseline="-25000">
                <a:solidFill>
                  <a:srgbClr val="000000"/>
                </a:solidFill>
              </a:rPr>
              <a:t>3</a:t>
            </a:r>
            <a:endParaRPr lang="en-US" sz="2000">
              <a:solidFill>
                <a:srgbClr val="000000"/>
              </a:solidFill>
            </a:endParaRPr>
          </a:p>
        </p:txBody>
      </p:sp>
      <p:pic>
        <p:nvPicPr>
          <p:cNvPr id="35"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15731"/>
            <a:ext cx="487363" cy="487363"/>
          </a:xfrm>
          <a:prstGeom prst="rect">
            <a:avLst/>
          </a:prstGeom>
        </p:spPr>
      </p:pic>
      <p:pic>
        <p:nvPicPr>
          <p:cNvPr id="40"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15731"/>
            <a:ext cx="487363" cy="487363"/>
          </a:xfrm>
          <a:prstGeom prst="rect">
            <a:avLst/>
          </a:prstGeom>
        </p:spPr>
      </p:pic>
    </p:spTree>
    <p:extLst>
      <p:ext uri="{BB962C8B-B14F-4D97-AF65-F5344CB8AC3E}">
        <p14:creationId xmlns:p14="http://schemas.microsoft.com/office/powerpoint/2010/main" val="1309651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7"/>
                                        </p:tgtEl>
                                        <p:attrNameLst>
                                          <p:attrName>fillcolor</p:attrName>
                                        </p:attrNameLst>
                                      </p:cBhvr>
                                      <p:to>
                                        <a:srgbClr val="92D050"/>
                                      </p:to>
                                    </p:animClr>
                                    <p:set>
                                      <p:cBhvr>
                                        <p:cTn id="29" dur="500" fill="hold"/>
                                        <p:tgtEl>
                                          <p:spTgt spid="27"/>
                                        </p:tgtEl>
                                        <p:attrNameLst>
                                          <p:attrName>fill.type</p:attrName>
                                        </p:attrNameLst>
                                      </p:cBhvr>
                                      <p:to>
                                        <p:strVal val="solid"/>
                                      </p:to>
                                    </p:set>
                                    <p:set>
                                      <p:cBhvr>
                                        <p:cTn id="30" dur="500" fill="hold"/>
                                        <p:tgtEl>
                                          <p:spTgt spid="27"/>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D99694"/>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40"/>
                                        </p:tgtEl>
                                      </p:cBhvr>
                                    </p:cmd>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29"/>
                                        </p:tgtEl>
                                      </p:cBhvr>
                                    </p:animEffect>
                                    <p:animScale>
                                      <p:cBhvr>
                                        <p:cTn id="4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0"/>
                                        </p:tgtEl>
                                        <p:attrNameLst>
                                          <p:attrName>fillcolor</p:attrName>
                                        </p:attrNameLst>
                                      </p:cBhvr>
                                      <p:to>
                                        <a:srgbClr val="D99694"/>
                                      </p:to>
                                    </p:animClr>
                                    <p:set>
                                      <p:cBhvr>
                                        <p:cTn id="53" dur="500" fill="hold"/>
                                        <p:tgtEl>
                                          <p:spTgt spid="30"/>
                                        </p:tgtEl>
                                        <p:attrNameLst>
                                          <p:attrName>fill.type</p:attrName>
                                        </p:attrNameLst>
                                      </p:cBhvr>
                                      <p:to>
                                        <p:strVal val="solid"/>
                                      </p:to>
                                    </p:set>
                                    <p:set>
                                      <p:cBhvr>
                                        <p:cTn id="54" dur="500" fill="hold"/>
                                        <p:tgtEl>
                                          <p:spTgt spid="30"/>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40"/>
                                        </p:tgtEl>
                                      </p:cBhvr>
                                    </p:cmd>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34"/>
                                        </p:tgtEl>
                                        <p:attrNameLst>
                                          <p:attrName>fillcolor</p:attrName>
                                        </p:attrNameLst>
                                      </p:cBhvr>
                                      <p:to>
                                        <a:srgbClr val="D99694"/>
                                      </p:to>
                                    </p:animClr>
                                    <p:set>
                                      <p:cBhvr>
                                        <p:cTn id="65" dur="500" fill="hold"/>
                                        <p:tgtEl>
                                          <p:spTgt spid="34"/>
                                        </p:tgtEl>
                                        <p:attrNameLst>
                                          <p:attrName>fill.type</p:attrName>
                                        </p:attrNameLst>
                                      </p:cBhvr>
                                      <p:to>
                                        <p:strVal val="solid"/>
                                      </p:to>
                                    </p:set>
                                    <p:set>
                                      <p:cBhvr>
                                        <p:cTn id="66" dur="500" fill="hold"/>
                                        <p:tgtEl>
                                          <p:spTgt spid="3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40"/>
                                        </p:tgtEl>
                                      </p:cBhvr>
                                    </p:cmd>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4"/>
                                        </p:tgtEl>
                                      </p:cBhvr>
                                    </p:animEffect>
                                    <p:animScale>
                                      <p:cBhvr>
                                        <p:cTn id="71" dur="250" autoRev="1" fill="hold"/>
                                        <p:tgtEl>
                                          <p:spTgt spid="34"/>
                                        </p:tgtEl>
                                      </p:cBhvr>
                                      <p:by x="105000" y="105000"/>
                                    </p:animScale>
                                  </p:childTnLst>
                                </p:cTn>
                              </p:par>
                            </p:childTnLst>
                          </p:cTn>
                        </p:par>
                      </p:childTnLst>
                    </p:cTn>
                  </p:par>
                </p:childTnLst>
              </p:cTn>
              <p:nextCondLst>
                <p:cond evt="onClick" delay="0">
                  <p:tgtEl>
                    <p:spTgt spid="34"/>
                  </p:tgtEl>
                </p:cond>
              </p:nextCondLst>
            </p:seq>
            <p:audio>
              <p:cMediaNode vol="80000">
                <p:cTn id="72" fill="hold" display="0">
                  <p:stCondLst>
                    <p:cond delay="indefinite"/>
                  </p:stCondLst>
                  <p:endCondLst>
                    <p:cond evt="onStopAudio" delay="0">
                      <p:tgtEl>
                        <p:sldTgt/>
                      </p:tgtEl>
                    </p:cond>
                  </p:endCondLst>
                </p:cTn>
                <p:tgtEl>
                  <p:spTgt spid="35"/>
                </p:tgtEl>
              </p:cMediaNode>
            </p:audio>
            <p:audio>
              <p:cMediaNode vol="80000">
                <p:cTn id="73" fill="hold" display="0">
                  <p:stCondLst>
                    <p:cond delay="indefinite"/>
                  </p:stCondLst>
                  <p:endCondLst>
                    <p:cond evt="onStopAudio" delay="0">
                      <p:tgtEl>
                        <p:sldTgt/>
                      </p:tgtEl>
                    </p:cond>
                  </p:endCondLst>
                </p:cTn>
                <p:tgtEl>
                  <p:spTgt spid="40"/>
                </p:tgtEl>
              </p:cMediaNode>
            </p:audio>
          </p:childTnLst>
        </p:cTn>
      </p:par>
    </p:tnLst>
    <p:bldLst>
      <p:bldP spid="26" grpId="0" animBg="1"/>
      <p:bldP spid="27" grpId="0" animBg="1"/>
      <p:bldP spid="27" grpId="1" animBg="1"/>
      <p:bldP spid="29" grpId="0" animBg="1"/>
      <p:bldP spid="29" grpId="1" animBg="1"/>
      <p:bldP spid="30" grpId="0" animBg="1"/>
      <p:bldP spid="30"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4" name="Rectangle 3"/>
          <p:cNvSpPr/>
          <p:nvPr/>
        </p:nvSpPr>
        <p:spPr>
          <a:xfrm>
            <a:off x="1176306" y="426193"/>
            <a:ext cx="7439297" cy="1338828"/>
          </a:xfrm>
          <a:prstGeom prst="rect">
            <a:avLst/>
          </a:prstGeom>
        </p:spPr>
        <p:txBody>
          <a:bodyPr wrap="square">
            <a:spAutoFit/>
          </a:bodyPr>
          <a:lstStyle/>
          <a:p>
            <a:pPr algn="just">
              <a:lnSpc>
                <a:spcPct val="150000"/>
              </a:lnSpc>
            </a:pPr>
            <a:r>
              <a:rPr lang="fr-FR" sz="1800" b="1" smtClean="0"/>
              <a:t>Luyện tập 1. </a:t>
            </a:r>
            <a:r>
              <a:rPr lang="en-US" sz="1800"/>
              <a:t>Sử dụng máy tính cầm tay để tính:</a:t>
            </a:r>
          </a:p>
          <a:p>
            <a:pPr algn="just">
              <a:lnSpc>
                <a:spcPct val="150000"/>
              </a:lnSpc>
            </a:pPr>
            <a:r>
              <a:rPr lang="en-US" sz="1800"/>
              <a:t>a) pH của các dung dịch có nồng độ H</a:t>
            </a:r>
            <a:r>
              <a:rPr lang="en-US" sz="1800" baseline="30000"/>
              <a:t>+</a:t>
            </a:r>
            <a:r>
              <a:rPr lang="en-US" sz="1800"/>
              <a:t> lần lượt là: </a:t>
            </a:r>
            <a:r>
              <a:rPr lang="en-US" sz="1800" smtClean="0"/>
              <a:t>0,01M</a:t>
            </a:r>
            <a:r>
              <a:rPr lang="en-US" sz="1800"/>
              <a:t>; </a:t>
            </a:r>
            <a:r>
              <a:rPr lang="en-US" sz="1800" smtClean="0"/>
              <a:t>0,5M </a:t>
            </a:r>
            <a:r>
              <a:rPr lang="en-US" sz="1800"/>
              <a:t>và </a:t>
            </a:r>
            <a:r>
              <a:rPr lang="en-US" sz="1800" smtClean="0"/>
              <a:t>1M</a:t>
            </a:r>
            <a:r>
              <a:rPr lang="en-US" sz="1800"/>
              <a:t>.</a:t>
            </a:r>
          </a:p>
          <a:p>
            <a:pPr algn="just">
              <a:lnSpc>
                <a:spcPct val="150000"/>
              </a:lnSpc>
            </a:pPr>
            <a:r>
              <a:rPr lang="en-US" sz="1800"/>
              <a:t>b) Nồng độ H</a:t>
            </a:r>
            <a:r>
              <a:rPr lang="en-US" sz="1800" baseline="30000"/>
              <a:t>+</a:t>
            </a:r>
            <a:r>
              <a:rPr lang="en-US" sz="1800"/>
              <a:t> của các dung dịch có pH lần lượt là 2,0; 7,4 và 14.</a:t>
            </a:r>
          </a:p>
        </p:txBody>
      </p:sp>
      <p:pic>
        <p:nvPicPr>
          <p:cNvPr id="5" name="Picture 4"/>
          <p:cNvPicPr>
            <a:picLocks noChangeAspect="1"/>
          </p:cNvPicPr>
          <p:nvPr/>
        </p:nvPicPr>
        <p:blipFill>
          <a:blip r:embed="rId3"/>
          <a:stretch>
            <a:fillRect/>
          </a:stretch>
        </p:blipFill>
        <p:spPr>
          <a:xfrm>
            <a:off x="606731" y="426193"/>
            <a:ext cx="502197" cy="486346"/>
          </a:xfrm>
          <a:prstGeom prst="rect">
            <a:avLst/>
          </a:prstGeom>
        </p:spPr>
      </p:pic>
      <p:sp>
        <p:nvSpPr>
          <p:cNvPr id="3" name="Rectangle 2"/>
          <p:cNvSpPr/>
          <p:nvPr/>
        </p:nvSpPr>
        <p:spPr>
          <a:xfrm>
            <a:off x="606731" y="2112349"/>
            <a:ext cx="8001252" cy="872034"/>
          </a:xfrm>
          <a:prstGeom prst="rect">
            <a:avLst/>
          </a:prstGeom>
        </p:spPr>
        <p:txBody>
          <a:bodyPr wrap="square">
            <a:spAutoFit/>
          </a:bodyPr>
          <a:lstStyle/>
          <a:p>
            <a:pPr algn="just">
              <a:lnSpc>
                <a:spcPct val="150000"/>
              </a:lnSpc>
            </a:pPr>
            <a:r>
              <a:rPr lang="en-US" sz="1800" b="1">
                <a:latin typeface="+mj-lt"/>
                <a:ea typeface="Times New Roman" panose="02020603050405020304" pitchFamily="18" charset="0"/>
                <a:cs typeface="Times New Roman" panose="02020603050405020304" pitchFamily="18" charset="0"/>
              </a:rPr>
              <a:t>a</a:t>
            </a:r>
            <a:r>
              <a:rPr lang="en-US" sz="1800">
                <a:latin typeface="+mj-lt"/>
                <a:ea typeface="Times New Roman" panose="02020603050405020304" pitchFamily="18" charset="0"/>
                <a:cs typeface="Times New Roman" panose="02020603050405020304" pitchFamily="18" charset="0"/>
              </a:rPr>
              <a:t>) Áp dụng công thức pH = -log[H</a:t>
            </a:r>
            <a:r>
              <a:rPr lang="en-US" sz="1800" baseline="30000">
                <a:latin typeface="+mj-lt"/>
                <a:ea typeface="Times New Roman" panose="02020603050405020304" pitchFamily="18" charset="0"/>
                <a:cs typeface="Times New Roman" panose="02020603050405020304" pitchFamily="18" charset="0"/>
              </a:rPr>
              <a:t>+</a:t>
            </a:r>
            <a:r>
              <a:rPr lang="en-US" sz="1800">
                <a:latin typeface="+mj-lt"/>
                <a:ea typeface="Times New Roman" panose="02020603050405020304" pitchFamily="18" charset="0"/>
                <a:cs typeface="Times New Roman" panose="02020603050405020304" pitchFamily="18" charset="0"/>
              </a:rPr>
              <a:t>] ta có pH của các dung dịch được thể hiện trong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509891575"/>
              </p:ext>
            </p:extLst>
          </p:nvPr>
        </p:nvGraphicFramePr>
        <p:xfrm>
          <a:off x="748145" y="3331711"/>
          <a:ext cx="7718424" cy="1272758"/>
        </p:xfrm>
        <a:graphic>
          <a:graphicData uri="http://schemas.openxmlformats.org/drawingml/2006/table">
            <a:tbl>
              <a:tblPr firstRow="1" firstCol="1" bandRow="1">
                <a:tableStyleId>{09D6A1DD-AAB5-48D3-856D-E10BF3C0C790}</a:tableStyleId>
              </a:tblPr>
              <a:tblGrid>
                <a:gridCol w="1929606">
                  <a:extLst>
                    <a:ext uri="{9D8B030D-6E8A-4147-A177-3AD203B41FA5}">
                      <a16:colId xmlns:a16="http://schemas.microsoft.com/office/drawing/2014/main" xmlns="" val="681452474"/>
                    </a:ext>
                  </a:extLst>
                </a:gridCol>
                <a:gridCol w="1929606">
                  <a:extLst>
                    <a:ext uri="{9D8B030D-6E8A-4147-A177-3AD203B41FA5}">
                      <a16:colId xmlns:a16="http://schemas.microsoft.com/office/drawing/2014/main" xmlns="" val="3119674507"/>
                    </a:ext>
                  </a:extLst>
                </a:gridCol>
                <a:gridCol w="1929606">
                  <a:extLst>
                    <a:ext uri="{9D8B030D-6E8A-4147-A177-3AD203B41FA5}">
                      <a16:colId xmlns:a16="http://schemas.microsoft.com/office/drawing/2014/main" xmlns="" val="1375010888"/>
                    </a:ext>
                  </a:extLst>
                </a:gridCol>
                <a:gridCol w="1929606">
                  <a:extLst>
                    <a:ext uri="{9D8B030D-6E8A-4147-A177-3AD203B41FA5}">
                      <a16:colId xmlns:a16="http://schemas.microsoft.com/office/drawing/2014/main" xmlns="" val="659197216"/>
                    </a:ext>
                  </a:extLst>
                </a:gridCol>
              </a:tblGrid>
              <a:tr h="636379">
                <a:tc>
                  <a:txBody>
                    <a:bodyPr/>
                    <a:lstStyle/>
                    <a:p>
                      <a:pPr algn="ctr">
                        <a:lnSpc>
                          <a:spcPct val="100000"/>
                        </a:lnSpc>
                        <a:spcAft>
                          <a:spcPts val="0"/>
                        </a:spcAft>
                      </a:pPr>
                      <a:r>
                        <a:rPr lang="en-US" sz="1800">
                          <a:effectLst/>
                        </a:rPr>
                        <a:t>Nồng độ (M)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0,01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0,5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47902305"/>
                  </a:ext>
                </a:extLst>
              </a:tr>
              <a:tr h="636379">
                <a:tc>
                  <a:txBody>
                    <a:bodyPr/>
                    <a:lstStyle/>
                    <a:p>
                      <a:pPr algn="ctr">
                        <a:lnSpc>
                          <a:spcPct val="100000"/>
                        </a:lnSpc>
                        <a:spcAft>
                          <a:spcPts val="0"/>
                        </a:spcAft>
                      </a:pPr>
                      <a:r>
                        <a:rPr lang="en-US" sz="1800">
                          <a:effectLst/>
                        </a:rPr>
                        <a:t>pH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0,3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25926374"/>
                  </a:ext>
                </a:extLst>
              </a:tr>
            </a:tbl>
          </a:graphicData>
        </a:graphic>
      </p:graphicFrame>
    </p:spTree>
    <p:extLst>
      <p:ext uri="{BB962C8B-B14F-4D97-AF65-F5344CB8AC3E}">
        <p14:creationId xmlns:p14="http://schemas.microsoft.com/office/powerpoint/2010/main" val="111381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4" name="Rectangle 3"/>
          <p:cNvSpPr/>
          <p:nvPr/>
        </p:nvSpPr>
        <p:spPr>
          <a:xfrm>
            <a:off x="1176306" y="426193"/>
            <a:ext cx="7439297" cy="1338828"/>
          </a:xfrm>
          <a:prstGeom prst="rect">
            <a:avLst/>
          </a:prstGeom>
        </p:spPr>
        <p:txBody>
          <a:bodyPr wrap="square">
            <a:spAutoFit/>
          </a:bodyPr>
          <a:lstStyle/>
          <a:p>
            <a:pPr algn="just">
              <a:lnSpc>
                <a:spcPct val="150000"/>
              </a:lnSpc>
            </a:pPr>
            <a:r>
              <a:rPr lang="fr-FR" sz="1800" b="1" smtClean="0"/>
              <a:t>Luyện tập 1. </a:t>
            </a:r>
            <a:r>
              <a:rPr lang="en-US" sz="1800"/>
              <a:t>Sử dụng máy tính cầm tay để tính:</a:t>
            </a:r>
          </a:p>
          <a:p>
            <a:pPr algn="just">
              <a:lnSpc>
                <a:spcPct val="150000"/>
              </a:lnSpc>
            </a:pPr>
            <a:r>
              <a:rPr lang="en-US" sz="1800"/>
              <a:t>a) pH của các dung dịch có nồng độ H</a:t>
            </a:r>
            <a:r>
              <a:rPr lang="en-US" sz="1800" baseline="30000"/>
              <a:t>+</a:t>
            </a:r>
            <a:r>
              <a:rPr lang="en-US" sz="1800"/>
              <a:t> lần lượt là: </a:t>
            </a:r>
            <a:r>
              <a:rPr lang="en-US" sz="1800" smtClean="0"/>
              <a:t>0,01M</a:t>
            </a:r>
            <a:r>
              <a:rPr lang="en-US" sz="1800"/>
              <a:t>; </a:t>
            </a:r>
            <a:r>
              <a:rPr lang="en-US" sz="1800" smtClean="0"/>
              <a:t>0,5M </a:t>
            </a:r>
            <a:r>
              <a:rPr lang="en-US" sz="1800"/>
              <a:t>và </a:t>
            </a:r>
            <a:r>
              <a:rPr lang="en-US" sz="1800" smtClean="0"/>
              <a:t>1M</a:t>
            </a:r>
            <a:r>
              <a:rPr lang="en-US" sz="1800"/>
              <a:t>.</a:t>
            </a:r>
          </a:p>
          <a:p>
            <a:pPr algn="just">
              <a:lnSpc>
                <a:spcPct val="150000"/>
              </a:lnSpc>
            </a:pPr>
            <a:r>
              <a:rPr lang="en-US" sz="1800"/>
              <a:t>b) Nồng độ H</a:t>
            </a:r>
            <a:r>
              <a:rPr lang="en-US" sz="1800" baseline="30000"/>
              <a:t>+</a:t>
            </a:r>
            <a:r>
              <a:rPr lang="en-US" sz="1800"/>
              <a:t> của các dung dịch có pH lần lượt là 2,0; 7,4 và 14.</a:t>
            </a:r>
          </a:p>
        </p:txBody>
      </p:sp>
      <p:pic>
        <p:nvPicPr>
          <p:cNvPr id="5" name="Picture 4"/>
          <p:cNvPicPr>
            <a:picLocks noChangeAspect="1"/>
          </p:cNvPicPr>
          <p:nvPr/>
        </p:nvPicPr>
        <p:blipFill>
          <a:blip r:embed="rId3"/>
          <a:stretch>
            <a:fillRect/>
          </a:stretch>
        </p:blipFill>
        <p:spPr>
          <a:xfrm>
            <a:off x="606731" y="426193"/>
            <a:ext cx="502197" cy="486346"/>
          </a:xfrm>
          <a:prstGeom prst="rect">
            <a:avLst/>
          </a:prstGeom>
        </p:spPr>
      </p:pic>
      <p:sp>
        <p:nvSpPr>
          <p:cNvPr id="3" name="Rectangle 2"/>
          <p:cNvSpPr/>
          <p:nvPr/>
        </p:nvSpPr>
        <p:spPr>
          <a:xfrm>
            <a:off x="606731" y="2112349"/>
            <a:ext cx="8001252" cy="872034"/>
          </a:xfrm>
          <a:prstGeom prst="rect">
            <a:avLst/>
          </a:prstGeom>
        </p:spPr>
        <p:txBody>
          <a:bodyPr wrap="square">
            <a:spAutoFit/>
          </a:bodyPr>
          <a:lstStyle/>
          <a:p>
            <a:pPr algn="just">
              <a:lnSpc>
                <a:spcPct val="150000"/>
              </a:lnSpc>
            </a:pPr>
            <a:r>
              <a:rPr lang="en-US" sz="1800" b="1" smtClean="0">
                <a:latin typeface="+mj-lt"/>
                <a:ea typeface="Times New Roman" panose="02020603050405020304" pitchFamily="18" charset="0"/>
                <a:cs typeface="Times New Roman" panose="02020603050405020304" pitchFamily="18" charset="0"/>
              </a:rPr>
              <a:t>b</a:t>
            </a:r>
            <a:r>
              <a:rPr lang="en-US" sz="1800" smtClean="0">
                <a:latin typeface="+mj-lt"/>
                <a:ea typeface="Times New Roman" panose="02020603050405020304" pitchFamily="18" charset="0"/>
                <a:cs typeface="Times New Roman" panose="02020603050405020304" pitchFamily="18" charset="0"/>
              </a:rPr>
              <a:t>) </a:t>
            </a:r>
            <a:r>
              <a:rPr lang="en-US" sz="1800"/>
              <a:t>Áp dụng công thức [H</a:t>
            </a:r>
            <a:r>
              <a:rPr lang="en-US" sz="1800" baseline="30000"/>
              <a:t>+</a:t>
            </a:r>
            <a:r>
              <a:rPr lang="en-US" sz="1800"/>
              <a:t>] = 10</a:t>
            </a:r>
            <a:r>
              <a:rPr lang="en-US" sz="1800" baseline="30000"/>
              <a:t>-pH</a:t>
            </a:r>
            <a:r>
              <a:rPr lang="en-US" sz="1800"/>
              <a:t> ta có nồng độ H</a:t>
            </a:r>
            <a:r>
              <a:rPr lang="en-US" sz="1800" baseline="30000"/>
              <a:t>+</a:t>
            </a:r>
            <a:r>
              <a:rPr lang="en-US" sz="1800"/>
              <a:t> của các dung dịch được thể hiện trong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65423881"/>
              </p:ext>
            </p:extLst>
          </p:nvPr>
        </p:nvGraphicFramePr>
        <p:xfrm>
          <a:off x="748145" y="3331711"/>
          <a:ext cx="7718424" cy="1272758"/>
        </p:xfrm>
        <a:graphic>
          <a:graphicData uri="http://schemas.openxmlformats.org/drawingml/2006/table">
            <a:tbl>
              <a:tblPr firstRow="1" firstCol="1" bandRow="1">
                <a:tableStyleId>{09D6A1DD-AAB5-48D3-856D-E10BF3C0C790}</a:tableStyleId>
              </a:tblPr>
              <a:tblGrid>
                <a:gridCol w="1929606">
                  <a:extLst>
                    <a:ext uri="{9D8B030D-6E8A-4147-A177-3AD203B41FA5}">
                      <a16:colId xmlns:a16="http://schemas.microsoft.com/office/drawing/2014/main" xmlns="" val="681452474"/>
                    </a:ext>
                  </a:extLst>
                </a:gridCol>
                <a:gridCol w="1929606">
                  <a:extLst>
                    <a:ext uri="{9D8B030D-6E8A-4147-A177-3AD203B41FA5}">
                      <a16:colId xmlns:a16="http://schemas.microsoft.com/office/drawing/2014/main" xmlns="" val="3119674507"/>
                    </a:ext>
                  </a:extLst>
                </a:gridCol>
                <a:gridCol w="1929606">
                  <a:extLst>
                    <a:ext uri="{9D8B030D-6E8A-4147-A177-3AD203B41FA5}">
                      <a16:colId xmlns:a16="http://schemas.microsoft.com/office/drawing/2014/main" xmlns="" val="1375010888"/>
                    </a:ext>
                  </a:extLst>
                </a:gridCol>
                <a:gridCol w="1929606">
                  <a:extLst>
                    <a:ext uri="{9D8B030D-6E8A-4147-A177-3AD203B41FA5}">
                      <a16:colId xmlns:a16="http://schemas.microsoft.com/office/drawing/2014/main" xmlns="" val="659197216"/>
                    </a:ext>
                  </a:extLst>
                </a:gridCol>
              </a:tblGrid>
              <a:tr h="636379">
                <a:tc>
                  <a:txBody>
                    <a:bodyPr/>
                    <a:lstStyle/>
                    <a:p>
                      <a:pPr algn="ctr">
                        <a:lnSpc>
                          <a:spcPct val="100000"/>
                        </a:lnSpc>
                        <a:spcAft>
                          <a:spcPts val="0"/>
                        </a:spcAft>
                      </a:pPr>
                      <a:r>
                        <a:rPr lang="en-US" sz="1800" smtClean="0">
                          <a:solidFill>
                            <a:srgbClr val="000000"/>
                          </a:solidFill>
                          <a:effectLst/>
                          <a:latin typeface="+mj-lt"/>
                          <a:ea typeface="Calibri" panose="020F0502020204030204" pitchFamily="34" charset="0"/>
                          <a:cs typeface="Times New Roman" panose="02020603050405020304" pitchFamily="18" charset="0"/>
                        </a:rPr>
                        <a:t>pH</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2</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7,4</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14</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47902305"/>
                  </a:ext>
                </a:extLst>
              </a:tr>
              <a:tr h="636379">
                <a:tc>
                  <a:txBody>
                    <a:bodyPr/>
                    <a:lstStyle/>
                    <a:p>
                      <a:pPr algn="ctr">
                        <a:lnSpc>
                          <a:spcPct val="100000"/>
                        </a:lnSpc>
                        <a:spcAft>
                          <a:spcPts val="0"/>
                        </a:spcAft>
                      </a:pPr>
                      <a:r>
                        <a:rPr lang="en-US" sz="1800" smtClean="0">
                          <a:solidFill>
                            <a:srgbClr val="000000"/>
                          </a:solidFill>
                          <a:effectLst/>
                          <a:latin typeface="+mj-lt"/>
                        </a:rPr>
                        <a:t>Nồng độ (M)</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0,01</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3,98.10</a:t>
                      </a:r>
                      <a:r>
                        <a:rPr lang="en-US" sz="1800" baseline="30000">
                          <a:solidFill>
                            <a:srgbClr val="000000"/>
                          </a:solidFill>
                          <a:effectLst/>
                          <a:latin typeface="+mj-lt"/>
                          <a:ea typeface="Times New Roman" panose="02020603050405020304" pitchFamily="18" charset="0"/>
                          <a:cs typeface="Times New Roman" panose="02020603050405020304" pitchFamily="18" charset="0"/>
                        </a:rPr>
                        <a:t>-8</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10</a:t>
                      </a:r>
                      <a:r>
                        <a:rPr lang="en-US" sz="1800" baseline="30000">
                          <a:solidFill>
                            <a:srgbClr val="000000"/>
                          </a:solidFill>
                          <a:effectLst/>
                          <a:latin typeface="+mj-lt"/>
                          <a:ea typeface="Times New Roman" panose="02020603050405020304" pitchFamily="18" charset="0"/>
                          <a:cs typeface="Times New Roman" panose="02020603050405020304" pitchFamily="18" charset="0"/>
                        </a:rPr>
                        <a:t>-14</a:t>
                      </a:r>
                      <a:endParaRPr lang="en-US" sz="1800">
                        <a:solidFill>
                          <a:srgbClr val="000000"/>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25926374"/>
                  </a:ext>
                </a:extLst>
              </a:tr>
            </a:tbl>
          </a:graphicData>
        </a:graphic>
      </p:graphicFrame>
    </p:spTree>
    <p:extLst>
      <p:ext uri="{BB962C8B-B14F-4D97-AF65-F5344CB8AC3E}">
        <p14:creationId xmlns:p14="http://schemas.microsoft.com/office/powerpoint/2010/main" val="775873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4" name="Rectangle 3"/>
          <p:cNvSpPr/>
          <p:nvPr/>
        </p:nvSpPr>
        <p:spPr>
          <a:xfrm>
            <a:off x="1206787" y="289033"/>
            <a:ext cx="7152354" cy="923330"/>
          </a:xfrm>
          <a:prstGeom prst="rect">
            <a:avLst/>
          </a:prstGeom>
        </p:spPr>
        <p:txBody>
          <a:bodyPr wrap="square">
            <a:spAutoFit/>
          </a:bodyPr>
          <a:lstStyle/>
          <a:p>
            <a:pPr algn="just">
              <a:lnSpc>
                <a:spcPct val="150000"/>
              </a:lnSpc>
            </a:pPr>
            <a:r>
              <a:rPr lang="fr-FR" sz="1800" b="1" smtClean="0"/>
              <a:t>Luyện tập 2. </a:t>
            </a:r>
            <a:r>
              <a:rPr lang="en-US" sz="1800"/>
              <a:t>Giải thích vì sao việc thiếu acid trong dạ dày là một nguyên nhân gây nên bệnh nhiễm khuẩn đường tiêu hoá.</a:t>
            </a:r>
          </a:p>
        </p:txBody>
      </p:sp>
      <p:pic>
        <p:nvPicPr>
          <p:cNvPr id="5" name="Picture 4"/>
          <p:cNvPicPr>
            <a:picLocks noChangeAspect="1"/>
          </p:cNvPicPr>
          <p:nvPr/>
        </p:nvPicPr>
        <p:blipFill>
          <a:blip r:embed="rId3"/>
          <a:stretch>
            <a:fillRect/>
          </a:stretch>
        </p:blipFill>
        <p:spPr>
          <a:xfrm>
            <a:off x="637211" y="289033"/>
            <a:ext cx="502197" cy="486346"/>
          </a:xfrm>
          <a:prstGeom prst="rect">
            <a:avLst/>
          </a:prstGeom>
        </p:spPr>
      </p:pic>
      <p:pic>
        <p:nvPicPr>
          <p:cNvPr id="2" name="Picture 1"/>
          <p:cNvPicPr>
            <a:picLocks noChangeAspect="1"/>
          </p:cNvPicPr>
          <p:nvPr/>
        </p:nvPicPr>
        <p:blipFill>
          <a:blip r:embed="rId4"/>
          <a:stretch>
            <a:fillRect/>
          </a:stretch>
        </p:blipFill>
        <p:spPr>
          <a:xfrm>
            <a:off x="378131" y="1729936"/>
            <a:ext cx="3140393" cy="2853493"/>
          </a:xfrm>
          <a:prstGeom prst="rect">
            <a:avLst/>
          </a:prstGeom>
          <a:effectLst>
            <a:outerShdw blurRad="50800" dist="38100" dir="2700000" algn="tl" rotWithShape="0">
              <a:prstClr val="black">
                <a:alpha val="40000"/>
              </a:prstClr>
            </a:outerShdw>
          </a:effectLst>
        </p:spPr>
      </p:pic>
      <p:sp>
        <p:nvSpPr>
          <p:cNvPr id="7" name="Rounded Rectangular Callout 6"/>
          <p:cNvSpPr/>
          <p:nvPr/>
        </p:nvSpPr>
        <p:spPr>
          <a:xfrm>
            <a:off x="3893820" y="1463236"/>
            <a:ext cx="4823460" cy="1340924"/>
          </a:xfrm>
          <a:prstGeom prst="wedgeRoundRectCallout">
            <a:avLst>
              <a:gd name="adj1" fmla="val 3527"/>
              <a:gd name="adj2" fmla="val 42667"/>
              <a:gd name="adj3" fmla="val 16667"/>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solidFill>
                  <a:schemeClr val="bg1"/>
                </a:solidFill>
              </a:rPr>
              <a:t>Dịch vị dạ dày của con người chứa acid HCl </a:t>
            </a:r>
            <a:r>
              <a:rPr lang="en-US" sz="1700" smtClean="0">
                <a:solidFill>
                  <a:schemeClr val="bg1"/>
                </a:solidFill>
              </a:rPr>
              <a:t>(pH ≈ 1,5 - 3,5) </a:t>
            </a:r>
            <a:r>
              <a:rPr lang="en-US" sz="1700" smtClean="0">
                <a:solidFill>
                  <a:schemeClr val="bg1"/>
                </a:solidFill>
                <a:sym typeface="Symbol" panose="05050102010706020507" pitchFamily="18" charset="2"/>
              </a:rPr>
              <a:t> K</a:t>
            </a:r>
            <a:r>
              <a:rPr lang="en-US" sz="1700" smtClean="0">
                <a:solidFill>
                  <a:schemeClr val="bg1"/>
                </a:solidFill>
              </a:rPr>
              <a:t>hoảng </a:t>
            </a:r>
            <a:r>
              <a:rPr lang="en-US" sz="1700">
                <a:solidFill>
                  <a:schemeClr val="bg1"/>
                </a:solidFill>
              </a:rPr>
              <a:t>pH phù hợp để enzyme tiêu hoá hoạt động hiệu </a:t>
            </a:r>
            <a:r>
              <a:rPr lang="en-US" sz="1700" smtClean="0">
                <a:solidFill>
                  <a:schemeClr val="bg1"/>
                </a:solidFill>
              </a:rPr>
              <a:t>quả</a:t>
            </a:r>
            <a:endParaRPr lang="en-US" sz="1700" b="1" dirty="0">
              <a:solidFill>
                <a:schemeClr val="bg1"/>
              </a:solidFill>
              <a:latin typeface="Arial" panose="020B0604020202020204" pitchFamily="34" charset="0"/>
              <a:cs typeface="Arial" panose="020B0604020202020204" pitchFamily="34" charset="0"/>
            </a:endParaRPr>
          </a:p>
        </p:txBody>
      </p:sp>
      <p:sp>
        <p:nvSpPr>
          <p:cNvPr id="8" name="Rounded Rectangular Callout 7"/>
          <p:cNvSpPr/>
          <p:nvPr/>
        </p:nvSpPr>
        <p:spPr>
          <a:xfrm>
            <a:off x="3893820" y="3092546"/>
            <a:ext cx="4823460" cy="1711473"/>
          </a:xfrm>
          <a:prstGeom prst="wedgeRoundRectCallout">
            <a:avLst>
              <a:gd name="adj1" fmla="val 3527"/>
              <a:gd name="adj2" fmla="val 42667"/>
              <a:gd name="adj3" fmla="val 16667"/>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a:t>HCl còn làm nhiệm vụ sát khuẩn, tiêu diệt </a:t>
            </a:r>
            <a:r>
              <a:rPr lang="en-US" sz="1700" smtClean="0"/>
              <a:t>vi </a:t>
            </a:r>
            <a:r>
              <a:rPr lang="en-US" sz="1700"/>
              <a:t>khuẩn có trong thức </a:t>
            </a:r>
            <a:r>
              <a:rPr lang="en-US" sz="1700" smtClean="0"/>
              <a:t>ăn</a:t>
            </a:r>
            <a:r>
              <a:rPr lang="en-US" sz="1700"/>
              <a:t> </a:t>
            </a:r>
            <a:r>
              <a:rPr lang="en-US" sz="1700">
                <a:solidFill>
                  <a:schemeClr val="bg1"/>
                </a:solidFill>
                <a:sym typeface="Symbol" panose="05050102010706020507" pitchFamily="18" charset="2"/>
              </a:rPr>
              <a:t> </a:t>
            </a:r>
            <a:r>
              <a:rPr lang="en-US" sz="1700" smtClean="0">
                <a:solidFill>
                  <a:schemeClr val="bg1"/>
                </a:solidFill>
                <a:sym typeface="Symbol" panose="05050102010706020507" pitchFamily="18" charset="2"/>
              </a:rPr>
              <a:t> </a:t>
            </a:r>
            <a:r>
              <a:rPr lang="en-US" sz="1700"/>
              <a:t>V</a:t>
            </a:r>
            <a:r>
              <a:rPr lang="en-US" sz="1700" smtClean="0"/>
              <a:t>iệc </a:t>
            </a:r>
            <a:r>
              <a:rPr lang="en-US" sz="1700"/>
              <a:t>thiếu acid trong dạ dày là nguyên nhân gây nên bệnh nhiễm khuẩn đường tiêu </a:t>
            </a:r>
            <a:r>
              <a:rPr lang="en-US" sz="1700" smtClean="0"/>
              <a:t>hoá</a:t>
            </a:r>
            <a:endParaRPr lang="en-US" sz="1700"/>
          </a:p>
        </p:txBody>
      </p:sp>
    </p:spTree>
    <p:extLst>
      <p:ext uri="{BB962C8B-B14F-4D97-AF65-F5344CB8AC3E}">
        <p14:creationId xmlns:p14="http://schemas.microsoft.com/office/powerpoint/2010/main" val="3532402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500"/>
                                        <p:tgtEl>
                                          <p:spTgt spid="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4" name="Rectangle 3"/>
          <p:cNvSpPr/>
          <p:nvPr/>
        </p:nvSpPr>
        <p:spPr>
          <a:xfrm>
            <a:off x="1206787" y="349993"/>
            <a:ext cx="7152354" cy="1287532"/>
          </a:xfrm>
          <a:prstGeom prst="rect">
            <a:avLst/>
          </a:prstGeom>
        </p:spPr>
        <p:txBody>
          <a:bodyPr wrap="square">
            <a:spAutoFit/>
          </a:bodyPr>
          <a:lstStyle/>
          <a:p>
            <a:pPr algn="just">
              <a:lnSpc>
                <a:spcPct val="150000"/>
              </a:lnSpc>
            </a:pPr>
            <a:r>
              <a:rPr lang="fr-FR" sz="1800" b="1" smtClean="0"/>
              <a:t>Luyện tập 3. </a:t>
            </a:r>
            <a:r>
              <a:rPr lang="en-US" sz="1800"/>
              <a:t>Đất nhiễm phèn có pH trong khoảng 4,5 – 5,0. Hãy giải thích vì sao người ta thường bón vôi bột (CaO) để cải tạo loại đất này.</a:t>
            </a:r>
          </a:p>
        </p:txBody>
      </p:sp>
      <p:pic>
        <p:nvPicPr>
          <p:cNvPr id="5" name="Picture 4"/>
          <p:cNvPicPr>
            <a:picLocks noChangeAspect="1"/>
          </p:cNvPicPr>
          <p:nvPr/>
        </p:nvPicPr>
        <p:blipFill>
          <a:blip r:embed="rId3"/>
          <a:stretch>
            <a:fillRect/>
          </a:stretch>
        </p:blipFill>
        <p:spPr>
          <a:xfrm>
            <a:off x="637211" y="349993"/>
            <a:ext cx="502197" cy="486346"/>
          </a:xfrm>
          <a:prstGeom prst="rect">
            <a:avLst/>
          </a:prstGeom>
        </p:spPr>
      </p:pic>
      <p:sp>
        <p:nvSpPr>
          <p:cNvPr id="3" name="Rectangle 2"/>
          <p:cNvSpPr/>
          <p:nvPr/>
        </p:nvSpPr>
        <p:spPr>
          <a:xfrm>
            <a:off x="522188" y="1767885"/>
            <a:ext cx="8042692" cy="2169825"/>
          </a:xfrm>
          <a:prstGeom prst="rect">
            <a:avLst/>
          </a:prstGeom>
        </p:spPr>
        <p:txBody>
          <a:bodyPr wrap="square">
            <a:spAutoFit/>
          </a:bodyPr>
          <a:lstStyle/>
          <a:p>
            <a:pPr algn="just">
              <a:lnSpc>
                <a:spcPct val="150000"/>
              </a:lnSpc>
            </a:pPr>
            <a:r>
              <a:rPr lang="en-US" sz="1800" b="1" i="1" u="sng" smtClean="0">
                <a:latin typeface="+mj-lt"/>
                <a:ea typeface="Times New Roman" panose="02020603050405020304" pitchFamily="18" charset="0"/>
                <a:cs typeface="Times New Roman" panose="02020603050405020304" pitchFamily="18" charset="0"/>
              </a:rPr>
              <a:t>Lời giải:</a:t>
            </a:r>
          </a:p>
          <a:p>
            <a:pPr marL="285750" indent="-285750" algn="just">
              <a:lnSpc>
                <a:spcPct val="150000"/>
              </a:lnSpc>
              <a:buFont typeface="Wingdings" panose="05000000000000000000" pitchFamily="2" charset="2"/>
              <a:buChar char="§"/>
            </a:pPr>
            <a:r>
              <a:rPr lang="en-US" sz="1800" smtClean="0">
                <a:latin typeface="+mj-lt"/>
                <a:ea typeface="Times New Roman" panose="02020603050405020304" pitchFamily="18" charset="0"/>
                <a:cs typeface="Times New Roman" panose="02020603050405020304" pitchFamily="18" charset="0"/>
              </a:rPr>
              <a:t>Phạm </a:t>
            </a:r>
            <a:r>
              <a:rPr lang="en-US" sz="1800">
                <a:latin typeface="+mj-lt"/>
                <a:ea typeface="Times New Roman" panose="02020603050405020304" pitchFamily="18" charset="0"/>
                <a:cs typeface="Times New Roman" panose="02020603050405020304" pitchFamily="18" charset="0"/>
              </a:rPr>
              <a:t>vi pH tối ưu cho hầu hết các cây trồng là từ 5,5 </a:t>
            </a:r>
            <a:r>
              <a:rPr lang="en-US" sz="1800">
                <a:ea typeface="Times New Roman" panose="02020603050405020304" pitchFamily="18" charset="0"/>
                <a:cs typeface="Times New Roman" panose="02020603050405020304" pitchFamily="18" charset="0"/>
              </a:rPr>
              <a:t>– </a:t>
            </a:r>
            <a:r>
              <a:rPr lang="en-US" sz="1800" smtClean="0">
                <a:latin typeface="+mj-lt"/>
                <a:ea typeface="Times New Roman" panose="02020603050405020304" pitchFamily="18" charset="0"/>
                <a:cs typeface="Times New Roman" panose="02020603050405020304" pitchFamily="18" charset="0"/>
              </a:rPr>
              <a:t>7,5</a:t>
            </a:r>
            <a:r>
              <a:rPr lang="en-US" sz="1800">
                <a:latin typeface="+mj-lt"/>
                <a:ea typeface="Times New Roman" panose="02020603050405020304" pitchFamily="18" charset="0"/>
                <a:cs typeface="Times New Roman" panose="02020603050405020304" pitchFamily="18" charset="0"/>
              </a:rPr>
              <a:t>. </a:t>
            </a:r>
            <a:endParaRPr lang="en-US" sz="1800" smtClean="0">
              <a:latin typeface="+mj-lt"/>
              <a:ea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en-US" sz="1800" smtClean="0">
                <a:latin typeface="+mj-lt"/>
                <a:ea typeface="Times New Roman" panose="02020603050405020304" pitchFamily="18" charset="0"/>
                <a:cs typeface="Times New Roman" panose="02020603050405020304" pitchFamily="18" charset="0"/>
              </a:rPr>
              <a:t>Đất </a:t>
            </a:r>
            <a:r>
              <a:rPr lang="en-US" sz="1800">
                <a:latin typeface="+mj-lt"/>
                <a:ea typeface="Times New Roman" panose="02020603050405020304" pitchFamily="18" charset="0"/>
                <a:cs typeface="Times New Roman" panose="02020603050405020304" pitchFamily="18" charset="0"/>
              </a:rPr>
              <a:t>nhiễm phèn có pH trong khoảng 4,5 – 5,0 </a:t>
            </a:r>
            <a:r>
              <a:rPr lang="en-US" sz="1800" smtClean="0">
                <a:latin typeface="+mj-lt"/>
                <a:ea typeface="Times New Roman" panose="02020603050405020304" pitchFamily="18" charset="0"/>
                <a:cs typeface="Times New Roman" panose="02020603050405020304" pitchFamily="18" charset="0"/>
              </a:rPr>
              <a:t>(nồng </a:t>
            </a:r>
            <a:r>
              <a:rPr lang="en-US" sz="1800">
                <a:latin typeface="+mj-lt"/>
                <a:ea typeface="Times New Roman" panose="02020603050405020304" pitchFamily="18" charset="0"/>
                <a:cs typeface="Times New Roman" panose="02020603050405020304" pitchFamily="18" charset="0"/>
              </a:rPr>
              <a:t>độ acid </a:t>
            </a:r>
            <a:r>
              <a:rPr lang="en-US" sz="1800" smtClean="0">
                <a:latin typeface="+mj-lt"/>
                <a:ea typeface="Times New Roman" panose="02020603050405020304" pitchFamily="18" charset="0"/>
                <a:cs typeface="Times New Roman" panose="02020603050405020304" pitchFamily="18" charset="0"/>
              </a:rPr>
              <a:t>thấp </a:t>
            </a:r>
            <a:r>
              <a:rPr lang="en-US" sz="1800">
                <a:latin typeface="+mj-lt"/>
                <a:ea typeface="Times New Roman" panose="02020603050405020304" pitchFamily="18" charset="0"/>
                <a:cs typeface="Times New Roman" panose="02020603050405020304" pitchFamily="18" charset="0"/>
              </a:rPr>
              <a:t>hơn mức tối </a:t>
            </a:r>
            <a:r>
              <a:rPr lang="en-US" sz="1800" smtClean="0">
                <a:latin typeface="+mj-lt"/>
                <a:ea typeface="Times New Roman" panose="02020603050405020304" pitchFamily="18" charset="0"/>
                <a:cs typeface="Times New Roman" panose="02020603050405020304" pitchFamily="18" charset="0"/>
              </a:rPr>
              <a:t>ưu) </a:t>
            </a:r>
            <a:r>
              <a:rPr lang="en-US" sz="1800" smtClean="0">
                <a:latin typeface="+mj-lt"/>
                <a:ea typeface="Times New Roman" panose="02020603050405020304" pitchFamily="18" charset="0"/>
                <a:cs typeface="Times New Roman" panose="02020603050405020304" pitchFamily="18" charset="0"/>
                <a:sym typeface="Symbol" panose="05050102010706020507" pitchFamily="18" charset="2"/>
              </a:rPr>
              <a:t> </a:t>
            </a:r>
            <a:r>
              <a:rPr lang="en-US" sz="1800" smtClean="0">
                <a:latin typeface="+mj-lt"/>
                <a:ea typeface="Times New Roman" panose="02020603050405020304" pitchFamily="18" charset="0"/>
                <a:cs typeface="Times New Roman" panose="02020603050405020304" pitchFamily="18" charset="0"/>
              </a:rPr>
              <a:t>Để </a:t>
            </a:r>
            <a:r>
              <a:rPr lang="en-US" sz="1800">
                <a:latin typeface="+mj-lt"/>
                <a:ea typeface="Times New Roman" panose="02020603050405020304" pitchFamily="18" charset="0"/>
                <a:cs typeface="Times New Roman" panose="02020603050405020304" pitchFamily="18" charset="0"/>
              </a:rPr>
              <a:t>cải tạo đất nhiễm </a:t>
            </a:r>
            <a:r>
              <a:rPr lang="en-US" sz="1800" smtClean="0">
                <a:latin typeface="+mj-lt"/>
                <a:ea typeface="Times New Roman" panose="02020603050405020304" pitchFamily="18" charset="0"/>
                <a:cs typeface="Times New Roman" panose="02020603050405020304" pitchFamily="18" charset="0"/>
              </a:rPr>
              <a:t>phèn, </a:t>
            </a:r>
            <a:r>
              <a:rPr lang="en-US" sz="1800">
                <a:latin typeface="+mj-lt"/>
                <a:ea typeface="Times New Roman" panose="02020603050405020304" pitchFamily="18" charset="0"/>
                <a:cs typeface="Times New Roman" panose="02020603050405020304" pitchFamily="18" charset="0"/>
              </a:rPr>
              <a:t>người ta thường bón vôi bột (CaO</a:t>
            </a:r>
            <a:r>
              <a:rPr lang="en-US" sz="1800" smtClean="0">
                <a:latin typeface="+mj-lt"/>
                <a:ea typeface="Times New Roman" panose="02020603050405020304" pitchFamily="18" charset="0"/>
                <a:cs typeface="Times New Roman" panose="02020603050405020304" pitchFamily="18" charset="0"/>
              </a:rPr>
              <a:t>):</a:t>
            </a:r>
            <a:endParaRPr lang="en-US" sz="1800">
              <a:latin typeface="+mj-lt"/>
              <a:ea typeface="Calibri" panose="020F0502020204030204" pitchFamily="34" charset="0"/>
              <a:cs typeface="Times New Roman" panose="02020603050405020304" pitchFamily="18" charset="0"/>
            </a:endParaRPr>
          </a:p>
          <a:p>
            <a:pPr algn="ctr">
              <a:lnSpc>
                <a:spcPct val="150000"/>
              </a:lnSpc>
            </a:pPr>
            <a:r>
              <a:rPr lang="en-US" sz="1800" i="1">
                <a:latin typeface="+mj-lt"/>
                <a:ea typeface="Times New Roman" panose="02020603050405020304" pitchFamily="18" charset="0"/>
                <a:cs typeface="Times New Roman" panose="02020603050405020304" pitchFamily="18" charset="0"/>
              </a:rPr>
              <a:t>CaO + H</a:t>
            </a:r>
            <a:r>
              <a:rPr lang="en-US" sz="1800" i="1" baseline="-25000">
                <a:latin typeface="+mj-lt"/>
                <a:ea typeface="Times New Roman" panose="02020603050405020304" pitchFamily="18" charset="0"/>
                <a:cs typeface="Times New Roman" panose="02020603050405020304" pitchFamily="18" charset="0"/>
              </a:rPr>
              <a:t>2</a:t>
            </a:r>
            <a:r>
              <a:rPr lang="en-US" sz="1800" i="1">
                <a:latin typeface="+mj-lt"/>
                <a:ea typeface="Times New Roman" panose="02020603050405020304" pitchFamily="18" charset="0"/>
                <a:cs typeface="Times New Roman" panose="02020603050405020304" pitchFamily="18" charset="0"/>
              </a:rPr>
              <a:t>O → </a:t>
            </a:r>
            <a:r>
              <a:rPr lang="en-US" sz="1800" i="1" smtClean="0">
                <a:latin typeface="+mj-lt"/>
                <a:ea typeface="Times New Roman" panose="02020603050405020304" pitchFamily="18" charset="0"/>
                <a:cs typeface="Times New Roman" panose="02020603050405020304" pitchFamily="18" charset="0"/>
              </a:rPr>
              <a:t>Ca(OH)</a:t>
            </a:r>
            <a:r>
              <a:rPr lang="en-US" sz="1800" i="1" baseline="-25000" smtClean="0">
                <a:latin typeface="+mj-lt"/>
                <a:ea typeface="Times New Roman" panose="02020603050405020304" pitchFamily="18" charset="0"/>
                <a:cs typeface="Times New Roman" panose="02020603050405020304" pitchFamily="18" charset="0"/>
              </a:rPr>
              <a:t>2</a:t>
            </a:r>
            <a:endParaRPr lang="en-US" sz="1800" i="1">
              <a:latin typeface="+mj-lt"/>
              <a:ea typeface="Calibri" panose="020F0502020204030204" pitchFamily="34" charset="0"/>
              <a:cs typeface="Times New Roman" panose="02020603050405020304" pitchFamily="18" charset="0"/>
            </a:endParaRPr>
          </a:p>
        </p:txBody>
      </p:sp>
      <p:sp>
        <p:nvSpPr>
          <p:cNvPr id="6" name="Rectangle 5"/>
          <p:cNvSpPr/>
          <p:nvPr/>
        </p:nvSpPr>
        <p:spPr>
          <a:xfrm>
            <a:off x="1577339" y="3984250"/>
            <a:ext cx="6537962" cy="923330"/>
          </a:xfrm>
          <a:prstGeom prst="rect">
            <a:avLst/>
          </a:prstGeom>
        </p:spPr>
        <p:txBody>
          <a:bodyPr wrap="square">
            <a:spAutoFit/>
          </a:bodyPr>
          <a:lstStyle/>
          <a:p>
            <a:pPr algn="just">
              <a:lnSpc>
                <a:spcPct val="150000"/>
              </a:lnSpc>
            </a:pPr>
            <a:r>
              <a:rPr lang="en-US" sz="1800">
                <a:ea typeface="Times New Roman" panose="02020603050405020304" pitchFamily="18" charset="0"/>
                <a:cs typeface="Times New Roman" panose="02020603050405020304" pitchFamily="18" charset="0"/>
              </a:rPr>
              <a:t>Ca(OH)</a:t>
            </a:r>
            <a:r>
              <a:rPr lang="en-US" sz="1800" baseline="-25000">
                <a:ea typeface="Times New Roman" panose="02020603050405020304" pitchFamily="18" charset="0"/>
                <a:cs typeface="Times New Roman" panose="02020603050405020304" pitchFamily="18" charset="0"/>
              </a:rPr>
              <a:t>2</a:t>
            </a:r>
            <a:r>
              <a:rPr lang="en-US" sz="1800">
                <a:ea typeface="Times New Roman" panose="02020603050405020304" pitchFamily="18" charset="0"/>
                <a:cs typeface="Times New Roman" panose="02020603050405020304" pitchFamily="18" charset="0"/>
              </a:rPr>
              <a:t> là base, sẽ trung hoà bớt acid trong đất nhiễm phèn, làm tăng pH của đất.</a:t>
            </a:r>
            <a:endParaRPr lang="en-US" sz="1800">
              <a:ea typeface="Calibri" panose="020F0502020204030204" pitchFamily="34" charset="0"/>
              <a:cs typeface="Times New Roman" panose="02020603050405020304" pitchFamily="18" charset="0"/>
            </a:endParaRPr>
          </a:p>
        </p:txBody>
      </p:sp>
      <p:sp>
        <p:nvSpPr>
          <p:cNvPr id="9" name="Right Arrow 8"/>
          <p:cNvSpPr/>
          <p:nvPr/>
        </p:nvSpPr>
        <p:spPr>
          <a:xfrm>
            <a:off x="962947" y="4247795"/>
            <a:ext cx="439133" cy="3962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4" name="Rectangle 3"/>
          <p:cNvSpPr/>
          <p:nvPr/>
        </p:nvSpPr>
        <p:spPr>
          <a:xfrm>
            <a:off x="1206787" y="418573"/>
            <a:ext cx="7152354" cy="1287532"/>
          </a:xfrm>
          <a:prstGeom prst="rect">
            <a:avLst/>
          </a:prstGeom>
        </p:spPr>
        <p:txBody>
          <a:bodyPr wrap="square">
            <a:spAutoFit/>
          </a:bodyPr>
          <a:lstStyle/>
          <a:p>
            <a:pPr algn="just">
              <a:lnSpc>
                <a:spcPct val="150000"/>
              </a:lnSpc>
            </a:pPr>
            <a:r>
              <a:rPr lang="fr-FR" sz="1800" b="1" smtClean="0"/>
              <a:t>Luyện tập 4. </a:t>
            </a:r>
            <a:r>
              <a:rPr lang="en-US" sz="1800"/>
              <a:t>Giả sử khi kết thúc chuẩn độ, thể tích dung dịch NaOH (tính trung bình sau 3 lần chuẩn độ) đã sử dụng ở burette là 10,27 mL. Tính nồng độ của dung dịch NaOH.</a:t>
            </a:r>
          </a:p>
        </p:txBody>
      </p:sp>
      <p:pic>
        <p:nvPicPr>
          <p:cNvPr id="5" name="Picture 4"/>
          <p:cNvPicPr>
            <a:picLocks noChangeAspect="1"/>
          </p:cNvPicPr>
          <p:nvPr/>
        </p:nvPicPr>
        <p:blipFill>
          <a:blip r:embed="rId3"/>
          <a:stretch>
            <a:fillRect/>
          </a:stretch>
        </p:blipFill>
        <p:spPr>
          <a:xfrm>
            <a:off x="637211" y="418573"/>
            <a:ext cx="502197" cy="486346"/>
          </a:xfrm>
          <a:prstGeom prst="rect">
            <a:avLst/>
          </a:prstGeom>
        </p:spPr>
      </p:pic>
      <p:pic>
        <p:nvPicPr>
          <p:cNvPr id="7" name="Picture 12"/>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10652"/>
          <a:stretch/>
        </p:blipFill>
        <p:spPr>
          <a:xfrm>
            <a:off x="1139408" y="2623976"/>
            <a:ext cx="2077320" cy="251952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16681" y="2271941"/>
                <a:ext cx="4572000" cy="2068643"/>
              </a:xfrm>
              <a:prstGeom prst="rect">
                <a:avLst/>
              </a:prstGeom>
            </p:spPr>
            <p:txBody>
              <a:bodyPr>
                <a:spAutoFit/>
              </a:bodyPr>
              <a:lstStyle/>
              <a:p>
                <a:pPr algn="ctr">
                  <a:lnSpc>
                    <a:spcPct val="200000"/>
                  </a:lnSpc>
                </a:pPr>
                <a:r>
                  <a:rPr lang="en-US" sz="1800" i="1">
                    <a:latin typeface="+mj-lt"/>
                    <a:ea typeface="Times New Roman" panose="02020603050405020304" pitchFamily="18" charset="0"/>
                    <a:cs typeface="Times New Roman" panose="02020603050405020304" pitchFamily="18" charset="0"/>
                  </a:rPr>
                  <a:t>NaOH + HCl → NaCl + H</a:t>
                </a:r>
                <a:r>
                  <a:rPr lang="en-US" sz="1800" i="1" baseline="-25000">
                    <a:latin typeface="+mj-lt"/>
                    <a:ea typeface="Times New Roman" panose="02020603050405020304" pitchFamily="18" charset="0"/>
                    <a:cs typeface="Times New Roman" panose="02020603050405020304" pitchFamily="18" charset="0"/>
                  </a:rPr>
                  <a:t>2</a:t>
                </a:r>
                <a:r>
                  <a:rPr lang="en-US" sz="1800" i="1">
                    <a:latin typeface="+mj-lt"/>
                    <a:ea typeface="Times New Roman" panose="02020603050405020304" pitchFamily="18" charset="0"/>
                    <a:cs typeface="Times New Roman" panose="02020603050405020304" pitchFamily="18" charset="0"/>
                  </a:rPr>
                  <a:t>O</a:t>
                </a:r>
                <a:endParaRPr lang="en-US" sz="1800" i="1">
                  <a:effectLst/>
                  <a:latin typeface="+mj-lt"/>
                  <a:ea typeface="Calibri" panose="020F0502020204030204" pitchFamily="34" charset="0"/>
                  <a:cs typeface="Times New Roman" panose="02020603050405020304" pitchFamily="18" charset="0"/>
                </a:endParaRPr>
              </a:p>
              <a:p>
                <a:pPr marL="285750" indent="-285750" algn="just">
                  <a:lnSpc>
                    <a:spcPct val="200000"/>
                  </a:lnSpc>
                  <a:buFont typeface="Wingdings" panose="05000000000000000000" pitchFamily="2" charset="2"/>
                  <a:buChar char="§"/>
                </a:pPr>
                <a:r>
                  <a:rPr lang="en-US" sz="1800">
                    <a:latin typeface="+mj-lt"/>
                    <a:ea typeface="Times New Roman" panose="02020603050405020304" pitchFamily="18" charset="0"/>
                    <a:cs typeface="Times New Roman" panose="02020603050405020304" pitchFamily="18" charset="0"/>
                  </a:rPr>
                  <a:t>Ta có: V</a:t>
                </a:r>
                <a:r>
                  <a:rPr lang="en-US" sz="1800" baseline="-25000">
                    <a:latin typeface="+mj-lt"/>
                    <a:ea typeface="Times New Roman" panose="02020603050405020304" pitchFamily="18" charset="0"/>
                    <a:cs typeface="Times New Roman" panose="02020603050405020304" pitchFamily="18" charset="0"/>
                  </a:rPr>
                  <a:t>HCl</a:t>
                </a:r>
                <a:r>
                  <a:rPr lang="en-US" sz="1800">
                    <a:latin typeface="+mj-lt"/>
                    <a:ea typeface="Times New Roman" panose="02020603050405020304" pitchFamily="18" charset="0"/>
                    <a:cs typeface="Times New Roman" panose="02020603050405020304" pitchFamily="18" charset="0"/>
                  </a:rPr>
                  <a:t>. C</a:t>
                </a:r>
                <a:r>
                  <a:rPr lang="en-US" sz="1800" baseline="-25000">
                    <a:latin typeface="+mj-lt"/>
                    <a:ea typeface="Times New Roman" panose="02020603050405020304" pitchFamily="18" charset="0"/>
                    <a:cs typeface="Times New Roman" panose="02020603050405020304" pitchFamily="18" charset="0"/>
                  </a:rPr>
                  <a:t>HCl</a:t>
                </a:r>
                <a:r>
                  <a:rPr lang="en-US" sz="1800">
                    <a:latin typeface="+mj-lt"/>
                    <a:ea typeface="Times New Roman" panose="02020603050405020304" pitchFamily="18" charset="0"/>
                    <a:cs typeface="Times New Roman" panose="02020603050405020304" pitchFamily="18" charset="0"/>
                  </a:rPr>
                  <a:t> = V</a:t>
                </a:r>
                <a:r>
                  <a:rPr lang="en-US" sz="1800" baseline="-25000">
                    <a:latin typeface="+mj-lt"/>
                    <a:ea typeface="Times New Roman" panose="02020603050405020304" pitchFamily="18" charset="0"/>
                    <a:cs typeface="Times New Roman" panose="02020603050405020304" pitchFamily="18" charset="0"/>
                  </a:rPr>
                  <a:t>NaOH</a:t>
                </a:r>
                <a:r>
                  <a:rPr lang="en-US" sz="1800">
                    <a:latin typeface="+mj-lt"/>
                    <a:ea typeface="Times New Roman" panose="02020603050405020304" pitchFamily="18" charset="0"/>
                    <a:cs typeface="Times New Roman" panose="02020603050405020304" pitchFamily="18" charset="0"/>
                  </a:rPr>
                  <a:t>. C</a:t>
                </a:r>
                <a:r>
                  <a:rPr lang="en-US" sz="1800" baseline="-25000">
                    <a:latin typeface="+mj-lt"/>
                    <a:ea typeface="Times New Roman" panose="02020603050405020304" pitchFamily="18" charset="0"/>
                    <a:cs typeface="Times New Roman" panose="02020603050405020304" pitchFamily="18" charset="0"/>
                  </a:rPr>
                  <a:t>NaOH</a:t>
                </a:r>
                <a:endParaRPr lang="en-US" sz="1800">
                  <a:effectLst/>
                  <a:latin typeface="+mj-lt"/>
                  <a:ea typeface="Calibri" panose="020F0502020204030204" pitchFamily="34" charset="0"/>
                  <a:cs typeface="Times New Roman" panose="02020603050405020304" pitchFamily="18" charset="0"/>
                </a:endParaRPr>
              </a:p>
              <a:p>
                <a:pPr algn="just">
                  <a:lnSpc>
                    <a:spcPct val="200000"/>
                  </a:lnSpc>
                </a:pPr>
                <a:r>
                  <a:rPr lang="en-US" sz="180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a:ea typeface="Calibri" panose="020F0502020204030204" pitchFamily="34" charset="0"/>
                            <a:cs typeface="Times New Roman" panose="02020603050405020304" pitchFamily="18" charset="0"/>
                          </a:rPr>
                        </m:ctrlPr>
                      </m:sSubPr>
                      <m:e>
                        <m:r>
                          <a:rPr lang="en-US" sz="1800" i="1">
                            <a:latin typeface="Cambria Math"/>
                            <a:ea typeface="Calibri" panose="020F0502020204030204" pitchFamily="34" charset="0"/>
                            <a:cs typeface="Times New Roman" panose="02020603050405020304" pitchFamily="18" charset="0"/>
                          </a:rPr>
                          <m:t>𝐶</m:t>
                        </m:r>
                      </m:e>
                      <m:sub>
                        <m:r>
                          <a:rPr lang="en-US" sz="1800" i="1">
                            <a:latin typeface="Cambria Math"/>
                            <a:ea typeface="Calibri" panose="020F0502020204030204" pitchFamily="34" charset="0"/>
                            <a:cs typeface="Times New Roman" panose="02020603050405020304" pitchFamily="18" charset="0"/>
                          </a:rPr>
                          <m:t>𝑁𝑎𝑂𝐻</m:t>
                        </m:r>
                      </m:sub>
                    </m:sSub>
                    <m:r>
                      <a:rPr lang="en-US" sz="1800" i="1">
                        <a:latin typeface="Cambria Math"/>
                        <a:ea typeface="Calibri" panose="020F0502020204030204" pitchFamily="34" charset="0"/>
                        <a:cs typeface="Times New Roman" panose="02020603050405020304" pitchFamily="18" charset="0"/>
                      </a:rPr>
                      <m:t>=</m:t>
                    </m:r>
                    <m:f>
                      <m:fPr>
                        <m:ctrlPr>
                          <a:rPr lang="en-US" sz="1800" i="1">
                            <a:latin typeface="Cambria Math"/>
                            <a:ea typeface="Calibri" panose="020F0502020204030204" pitchFamily="34" charset="0"/>
                            <a:cs typeface="Times New Roman" panose="02020603050405020304" pitchFamily="18" charset="0"/>
                          </a:rPr>
                        </m:ctrlPr>
                      </m:fPr>
                      <m:num>
                        <m:sSub>
                          <m:sSubPr>
                            <m:ctrlPr>
                              <a:rPr lang="en-US" sz="1800" i="1">
                                <a:latin typeface="Cambria Math"/>
                                <a:ea typeface="Calibri" panose="020F0502020204030204" pitchFamily="34" charset="0"/>
                                <a:cs typeface="Times New Roman" panose="02020603050405020304" pitchFamily="18" charset="0"/>
                              </a:rPr>
                            </m:ctrlPr>
                          </m:sSubPr>
                          <m:e>
                            <m:r>
                              <a:rPr lang="en-US" sz="1800" i="1">
                                <a:latin typeface="Cambria Math"/>
                                <a:ea typeface="Calibri" panose="020F0502020204030204" pitchFamily="34" charset="0"/>
                                <a:cs typeface="Times New Roman" panose="02020603050405020304" pitchFamily="18" charset="0"/>
                              </a:rPr>
                              <m:t>𝑉</m:t>
                            </m:r>
                          </m:e>
                          <m:sub>
                            <m:r>
                              <a:rPr lang="en-US" sz="1800" i="1">
                                <a:latin typeface="Cambria Math"/>
                                <a:ea typeface="Calibri" panose="020F0502020204030204" pitchFamily="34" charset="0"/>
                                <a:cs typeface="Times New Roman" panose="02020603050405020304" pitchFamily="18" charset="0"/>
                              </a:rPr>
                              <m:t>𝐻𝐶𝑙</m:t>
                            </m:r>
                          </m:sub>
                        </m:sSub>
                        <m:r>
                          <a:rPr lang="en-US" sz="1800" i="1">
                            <a:latin typeface="Cambria Math"/>
                            <a:ea typeface="Calibri" panose="020F0502020204030204" pitchFamily="34" charset="0"/>
                            <a:cs typeface="Times New Roman" panose="02020603050405020304" pitchFamily="18" charset="0"/>
                          </a:rPr>
                          <m:t>.</m:t>
                        </m:r>
                        <m:sSub>
                          <m:sSubPr>
                            <m:ctrlPr>
                              <a:rPr lang="en-US" sz="1800" i="1">
                                <a:latin typeface="Cambria Math"/>
                                <a:ea typeface="Calibri" panose="020F0502020204030204" pitchFamily="34" charset="0"/>
                                <a:cs typeface="Times New Roman" panose="02020603050405020304" pitchFamily="18" charset="0"/>
                              </a:rPr>
                            </m:ctrlPr>
                          </m:sSubPr>
                          <m:e>
                            <m:r>
                              <a:rPr lang="en-US" sz="1800" i="1">
                                <a:latin typeface="Cambria Math"/>
                                <a:ea typeface="Calibri" panose="020F0502020204030204" pitchFamily="34" charset="0"/>
                                <a:cs typeface="Times New Roman" panose="02020603050405020304" pitchFamily="18" charset="0"/>
                              </a:rPr>
                              <m:t>𝐶</m:t>
                            </m:r>
                          </m:e>
                          <m:sub>
                            <m:r>
                              <a:rPr lang="en-US" sz="1800" i="1">
                                <a:latin typeface="Cambria Math"/>
                                <a:ea typeface="Calibri" panose="020F0502020204030204" pitchFamily="34" charset="0"/>
                                <a:cs typeface="Times New Roman" panose="02020603050405020304" pitchFamily="18" charset="0"/>
                              </a:rPr>
                              <m:t>𝐻𝐶𝑙</m:t>
                            </m:r>
                          </m:sub>
                        </m:sSub>
                      </m:num>
                      <m:den>
                        <m:sSub>
                          <m:sSubPr>
                            <m:ctrlPr>
                              <a:rPr lang="en-US" sz="1800" i="1">
                                <a:latin typeface="Cambria Math"/>
                                <a:ea typeface="Calibri" panose="020F0502020204030204" pitchFamily="34" charset="0"/>
                                <a:cs typeface="Times New Roman" panose="02020603050405020304" pitchFamily="18" charset="0"/>
                              </a:rPr>
                            </m:ctrlPr>
                          </m:sSubPr>
                          <m:e>
                            <m:r>
                              <a:rPr lang="en-US" sz="1800" i="1">
                                <a:latin typeface="Cambria Math"/>
                                <a:ea typeface="Calibri" panose="020F0502020204030204" pitchFamily="34" charset="0"/>
                                <a:cs typeface="Times New Roman" panose="02020603050405020304" pitchFamily="18" charset="0"/>
                              </a:rPr>
                              <m:t>𝑉</m:t>
                            </m:r>
                          </m:e>
                          <m:sub>
                            <m:r>
                              <a:rPr lang="en-US" sz="1800" i="1">
                                <a:latin typeface="Cambria Math"/>
                                <a:ea typeface="Calibri" panose="020F0502020204030204" pitchFamily="34" charset="0"/>
                                <a:cs typeface="Times New Roman" panose="02020603050405020304" pitchFamily="18" charset="0"/>
                              </a:rPr>
                              <m:t>𝑁𝑎𝑂𝐻</m:t>
                            </m:r>
                          </m:sub>
                        </m:sSub>
                      </m:den>
                    </m:f>
                    <m:r>
                      <a:rPr lang="en-US" sz="1800" i="1">
                        <a:latin typeface="Cambria Math"/>
                        <a:ea typeface="Calibri" panose="020F0502020204030204" pitchFamily="34" charset="0"/>
                        <a:cs typeface="Times New Roman" panose="02020603050405020304" pitchFamily="18" charset="0"/>
                      </a:rPr>
                      <m:t>=</m:t>
                    </m:r>
                    <m:f>
                      <m:fPr>
                        <m:ctrlPr>
                          <a:rPr lang="en-US" sz="1800" i="1">
                            <a:latin typeface="Cambria Math"/>
                            <a:ea typeface="Calibri" panose="020F0502020204030204" pitchFamily="34" charset="0"/>
                            <a:cs typeface="Times New Roman" panose="02020603050405020304" pitchFamily="18" charset="0"/>
                          </a:rPr>
                        </m:ctrlPr>
                      </m:fPr>
                      <m:num>
                        <m:r>
                          <a:rPr lang="en-US" sz="1800" i="1">
                            <a:latin typeface="Cambria Math"/>
                            <a:ea typeface="Calibri" panose="020F0502020204030204" pitchFamily="34" charset="0"/>
                            <a:cs typeface="Times New Roman" panose="02020603050405020304" pitchFamily="18" charset="0"/>
                          </a:rPr>
                          <m:t>10.0,1</m:t>
                        </m:r>
                      </m:num>
                      <m:den>
                        <m:r>
                          <a:rPr lang="en-US" sz="1800" i="1">
                            <a:latin typeface="Cambria Math"/>
                            <a:ea typeface="Calibri" panose="020F0502020204030204" pitchFamily="34" charset="0"/>
                            <a:cs typeface="Times New Roman" panose="02020603050405020304" pitchFamily="18" charset="0"/>
                          </a:rPr>
                          <m:t>10,27</m:t>
                        </m:r>
                      </m:den>
                    </m:f>
                    <m:r>
                      <a:rPr lang="en-US" sz="1800" i="1">
                        <a:latin typeface="Cambria Math"/>
                        <a:ea typeface="Calibri" panose="020F0502020204030204" pitchFamily="34" charset="0"/>
                        <a:cs typeface="Times New Roman" panose="02020603050405020304" pitchFamily="18" charset="0"/>
                      </a:rPr>
                      <m:t>=0,097</m:t>
                    </m:r>
                    <m:r>
                      <a:rPr lang="en-US" sz="1800" i="1">
                        <a:latin typeface="Cambria Math"/>
                        <a:ea typeface="Calibri" panose="020F0502020204030204" pitchFamily="34" charset="0"/>
                        <a:cs typeface="Times New Roman" panose="02020603050405020304" pitchFamily="18" charset="0"/>
                      </a:rPr>
                      <m:t>𝑀</m:t>
                    </m:r>
                    <m:r>
                      <a:rPr lang="en-US" sz="1800" i="1">
                        <a:latin typeface="Cambria Math"/>
                        <a:ea typeface="Calibri" panose="020F0502020204030204" pitchFamily="34" charset="0"/>
                        <a:cs typeface="Times New Roman" panose="02020603050405020304" pitchFamily="18" charset="0"/>
                      </a:rPr>
                      <m:t>.</m:t>
                    </m:r>
                  </m:oMath>
                </a14:m>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916681" y="2271941"/>
                <a:ext cx="4572000" cy="2068643"/>
              </a:xfrm>
              <a:prstGeom prst="rect">
                <a:avLst/>
              </a:prstGeom>
              <a:blipFill>
                <a:blip r:embed="rId14"/>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2652593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15" name="Google Shape;2273;p41"/>
          <p:cNvSpPr txBox="1">
            <a:spLocks noGrp="1"/>
          </p:cNvSpPr>
          <p:nvPr>
            <p:ph type="title"/>
          </p:nvPr>
        </p:nvSpPr>
        <p:spPr>
          <a:xfrm>
            <a:off x="678903" y="27036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smtClean="0">
                <a:solidFill>
                  <a:schemeClr val="tx1">
                    <a:lumMod val="75000"/>
                    <a:lumOff val="25000"/>
                  </a:schemeClr>
                </a:solidFill>
                <a:latin typeface="+mn-lt"/>
              </a:rPr>
              <a:t>VẬN DỤNG</a:t>
            </a:r>
            <a:endParaRPr sz="3200" dirty="0">
              <a:solidFill>
                <a:schemeClr val="tx1">
                  <a:lumMod val="75000"/>
                  <a:lumOff val="25000"/>
                </a:schemeClr>
              </a:solidFill>
              <a:latin typeface="+mn-lt"/>
            </a:endParaRPr>
          </a:p>
        </p:txBody>
      </p:sp>
      <p:sp>
        <p:nvSpPr>
          <p:cNvPr id="2" name="Rounded Rectangular Callout 1"/>
          <p:cNvSpPr/>
          <p:nvPr/>
        </p:nvSpPr>
        <p:spPr>
          <a:xfrm>
            <a:off x="451493" y="1154304"/>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Vận dụng 1</a:t>
            </a:r>
            <a:endParaRPr lang="en-US" sz="1800" b="1">
              <a:solidFill>
                <a:srgbClr val="000000"/>
              </a:solidFill>
            </a:endParaRPr>
          </a:p>
        </p:txBody>
      </p:sp>
      <p:sp>
        <p:nvSpPr>
          <p:cNvPr id="3" name="Rectangle 2"/>
          <p:cNvSpPr/>
          <p:nvPr/>
        </p:nvSpPr>
        <p:spPr>
          <a:xfrm>
            <a:off x="2294810" y="1039391"/>
            <a:ext cx="6315502" cy="923330"/>
          </a:xfrm>
          <a:prstGeom prst="rect">
            <a:avLst/>
          </a:prstGeom>
        </p:spPr>
        <p:txBody>
          <a:bodyPr wrap="square">
            <a:spAutoFit/>
          </a:bodyPr>
          <a:lstStyle/>
          <a:p>
            <a:pPr algn="just">
              <a:lnSpc>
                <a:spcPct val="150000"/>
              </a:lnSpc>
            </a:pPr>
            <a:r>
              <a:rPr lang="en-US" sz="1800">
                <a:latin typeface="+mj-lt"/>
                <a:ea typeface="Times New Roman" panose="02020603050405020304" pitchFamily="18" charset="0"/>
                <a:cs typeface="Times New Roman" panose="02020603050405020304" pitchFamily="18" charset="0"/>
              </a:rPr>
              <a:t>Vì sao có thể dùng thuốc muối NaHCO</a:t>
            </a:r>
            <a:r>
              <a:rPr lang="en-US" sz="1800" baseline="-25000">
                <a:latin typeface="+mj-lt"/>
                <a:ea typeface="Times New Roman" panose="02020603050405020304" pitchFamily="18" charset="0"/>
                <a:cs typeface="Times New Roman" panose="02020603050405020304" pitchFamily="18" charset="0"/>
              </a:rPr>
              <a:t>3</a:t>
            </a:r>
            <a:r>
              <a:rPr lang="en-US" sz="1800">
                <a:latin typeface="+mj-lt"/>
                <a:ea typeface="Times New Roman" panose="02020603050405020304" pitchFamily="18" charset="0"/>
                <a:cs typeface="Times New Roman" panose="02020603050405020304" pitchFamily="18" charset="0"/>
              </a:rPr>
              <a:t> khi điều trị bệnh thừa acid trong dạ dày?</a:t>
            </a:r>
            <a:endParaRPr lang="en-US" sz="1800">
              <a:effectLst/>
              <a:latin typeface="+mj-lt"/>
              <a:ea typeface="Calibri" panose="020F0502020204030204" pitchFamily="34" charset="0"/>
              <a:cs typeface="Times New Roman" panose="02020603050405020304" pitchFamily="18" charset="0"/>
            </a:endParaRPr>
          </a:p>
        </p:txBody>
      </p:sp>
      <p:sp>
        <p:nvSpPr>
          <p:cNvPr id="93" name="Rounded Rectangular Callout 92"/>
          <p:cNvSpPr/>
          <p:nvPr/>
        </p:nvSpPr>
        <p:spPr>
          <a:xfrm>
            <a:off x="451493" y="2358393"/>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latin typeface="+mj-lt"/>
              </a:rPr>
              <a:t>Vận dụng 2</a:t>
            </a:r>
            <a:endParaRPr lang="en-US" sz="1800" b="1">
              <a:solidFill>
                <a:srgbClr val="000000"/>
              </a:solidFill>
              <a:latin typeface="+mj-lt"/>
            </a:endParaRPr>
          </a:p>
        </p:txBody>
      </p:sp>
      <p:sp>
        <p:nvSpPr>
          <p:cNvPr id="94" name="Rectangle 93"/>
          <p:cNvSpPr/>
          <p:nvPr/>
        </p:nvSpPr>
        <p:spPr>
          <a:xfrm>
            <a:off x="2294810" y="2243480"/>
            <a:ext cx="6315502" cy="923330"/>
          </a:xfrm>
          <a:prstGeom prst="rect">
            <a:avLst/>
          </a:prstGeom>
        </p:spPr>
        <p:txBody>
          <a:bodyPr wrap="square">
            <a:spAutoFit/>
          </a:bodyPr>
          <a:lstStyle/>
          <a:p>
            <a:pPr algn="just">
              <a:lnSpc>
                <a:spcPct val="150000"/>
              </a:lnSpc>
            </a:pPr>
            <a:r>
              <a:rPr lang="en-US" sz="1800">
                <a:latin typeface="+mj-lt"/>
              </a:rPr>
              <a:t>Em hãy tìm hiểu giá trị và ý nghĩa của chỉ số pH ở một số bộ phận trong cơ thể con người.</a:t>
            </a:r>
          </a:p>
        </p:txBody>
      </p:sp>
      <p:sp>
        <p:nvSpPr>
          <p:cNvPr id="96" name="Rounded Rectangular Callout 95"/>
          <p:cNvSpPr/>
          <p:nvPr/>
        </p:nvSpPr>
        <p:spPr>
          <a:xfrm>
            <a:off x="451493" y="3562482"/>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Vận dụng 3</a:t>
            </a:r>
            <a:endParaRPr lang="en-US" sz="1800" b="1">
              <a:solidFill>
                <a:srgbClr val="000000"/>
              </a:solidFill>
            </a:endParaRPr>
          </a:p>
        </p:txBody>
      </p:sp>
      <p:sp>
        <p:nvSpPr>
          <p:cNvPr id="97" name="Rectangle 96"/>
          <p:cNvSpPr/>
          <p:nvPr/>
        </p:nvSpPr>
        <p:spPr>
          <a:xfrm>
            <a:off x="2294810" y="3447569"/>
            <a:ext cx="6315503" cy="1338828"/>
          </a:xfrm>
          <a:prstGeom prst="rect">
            <a:avLst/>
          </a:prstGeom>
        </p:spPr>
        <p:txBody>
          <a:bodyPr wrap="square">
            <a:spAutoFit/>
          </a:bodyPr>
          <a:lstStyle/>
          <a:p>
            <a:pPr algn="just">
              <a:lnSpc>
                <a:spcPct val="150000"/>
              </a:lnSpc>
            </a:pPr>
            <a:r>
              <a:rPr lang="en-US" sz="1800"/>
              <a:t>Nước ép bắp cải tím có nhiều màu sắc phụ thuộc vào pH. Em hãy thiết lập bảng màu của nước ép bắp cải tím theo pH bằng cách sử dụng giấy chỉ thị pH và acid, base thích hợp.</a:t>
            </a:r>
          </a:p>
        </p:txBody>
      </p:sp>
    </p:spTree>
    <p:extLst>
      <p:ext uri="{BB962C8B-B14F-4D97-AF65-F5344CB8AC3E}">
        <p14:creationId xmlns:p14="http://schemas.microsoft.com/office/powerpoint/2010/main" val="113190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500"/>
                                        <p:tgtEl>
                                          <p:spTgt spid="93"/>
                                        </p:tgtEl>
                                        <p:attrNameLst>
                                          <p:attrName>ppt_x</p:attrName>
                                        </p:attrNameLst>
                                      </p:cBhvr>
                                      <p:tavLst>
                                        <p:tav tm="0">
                                          <p:val>
                                            <p:strVal val="#ppt_x-#ppt_w*1.125000"/>
                                          </p:val>
                                        </p:tav>
                                        <p:tav tm="100000">
                                          <p:val>
                                            <p:strVal val="#ppt_x"/>
                                          </p:val>
                                        </p:tav>
                                      </p:tavLst>
                                    </p:anim>
                                    <p:animEffect transition="in" filter="wipe(right)">
                                      <p:cBhvr>
                                        <p:cTn id="22" dur="500"/>
                                        <p:tgtEl>
                                          <p:spTgt spid="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randombar(horizontal)">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additive="base">
                                        <p:cTn id="30" dur="500"/>
                                        <p:tgtEl>
                                          <p:spTgt spid="96"/>
                                        </p:tgtEl>
                                        <p:attrNameLst>
                                          <p:attrName>ppt_x</p:attrName>
                                        </p:attrNameLst>
                                      </p:cBhvr>
                                      <p:tavLst>
                                        <p:tav tm="0">
                                          <p:val>
                                            <p:strVal val="#ppt_x-#ppt_w*1.125000"/>
                                          </p:val>
                                        </p:tav>
                                        <p:tav tm="100000">
                                          <p:val>
                                            <p:strVal val="#ppt_x"/>
                                          </p:val>
                                        </p:tav>
                                      </p:tavLst>
                                    </p:anim>
                                    <p:animEffect transition="in" filter="wipe(right)">
                                      <p:cBhvr>
                                        <p:cTn id="31" dur="500"/>
                                        <p:tgtEl>
                                          <p:spTgt spid="9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randombar(horizontal)">
                                      <p:cBhvr>
                                        <p:cTn id="3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P spid="93" grpId="0" animBg="1"/>
      <p:bldP spid="94" grpId="0"/>
      <p:bldP spid="96" grpId="0" animBg="1"/>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grpSp>
        <p:nvGrpSpPr>
          <p:cNvPr id="32" name="Group 31"/>
          <p:cNvGrpSpPr/>
          <p:nvPr/>
        </p:nvGrpSpPr>
        <p:grpSpPr>
          <a:xfrm>
            <a:off x="288289" y="1391089"/>
            <a:ext cx="2631305" cy="2998093"/>
            <a:chOff x="725063" y="3106999"/>
            <a:chExt cx="5262609" cy="5996185"/>
          </a:xfrm>
        </p:grpSpPr>
        <p:grpSp>
          <p:nvGrpSpPr>
            <p:cNvPr id="33" name="Group 3"/>
            <p:cNvGrpSpPr/>
            <p:nvPr/>
          </p:nvGrpSpPr>
          <p:grpSpPr>
            <a:xfrm>
              <a:off x="725063" y="3466186"/>
              <a:ext cx="5262609" cy="5636998"/>
              <a:chOff x="-53449" y="-38100"/>
              <a:chExt cx="1178493" cy="1045111"/>
            </a:xfrm>
          </p:grpSpPr>
          <p:sp>
            <p:nvSpPr>
              <p:cNvPr id="36" name="Freeform 4"/>
              <p:cNvSpPr/>
              <p:nvPr/>
            </p:nvSpPr>
            <p:spPr>
              <a:xfrm>
                <a:off x="-53449" y="0"/>
                <a:ext cx="1178493" cy="100701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FBC391"/>
              </a:solidFill>
              <a:ln w="19050">
                <a:solidFill>
                  <a:srgbClr val="FFFFFF"/>
                </a:solidFill>
              </a:ln>
            </p:spPr>
          </p:sp>
          <p:sp>
            <p:nvSpPr>
              <p:cNvPr id="67" name="TextBox 5"/>
              <p:cNvSpPr txBox="1"/>
              <p:nvPr/>
            </p:nvSpPr>
            <p:spPr>
              <a:xfrm>
                <a:off x="0" y="-38100"/>
                <a:ext cx="812800" cy="850900"/>
              </a:xfrm>
              <a:prstGeom prst="rect">
                <a:avLst/>
              </a:prstGeom>
            </p:spPr>
            <p:txBody>
              <a:bodyPr lIns="25400" tIns="25400" rIns="25400" bIns="25400" rtlCol="0" anchor="ctr"/>
              <a:lstStyle/>
              <a:p>
                <a:pPr algn="just">
                  <a:lnSpc>
                    <a:spcPct val="150000"/>
                  </a:lnSpc>
                  <a:spcBef>
                    <a:spcPct val="0"/>
                  </a:spcBef>
                </a:pPr>
                <a:endParaRPr sz="1800"/>
              </a:p>
            </p:txBody>
          </p:sp>
        </p:grpSp>
        <p:sp>
          <p:nvSpPr>
            <p:cNvPr id="34" name="Rectangle 33"/>
            <p:cNvSpPr/>
            <p:nvPr/>
          </p:nvSpPr>
          <p:spPr>
            <a:xfrm>
              <a:off x="933897" y="4725983"/>
              <a:ext cx="4844939" cy="3508651"/>
            </a:xfrm>
            <a:prstGeom prst="rect">
              <a:avLst/>
            </a:prstGeom>
          </p:spPr>
          <p:txBody>
            <a:bodyPr wrap="square" anchor="ctr">
              <a:spAutoFit/>
            </a:bodyPr>
            <a:lstStyle/>
            <a:p>
              <a:pPr algn="just">
                <a:lnSpc>
                  <a:spcPct val="150000"/>
                </a:lnSpc>
              </a:pPr>
              <a:r>
                <a:rPr lang="nl-NL" sz="1800"/>
                <a:t>a) Em hãy dự đoán vị chua của các acid trên được gây ra bởi ion nào?</a:t>
              </a:r>
              <a:endParaRPr lang="en-US" sz="1800"/>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469" y="3106999"/>
              <a:ext cx="1259796" cy="1259796"/>
            </a:xfrm>
            <a:prstGeom prst="rect">
              <a:avLst/>
            </a:prstGeom>
          </p:spPr>
        </p:pic>
      </p:grpSp>
      <p:grpSp>
        <p:nvGrpSpPr>
          <p:cNvPr id="68" name="Group 67"/>
          <p:cNvGrpSpPr/>
          <p:nvPr/>
        </p:nvGrpSpPr>
        <p:grpSpPr>
          <a:xfrm>
            <a:off x="3104835" y="1403019"/>
            <a:ext cx="3071044" cy="2986163"/>
            <a:chOff x="154108" y="3080865"/>
            <a:chExt cx="6142088" cy="5972325"/>
          </a:xfrm>
        </p:grpSpPr>
        <p:grpSp>
          <p:nvGrpSpPr>
            <p:cNvPr id="69" name="Group 3"/>
            <p:cNvGrpSpPr/>
            <p:nvPr/>
          </p:nvGrpSpPr>
          <p:grpSpPr>
            <a:xfrm>
              <a:off x="154108" y="3466186"/>
              <a:ext cx="6142088" cy="5587004"/>
              <a:chOff x="-181307" y="-38100"/>
              <a:chExt cx="1375441" cy="1035842"/>
            </a:xfrm>
          </p:grpSpPr>
          <p:sp>
            <p:nvSpPr>
              <p:cNvPr id="72" name="Freeform 4"/>
              <p:cNvSpPr/>
              <p:nvPr/>
            </p:nvSpPr>
            <p:spPr>
              <a:xfrm>
                <a:off x="-181307" y="0"/>
                <a:ext cx="1375441" cy="997742"/>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73" name="TextBox 5"/>
              <p:cNvSpPr txBox="1"/>
              <p:nvPr/>
            </p:nvSpPr>
            <p:spPr>
              <a:xfrm>
                <a:off x="0" y="-38100"/>
                <a:ext cx="812800" cy="850900"/>
              </a:xfrm>
              <a:prstGeom prst="rect">
                <a:avLst/>
              </a:prstGeom>
            </p:spPr>
            <p:txBody>
              <a:bodyPr lIns="25400" tIns="25400" rIns="25400" bIns="25400" rtlCol="0" anchor="ctr"/>
              <a:lstStyle/>
              <a:p>
                <a:pPr algn="just">
                  <a:lnSpc>
                    <a:spcPct val="150000"/>
                  </a:lnSpc>
                  <a:spcBef>
                    <a:spcPct val="0"/>
                  </a:spcBef>
                </a:pPr>
                <a:endParaRPr sz="1800"/>
              </a:p>
            </p:txBody>
          </p:sp>
        </p:grpSp>
        <p:sp>
          <p:nvSpPr>
            <p:cNvPr id="70" name="Rectangle 69"/>
            <p:cNvSpPr/>
            <p:nvPr/>
          </p:nvSpPr>
          <p:spPr>
            <a:xfrm>
              <a:off x="448504" y="4163517"/>
              <a:ext cx="5553290" cy="4339649"/>
            </a:xfrm>
            <a:prstGeom prst="rect">
              <a:avLst/>
            </a:prstGeom>
          </p:spPr>
          <p:txBody>
            <a:bodyPr wrap="square" anchor="ctr">
              <a:spAutoFit/>
            </a:bodyPr>
            <a:lstStyle/>
            <a:p>
              <a:pPr algn="just">
                <a:lnSpc>
                  <a:spcPct val="150000"/>
                </a:lnSpc>
              </a:pPr>
              <a:r>
                <a:rPr lang="nl-NL" sz="1800"/>
                <a:t>b) Trong chế biến nước chấm, càng cho nhiều giấm ăn thì nước chấm càng chua. Khi đó, nồng độ của ion nào tăng lên?</a:t>
              </a:r>
              <a:endParaRPr lang="en-US" sz="1800"/>
            </a:p>
          </p:txBody>
        </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252" y="3080865"/>
              <a:ext cx="1259796" cy="1259796"/>
            </a:xfrm>
            <a:prstGeom prst="rect">
              <a:avLst/>
            </a:prstGeom>
          </p:spPr>
        </p:pic>
      </p:grpSp>
      <p:grpSp>
        <p:nvGrpSpPr>
          <p:cNvPr id="74" name="Group 73"/>
          <p:cNvGrpSpPr/>
          <p:nvPr/>
        </p:nvGrpSpPr>
        <p:grpSpPr>
          <a:xfrm>
            <a:off x="6361245" y="1391089"/>
            <a:ext cx="2643623" cy="2998094"/>
            <a:chOff x="963742" y="3078405"/>
            <a:chExt cx="5287245" cy="5996187"/>
          </a:xfrm>
        </p:grpSpPr>
        <p:grpSp>
          <p:nvGrpSpPr>
            <p:cNvPr id="75" name="Group 3"/>
            <p:cNvGrpSpPr/>
            <p:nvPr/>
          </p:nvGrpSpPr>
          <p:grpSpPr>
            <a:xfrm>
              <a:off x="963742" y="3466186"/>
              <a:ext cx="5287245" cy="5608406"/>
              <a:chOff x="0" y="-38100"/>
              <a:chExt cx="1184010" cy="1039810"/>
            </a:xfrm>
          </p:grpSpPr>
          <p:sp>
            <p:nvSpPr>
              <p:cNvPr id="78" name="Freeform 4"/>
              <p:cNvSpPr/>
              <p:nvPr/>
            </p:nvSpPr>
            <p:spPr>
              <a:xfrm>
                <a:off x="0" y="0"/>
                <a:ext cx="1184010" cy="1001710"/>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2">
                  <a:lumMod val="40000"/>
                  <a:lumOff val="60000"/>
                </a:schemeClr>
              </a:solidFill>
              <a:ln w="19050">
                <a:solidFill>
                  <a:srgbClr val="FFFFFF"/>
                </a:solidFill>
              </a:ln>
            </p:spPr>
          </p:sp>
          <p:sp>
            <p:nvSpPr>
              <p:cNvPr id="79" name="TextBox 5"/>
              <p:cNvSpPr txBox="1"/>
              <p:nvPr/>
            </p:nvSpPr>
            <p:spPr>
              <a:xfrm>
                <a:off x="0" y="-38100"/>
                <a:ext cx="812800" cy="850900"/>
              </a:xfrm>
              <a:prstGeom prst="rect">
                <a:avLst/>
              </a:prstGeom>
            </p:spPr>
            <p:txBody>
              <a:bodyPr lIns="25400" tIns="25400" rIns="25400" bIns="25400" rtlCol="0" anchor="ctr"/>
              <a:lstStyle/>
              <a:p>
                <a:pPr algn="just">
                  <a:lnSpc>
                    <a:spcPct val="150000"/>
                  </a:lnSpc>
                  <a:spcBef>
                    <a:spcPct val="0"/>
                  </a:spcBef>
                </a:pPr>
                <a:endParaRPr sz="1800"/>
              </a:p>
            </p:txBody>
          </p:sp>
        </p:grpSp>
        <p:sp>
          <p:nvSpPr>
            <p:cNvPr id="76" name="Rectangle 75"/>
            <p:cNvSpPr/>
            <p:nvPr/>
          </p:nvSpPr>
          <p:spPr>
            <a:xfrm>
              <a:off x="1303270" y="4633611"/>
              <a:ext cx="4608181" cy="3508651"/>
            </a:xfrm>
            <a:prstGeom prst="rect">
              <a:avLst/>
            </a:prstGeom>
          </p:spPr>
          <p:txBody>
            <a:bodyPr wrap="square" anchor="ctr">
              <a:spAutoFit/>
            </a:bodyPr>
            <a:lstStyle/>
            <a:p>
              <a:pPr algn="just">
                <a:lnSpc>
                  <a:spcPct val="150000"/>
                </a:lnSpc>
              </a:pPr>
              <a:r>
                <a:rPr lang="nl-NL" sz="1800"/>
                <a:t>c) Làm thế nào để xác định được nồng độ ion H</a:t>
              </a:r>
              <a:r>
                <a:rPr lang="nl-NL" sz="1800" baseline="30000"/>
                <a:t>+</a:t>
              </a:r>
              <a:r>
                <a:rPr lang="nl-NL" sz="1800"/>
                <a:t> trong dung dịch acid?</a:t>
              </a:r>
              <a:endParaRPr lang="en-US" sz="1800"/>
            </a:p>
          </p:txBody>
        </p:sp>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464" y="3078405"/>
              <a:ext cx="1259796" cy="1259796"/>
            </a:xfrm>
            <a:prstGeom prst="rect">
              <a:avLst/>
            </a:prstGeom>
          </p:spPr>
        </p:pic>
      </p:grpSp>
      <p:sp>
        <p:nvSpPr>
          <p:cNvPr id="80" name="Google Shape;2133;p35"/>
          <p:cNvSpPr txBox="1">
            <a:spLocks noGrp="1"/>
          </p:cNvSpPr>
          <p:nvPr>
            <p:ph type="title"/>
          </p:nvPr>
        </p:nvSpPr>
        <p:spPr>
          <a:xfrm>
            <a:off x="1658346" y="416989"/>
            <a:ext cx="5908800" cy="4548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tx1">
                    <a:lumMod val="75000"/>
                    <a:lumOff val="25000"/>
                  </a:schemeClr>
                </a:solidFill>
                <a:latin typeface="+mn-lt"/>
              </a:rPr>
              <a:t>KHỞI ĐỘNG</a:t>
            </a:r>
            <a:endParaRPr sz="3200" dirty="0">
              <a:solidFill>
                <a:schemeClr val="tx1">
                  <a:lumMod val="75000"/>
                  <a:lumOff val="25000"/>
                </a:schemeClr>
              </a:solidFill>
              <a:latin typeface="+mn-lt"/>
            </a:endParaRPr>
          </a:p>
        </p:txBody>
      </p:sp>
    </p:spTree>
    <p:extLst>
      <p:ext uri="{BB962C8B-B14F-4D97-AF65-F5344CB8AC3E}">
        <p14:creationId xmlns:p14="http://schemas.microsoft.com/office/powerpoint/2010/main" val="173906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edge">
                                      <p:cBhvr>
                                        <p:cTn id="7" dur="500"/>
                                        <p:tgtEl>
                                          <p:spTgt spid="32"/>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edge">
                                      <p:cBhvr>
                                        <p:cTn id="11" dur="500"/>
                                        <p:tgtEl>
                                          <p:spTgt spid="68"/>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edge">
                                      <p:cBhvr>
                                        <p:cTn id="1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pic>
        <p:nvPicPr>
          <p:cNvPr id="35845" name="Picture 5" descr="Công dụng thuốc Natri bicarbonat 500mg | Vinmec"/>
          <p:cNvPicPr>
            <a:picLocks noChangeAspect="1" noChangeArrowheads="1"/>
          </p:cNvPicPr>
          <p:nvPr/>
        </p:nvPicPr>
        <p:blipFill rotWithShape="1">
          <a:blip r:embed="rId3">
            <a:extLst>
              <a:ext uri="{28A0092B-C50C-407E-A947-70E740481C1C}">
                <a14:useLocalDpi xmlns:a14="http://schemas.microsoft.com/office/drawing/2010/main" val="0"/>
              </a:ext>
            </a:extLst>
          </a:blip>
          <a:srcRect l="13373" r="13027"/>
          <a:stretch/>
        </p:blipFill>
        <p:spPr bwMode="auto">
          <a:xfrm>
            <a:off x="527257" y="1756190"/>
            <a:ext cx="2558050" cy="261366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3688080" y="404738"/>
            <a:ext cx="4838700" cy="1126882"/>
          </a:xfrm>
          <a:prstGeom prst="roundRect">
            <a:avLst/>
          </a:prstGeom>
          <a:solidFill>
            <a:schemeClr val="bg1"/>
          </a:solidFill>
          <a:ln w="28575">
            <a:solidFill>
              <a:srgbClr val="FF9900"/>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800">
                <a:solidFill>
                  <a:srgbClr val="000000"/>
                </a:solidFill>
                <a:ea typeface="Times New Roman" panose="02020603050405020304" pitchFamily="18" charset="0"/>
                <a:cs typeface="Times New Roman" panose="02020603050405020304" pitchFamily="18" charset="0"/>
              </a:rPr>
              <a:t>Dịch vị dạ dày của con </a:t>
            </a:r>
            <a:r>
              <a:rPr lang="en-US" sz="1800" smtClean="0">
                <a:solidFill>
                  <a:srgbClr val="000000"/>
                </a:solidFill>
                <a:ea typeface="Times New Roman" panose="02020603050405020304" pitchFamily="18" charset="0"/>
                <a:cs typeface="Times New Roman" panose="02020603050405020304" pitchFamily="18" charset="0"/>
              </a:rPr>
              <a:t>người </a:t>
            </a:r>
            <a:r>
              <a:rPr lang="en-US" sz="1800">
                <a:solidFill>
                  <a:srgbClr val="000000"/>
                </a:solidFill>
                <a:ea typeface="Times New Roman" panose="02020603050405020304" pitchFamily="18" charset="0"/>
                <a:cs typeface="Times New Roman" panose="02020603050405020304" pitchFamily="18" charset="0"/>
              </a:rPr>
              <a:t>chứa acid </a:t>
            </a:r>
            <a:r>
              <a:rPr lang="en-US" sz="1800" smtClean="0">
                <a:solidFill>
                  <a:srgbClr val="000000"/>
                </a:solidFill>
                <a:ea typeface="Times New Roman" panose="02020603050405020304" pitchFamily="18" charset="0"/>
                <a:cs typeface="Times New Roman" panose="02020603050405020304" pitchFamily="18" charset="0"/>
              </a:rPr>
              <a:t>HCl (pH </a:t>
            </a:r>
            <a:r>
              <a:rPr lang="en-US" sz="1800">
                <a:solidFill>
                  <a:srgbClr val="000000"/>
                </a:solidFill>
              </a:rPr>
              <a:t>≈ </a:t>
            </a:r>
            <a:r>
              <a:rPr lang="en-US" sz="1800">
                <a:solidFill>
                  <a:srgbClr val="000000"/>
                </a:solidFill>
                <a:ea typeface="Times New Roman" panose="02020603050405020304" pitchFamily="18" charset="0"/>
                <a:cs typeface="Times New Roman" panose="02020603050405020304" pitchFamily="18" charset="0"/>
              </a:rPr>
              <a:t>1,5 - </a:t>
            </a:r>
            <a:r>
              <a:rPr lang="en-US" sz="1800" smtClean="0">
                <a:solidFill>
                  <a:srgbClr val="000000"/>
                </a:solidFill>
                <a:ea typeface="Times New Roman" panose="02020603050405020304" pitchFamily="18" charset="0"/>
                <a:cs typeface="Times New Roman" panose="02020603050405020304" pitchFamily="18" charset="0"/>
              </a:rPr>
              <a:t>3,5)</a:t>
            </a:r>
            <a:endParaRPr lang="en-US" sz="180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3688080" y="2065459"/>
            <a:ext cx="4838700" cy="730642"/>
          </a:xfrm>
          <a:prstGeom prst="roundRect">
            <a:avLst/>
          </a:prstGeom>
          <a:solidFill>
            <a:schemeClr val="bg1"/>
          </a:solidFill>
          <a:ln w="28575">
            <a:solidFill>
              <a:srgbClr val="FF9900"/>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800" smtClean="0">
                <a:solidFill>
                  <a:srgbClr val="000000"/>
                </a:solidFill>
                <a:ea typeface="Times New Roman" panose="02020603050405020304" pitchFamily="18" charset="0"/>
                <a:cs typeface="Times New Roman" panose="02020603050405020304" pitchFamily="18" charset="0"/>
              </a:rPr>
              <a:t>Bị đau dạ dày</a:t>
            </a:r>
            <a:endParaRPr lang="en-US" sz="1800">
              <a:solidFill>
                <a:srgbClr val="000000"/>
              </a:solidFill>
              <a:latin typeface="Arial" panose="020B0604020202020204" pitchFamily="34" charset="0"/>
              <a:cs typeface="Arial" panose="020B0604020202020204" pitchFamily="34" charset="0"/>
            </a:endParaRPr>
          </a:p>
        </p:txBody>
      </p:sp>
      <p:sp>
        <p:nvSpPr>
          <p:cNvPr id="13" name="Rounded Rectangle 12"/>
          <p:cNvSpPr/>
          <p:nvPr/>
        </p:nvSpPr>
        <p:spPr>
          <a:xfrm>
            <a:off x="3688080" y="3329940"/>
            <a:ext cx="4838700" cy="1447800"/>
          </a:xfrm>
          <a:prstGeom prst="roundRect">
            <a:avLst/>
          </a:prstGeom>
          <a:solidFill>
            <a:schemeClr val="bg1"/>
          </a:solidFill>
          <a:ln w="28575">
            <a:solidFill>
              <a:srgbClr val="FF9900"/>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800">
                <a:ea typeface="Times New Roman" panose="02020603050405020304" pitchFamily="18" charset="0"/>
                <a:cs typeface="Times New Roman" panose="02020603050405020304" pitchFamily="18" charset="0"/>
              </a:rPr>
              <a:t>P</a:t>
            </a:r>
            <a:r>
              <a:rPr lang="en-US" sz="1800" smtClean="0">
                <a:ea typeface="Times New Roman" panose="02020603050405020304" pitchFamily="18" charset="0"/>
                <a:cs typeface="Times New Roman" panose="02020603050405020304" pitchFamily="18" charset="0"/>
              </a:rPr>
              <a:t>hản </a:t>
            </a:r>
            <a:r>
              <a:rPr lang="en-US" sz="1800">
                <a:ea typeface="Times New Roman" panose="02020603050405020304" pitchFamily="18" charset="0"/>
                <a:cs typeface="Times New Roman" panose="02020603050405020304" pitchFamily="18" charset="0"/>
              </a:rPr>
              <a:t>ứng với HCl giúp làm giảm nồng độ HCl trong dạ dày, làm giảm cơn đau dạ </a:t>
            </a:r>
            <a:r>
              <a:rPr lang="en-US" sz="1800" smtClean="0">
                <a:ea typeface="Times New Roman" panose="02020603050405020304" pitchFamily="18" charset="0"/>
                <a:cs typeface="Times New Roman" panose="02020603050405020304" pitchFamily="18" charset="0"/>
              </a:rPr>
              <a:t>dày:</a:t>
            </a:r>
            <a:endParaRPr lang="en-US" sz="1800">
              <a:ea typeface="Calibri" panose="020F0502020204030204" pitchFamily="34" charset="0"/>
              <a:cs typeface="Times New Roman" panose="02020603050405020304" pitchFamily="18" charset="0"/>
            </a:endParaRPr>
          </a:p>
          <a:p>
            <a:pPr algn="ctr">
              <a:lnSpc>
                <a:spcPct val="150000"/>
              </a:lnSpc>
            </a:pPr>
            <a:r>
              <a:rPr lang="en-US" sz="1800">
                <a:ea typeface="Times New Roman" panose="02020603050405020304" pitchFamily="18" charset="0"/>
                <a:cs typeface="Times New Roman" panose="02020603050405020304" pitchFamily="18" charset="0"/>
              </a:rPr>
              <a:t>NaHCO</a:t>
            </a:r>
            <a:r>
              <a:rPr lang="en-US" sz="1800" baseline="-25000">
                <a:ea typeface="Times New Roman" panose="02020603050405020304" pitchFamily="18" charset="0"/>
                <a:cs typeface="Times New Roman" panose="02020603050405020304" pitchFamily="18" charset="0"/>
              </a:rPr>
              <a:t>3</a:t>
            </a:r>
            <a:r>
              <a:rPr lang="en-US" sz="1800">
                <a:ea typeface="Times New Roman" panose="02020603050405020304" pitchFamily="18" charset="0"/>
                <a:cs typeface="Times New Roman" panose="02020603050405020304" pitchFamily="18" charset="0"/>
              </a:rPr>
              <a:t> + HCl → NaCl + CO</a:t>
            </a:r>
            <a:r>
              <a:rPr lang="en-US" sz="1800" baseline="-25000">
                <a:ea typeface="Times New Roman" panose="02020603050405020304" pitchFamily="18" charset="0"/>
                <a:cs typeface="Times New Roman" panose="02020603050405020304" pitchFamily="18" charset="0"/>
              </a:rPr>
              <a:t>2</a:t>
            </a:r>
            <a:r>
              <a:rPr lang="en-US" sz="1800">
                <a:ea typeface="Times New Roman" panose="02020603050405020304" pitchFamily="18" charset="0"/>
                <a:cs typeface="Times New Roman" panose="02020603050405020304" pitchFamily="18" charset="0"/>
              </a:rPr>
              <a:t> + H</a:t>
            </a:r>
            <a:r>
              <a:rPr lang="en-US" sz="1800" baseline="-25000">
                <a:ea typeface="Times New Roman" panose="02020603050405020304" pitchFamily="18" charset="0"/>
                <a:cs typeface="Times New Roman" panose="02020603050405020304" pitchFamily="18" charset="0"/>
              </a:rPr>
              <a:t>2</a:t>
            </a:r>
            <a:r>
              <a:rPr lang="en-US" sz="1800">
                <a:ea typeface="Times New Roman" panose="02020603050405020304" pitchFamily="18" charset="0"/>
                <a:cs typeface="Times New Roman" panose="02020603050405020304" pitchFamily="18" charset="0"/>
              </a:rPr>
              <a:t>O.</a:t>
            </a:r>
            <a:endParaRPr lang="en-US" sz="1800">
              <a:ea typeface="Calibri" panose="020F0502020204030204" pitchFamily="34" charset="0"/>
              <a:cs typeface="Times New Roman" panose="02020603050405020304" pitchFamily="18" charset="0"/>
            </a:endParaRPr>
          </a:p>
        </p:txBody>
      </p:sp>
      <p:cxnSp>
        <p:nvCxnSpPr>
          <p:cNvPr id="6" name="Straight Arrow Connector 5"/>
          <p:cNvCxnSpPr>
            <a:stCxn id="11" idx="2"/>
            <a:endCxn id="12" idx="0"/>
          </p:cNvCxnSpPr>
          <p:nvPr/>
        </p:nvCxnSpPr>
        <p:spPr>
          <a:xfrm>
            <a:off x="6107430" y="1531620"/>
            <a:ext cx="0" cy="533839"/>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a:endCxn id="13" idx="0"/>
          </p:cNvCxnSpPr>
          <p:nvPr/>
        </p:nvCxnSpPr>
        <p:spPr>
          <a:xfrm>
            <a:off x="6107430" y="2796101"/>
            <a:ext cx="0" cy="533839"/>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198850" y="1629262"/>
            <a:ext cx="2236511" cy="338554"/>
          </a:xfrm>
          <a:prstGeom prst="rect">
            <a:avLst/>
          </a:prstGeom>
        </p:spPr>
        <p:txBody>
          <a:bodyPr wrap="none">
            <a:spAutoFit/>
          </a:bodyPr>
          <a:lstStyle/>
          <a:p>
            <a:r>
              <a:rPr lang="en-US" sz="1600" i="1" smtClean="0">
                <a:latin typeface="+mj-lt"/>
                <a:ea typeface="Times New Roman" panose="02020603050405020304" pitchFamily="18" charset="0"/>
              </a:rPr>
              <a:t>Nồng </a:t>
            </a:r>
            <a:r>
              <a:rPr lang="en-US" sz="1600" i="1">
                <a:latin typeface="+mj-lt"/>
                <a:ea typeface="Times New Roman" panose="02020603050405020304" pitchFamily="18" charset="0"/>
              </a:rPr>
              <a:t>độ acid </a:t>
            </a:r>
            <a:r>
              <a:rPr lang="en-US" sz="1600" i="1" smtClean="0">
                <a:latin typeface="+mj-lt"/>
                <a:ea typeface="Times New Roman" panose="02020603050405020304" pitchFamily="18" charset="0"/>
              </a:rPr>
              <a:t>tăng cao</a:t>
            </a:r>
            <a:endParaRPr lang="en-US" sz="1600" i="1">
              <a:latin typeface="+mj-lt"/>
            </a:endParaRPr>
          </a:p>
        </p:txBody>
      </p:sp>
      <p:sp>
        <p:nvSpPr>
          <p:cNvPr id="18" name="Rectangle 17"/>
          <p:cNvSpPr/>
          <p:nvPr/>
        </p:nvSpPr>
        <p:spPr>
          <a:xfrm>
            <a:off x="6198849" y="2893743"/>
            <a:ext cx="2693691" cy="338554"/>
          </a:xfrm>
          <a:prstGeom prst="rect">
            <a:avLst/>
          </a:prstGeom>
        </p:spPr>
        <p:txBody>
          <a:bodyPr wrap="square">
            <a:spAutoFit/>
          </a:bodyPr>
          <a:lstStyle/>
          <a:p>
            <a:r>
              <a:rPr lang="en-US" sz="1600" i="1"/>
              <a:t>Thuốc muối chứa NaHCO</a:t>
            </a:r>
            <a:r>
              <a:rPr lang="en-US" sz="1600" i="1" baseline="-25000"/>
              <a:t>3</a:t>
            </a:r>
            <a:r>
              <a:rPr lang="en-US" sz="1600" i="1"/>
              <a:t> </a:t>
            </a:r>
            <a:endParaRPr lang="en-US" sz="1600" i="1">
              <a:latin typeface="+mj-lt"/>
            </a:endParaRPr>
          </a:p>
        </p:txBody>
      </p:sp>
      <p:sp>
        <p:nvSpPr>
          <p:cNvPr id="19" name="Rounded Rectangular Callout 18"/>
          <p:cNvSpPr/>
          <p:nvPr/>
        </p:nvSpPr>
        <p:spPr>
          <a:xfrm>
            <a:off x="405773" y="400886"/>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Vận dụng 1</a:t>
            </a:r>
            <a:endParaRPr lang="en-US" sz="1800" b="1">
              <a:solidFill>
                <a:srgbClr val="000000"/>
              </a:solidFill>
            </a:endParaRPr>
          </a:p>
        </p:txBody>
      </p:sp>
    </p:spTree>
    <p:extLst>
      <p:ext uri="{BB962C8B-B14F-4D97-AF65-F5344CB8AC3E}">
        <p14:creationId xmlns:p14="http://schemas.microsoft.com/office/powerpoint/2010/main" val="3215012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5845"/>
                                        </p:tgtEl>
                                        <p:attrNameLst>
                                          <p:attrName>style.visibility</p:attrName>
                                        </p:attrNameLst>
                                      </p:cBhvr>
                                      <p:to>
                                        <p:strVal val="visible"/>
                                      </p:to>
                                    </p:set>
                                    <p:animEffect transition="in" filter="wheel(1)">
                                      <p:cBhvr>
                                        <p:cTn id="12" dur="500"/>
                                        <p:tgtEl>
                                          <p:spTgt spid="358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18"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19" name="Rounded Rectangular Callout 18"/>
          <p:cNvSpPr/>
          <p:nvPr/>
        </p:nvSpPr>
        <p:spPr>
          <a:xfrm>
            <a:off x="405773" y="400886"/>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Vận dụng 2</a:t>
            </a:r>
            <a:endParaRPr lang="en-US" sz="1800" b="1">
              <a:solidFill>
                <a:srgbClr val="000000"/>
              </a:solidFill>
            </a:endParaRPr>
          </a:p>
        </p:txBody>
      </p:sp>
      <p:grpSp>
        <p:nvGrpSpPr>
          <p:cNvPr id="13" name="Group 12"/>
          <p:cNvGrpSpPr/>
          <p:nvPr/>
        </p:nvGrpSpPr>
        <p:grpSpPr>
          <a:xfrm>
            <a:off x="276721" y="1577340"/>
            <a:ext cx="4190999" cy="3030781"/>
            <a:chOff x="381002" y="3206748"/>
            <a:chExt cx="8381998" cy="6061561"/>
          </a:xfrm>
        </p:grpSpPr>
        <p:sp>
          <p:nvSpPr>
            <p:cNvPr id="14" name="Freeform 3"/>
            <p:cNvSpPr/>
            <p:nvPr/>
          </p:nvSpPr>
          <p:spPr>
            <a:xfrm>
              <a:off x="381002" y="3206748"/>
              <a:ext cx="8229600" cy="558495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2">
                <a:lumMod val="40000"/>
                <a:lumOff val="60000"/>
              </a:schemeClr>
            </a:solidFill>
            <a:ln>
              <a:noFill/>
            </a:ln>
            <a:effectLst>
              <a:outerShdw blurRad="50800" dist="38100" dir="2700000" algn="tl" rotWithShape="0">
                <a:prstClr val="black">
                  <a:alpha val="40000"/>
                </a:prstClr>
              </a:outerShdw>
            </a:effectLst>
          </p:spPr>
        </p:sp>
        <p:pic>
          <p:nvPicPr>
            <p:cNvPr id="15" name="Picture 15"/>
            <p:cNvPicPr>
              <a:picLocks noChangeAspect="1"/>
            </p:cNvPicPr>
            <p:nvPr/>
          </p:nvPicPr>
          <p:blipFill>
            <a:blip r:embed="rId3"/>
            <a:srcRect/>
            <a:stretch>
              <a:fillRect/>
            </a:stretch>
          </p:blipFill>
          <p:spPr>
            <a:xfrm flipH="1">
              <a:off x="7443384" y="7581900"/>
              <a:ext cx="1319616" cy="1686409"/>
            </a:xfrm>
            <a:prstGeom prst="rect">
              <a:avLst/>
            </a:prstGeom>
          </p:spPr>
        </p:pic>
      </p:grpSp>
      <p:sp>
        <p:nvSpPr>
          <p:cNvPr id="16" name="Rectangle 15"/>
          <p:cNvSpPr/>
          <p:nvPr/>
        </p:nvSpPr>
        <p:spPr>
          <a:xfrm>
            <a:off x="508652" y="1888666"/>
            <a:ext cx="3650937" cy="2169825"/>
          </a:xfrm>
          <a:prstGeom prst="rect">
            <a:avLst/>
          </a:prstGeom>
        </p:spPr>
        <p:txBody>
          <a:bodyPr wrap="square">
            <a:spAutoFit/>
          </a:bodyPr>
          <a:lstStyle/>
          <a:p>
            <a:pPr algn="just">
              <a:lnSpc>
                <a:spcPct val="150000"/>
              </a:lnSpc>
            </a:pPr>
            <a:r>
              <a:rPr lang="en-US" sz="1800">
                <a:ea typeface="Times New Roman" panose="02020603050405020304" pitchFamily="18" charset="0"/>
                <a:cs typeface="Times New Roman" panose="02020603050405020304" pitchFamily="18" charset="0"/>
              </a:rPr>
              <a:t>Trong cơ thể của con người, máu và các dịch dạ dày, mật,…đều có giá trị pH trong một khoảng nhất định </a:t>
            </a:r>
            <a:r>
              <a:rPr lang="en-US" sz="1800">
                <a:ea typeface="Times New Roman" panose="02020603050405020304" pitchFamily="18" charset="0"/>
                <a:cs typeface="Times New Roman" panose="02020603050405020304" pitchFamily="18" charset="0"/>
                <a:sym typeface="Symbol" panose="05050102010706020507" pitchFamily="18" charset="2"/>
              </a:rPr>
              <a:t> </a:t>
            </a:r>
            <a:r>
              <a:rPr lang="en-US" sz="1800">
                <a:ea typeface="Times New Roman" panose="02020603050405020304" pitchFamily="18" charset="0"/>
                <a:cs typeface="Times New Roman" panose="02020603050405020304" pitchFamily="18" charset="0"/>
              </a:rPr>
              <a:t>Chỉ số pH liên quan đến tình trạng sức khoẻ. </a:t>
            </a:r>
          </a:p>
        </p:txBody>
      </p:sp>
      <p:grpSp>
        <p:nvGrpSpPr>
          <p:cNvPr id="20" name="Group 19"/>
          <p:cNvGrpSpPr/>
          <p:nvPr/>
        </p:nvGrpSpPr>
        <p:grpSpPr>
          <a:xfrm>
            <a:off x="4747261" y="1577340"/>
            <a:ext cx="4190999" cy="3030781"/>
            <a:chOff x="381002" y="3206748"/>
            <a:chExt cx="8381998" cy="6061561"/>
          </a:xfrm>
        </p:grpSpPr>
        <p:sp>
          <p:nvSpPr>
            <p:cNvPr id="21" name="Freeform 3"/>
            <p:cNvSpPr/>
            <p:nvPr/>
          </p:nvSpPr>
          <p:spPr>
            <a:xfrm>
              <a:off x="381002" y="3206748"/>
              <a:ext cx="8229600" cy="558495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2">
                <a:lumMod val="40000"/>
                <a:lumOff val="60000"/>
              </a:schemeClr>
            </a:solidFill>
            <a:ln>
              <a:noFill/>
            </a:ln>
            <a:effectLst>
              <a:outerShdw blurRad="50800" dist="38100" dir="2700000" algn="tl" rotWithShape="0">
                <a:prstClr val="black">
                  <a:alpha val="40000"/>
                </a:prstClr>
              </a:outerShdw>
            </a:effectLst>
          </p:spPr>
        </p:sp>
        <p:pic>
          <p:nvPicPr>
            <p:cNvPr id="22" name="Picture 15"/>
            <p:cNvPicPr>
              <a:picLocks noChangeAspect="1"/>
            </p:cNvPicPr>
            <p:nvPr/>
          </p:nvPicPr>
          <p:blipFill>
            <a:blip r:embed="rId3"/>
            <a:srcRect/>
            <a:stretch>
              <a:fillRect/>
            </a:stretch>
          </p:blipFill>
          <p:spPr>
            <a:xfrm flipH="1">
              <a:off x="7443384" y="7581900"/>
              <a:ext cx="1319616" cy="1686409"/>
            </a:xfrm>
            <a:prstGeom prst="rect">
              <a:avLst/>
            </a:prstGeom>
          </p:spPr>
        </p:pic>
      </p:grpSp>
      <p:sp>
        <p:nvSpPr>
          <p:cNvPr id="23" name="Rectangle 22"/>
          <p:cNvSpPr/>
          <p:nvPr/>
        </p:nvSpPr>
        <p:spPr>
          <a:xfrm>
            <a:off x="4924187" y="1888666"/>
            <a:ext cx="3760948" cy="2169825"/>
          </a:xfrm>
          <a:prstGeom prst="rect">
            <a:avLst/>
          </a:prstGeom>
        </p:spPr>
        <p:txBody>
          <a:bodyPr wrap="square">
            <a:spAutoFit/>
          </a:bodyPr>
          <a:lstStyle/>
          <a:p>
            <a:pPr algn="just">
              <a:lnSpc>
                <a:spcPct val="150000"/>
              </a:lnSpc>
            </a:pPr>
            <a:r>
              <a:rPr lang="en-US" sz="1800">
                <a:ea typeface="Times New Roman" panose="02020603050405020304" pitchFamily="18" charset="0"/>
                <a:cs typeface="Times New Roman" panose="02020603050405020304" pitchFamily="18" charset="0"/>
              </a:rPr>
              <a:t>Nếu chỉ số pH tăng hoặc giảm đột ngột, không nằm trong giới hạn cho phép </a:t>
            </a:r>
            <a:r>
              <a:rPr lang="en-US" sz="1800" smtClean="0">
                <a:ea typeface="Times New Roman" panose="02020603050405020304" pitchFamily="18" charset="0"/>
                <a:cs typeface="Times New Roman" panose="02020603050405020304" pitchFamily="18" charset="0"/>
                <a:sym typeface="Symbol" panose="05050102010706020507" pitchFamily="18" charset="2"/>
              </a:rPr>
              <a:t> </a:t>
            </a:r>
            <a:r>
              <a:rPr lang="en-US" sz="1800">
                <a:ea typeface="Times New Roman" panose="02020603050405020304" pitchFamily="18" charset="0"/>
                <a:cs typeface="Times New Roman" panose="02020603050405020304" pitchFamily="18" charset="0"/>
              </a:rPr>
              <a:t>D</a:t>
            </a:r>
            <a:r>
              <a:rPr lang="en-US" sz="1800" smtClean="0">
                <a:ea typeface="Times New Roman" panose="02020603050405020304" pitchFamily="18" charset="0"/>
                <a:cs typeface="Times New Roman" panose="02020603050405020304" pitchFamily="18" charset="0"/>
              </a:rPr>
              <a:t>ấu </a:t>
            </a:r>
            <a:r>
              <a:rPr lang="en-US" sz="1800">
                <a:ea typeface="Times New Roman" panose="02020603050405020304" pitchFamily="18" charset="0"/>
                <a:cs typeface="Times New Roman" panose="02020603050405020304" pitchFamily="18" charset="0"/>
              </a:rPr>
              <a:t>hiệu ban đầu của bệnh lí, cần phải đi khám bệnh để tìm hiểu nguyên nhân. </a:t>
            </a:r>
            <a:endParaRPr lang="en-US" sz="18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8125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edge">
                                      <p:cBhvr>
                                        <p:cTn id="12" dur="500"/>
                                        <p:tgtEl>
                                          <p:spTgt spid="13"/>
                                        </p:tgtEl>
                                      </p:cBhvr>
                                    </p:animEffect>
                                  </p:childTnLst>
                                </p:cTn>
                              </p:par>
                              <p:par>
                                <p:cTn id="13" presetID="2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edg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19" name="Rounded Rectangular Callout 18"/>
          <p:cNvSpPr/>
          <p:nvPr/>
        </p:nvSpPr>
        <p:spPr>
          <a:xfrm>
            <a:off x="405773" y="400886"/>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Vận dụng 2</a:t>
            </a:r>
            <a:endParaRPr lang="en-US" sz="1800" b="1">
              <a:solidFill>
                <a:srgbClr val="000000"/>
              </a:solidFill>
            </a:endParaRPr>
          </a:p>
        </p:txBody>
      </p:sp>
      <p:pic>
        <p:nvPicPr>
          <p:cNvPr id="44036" name="Picture 4" descr="https://o.remove.bg/downloads/74a89c99-8933-4234-bbff-4c966105e99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27" y="1539239"/>
            <a:ext cx="2839085" cy="34131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4260" y="1094390"/>
            <a:ext cx="5105400" cy="3416320"/>
          </a:xfrm>
          <a:prstGeom prst="rect">
            <a:avLst/>
          </a:prstGeom>
        </p:spPr>
        <p:txBody>
          <a:bodyPr wrap="square">
            <a:spAutoFit/>
          </a:bodyPr>
          <a:lstStyle/>
          <a:p>
            <a:pPr algn="just">
              <a:lnSpc>
                <a:spcPct val="150000"/>
              </a:lnSpc>
            </a:pPr>
            <a:r>
              <a:rPr lang="en-US" sz="1800">
                <a:latin typeface="+mj-lt"/>
                <a:ea typeface="Times New Roman" panose="02020603050405020304" pitchFamily="18" charset="0"/>
                <a:cs typeface="Times New Roman" panose="02020603050405020304" pitchFamily="18" charset="0"/>
              </a:rPr>
              <a:t>Ví dụ: Chỉ số pH trong nước tiểu thường trong khoảng 4,8 – 7,0. </a:t>
            </a:r>
            <a:endParaRPr lang="en-US" sz="1800">
              <a:latin typeface="+mj-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smtClean="0">
                <a:latin typeface="+mj-lt"/>
                <a:ea typeface="Times New Roman" panose="02020603050405020304" pitchFamily="18" charset="0"/>
                <a:cs typeface="Times New Roman" panose="02020603050405020304" pitchFamily="18" charset="0"/>
              </a:rPr>
              <a:t>Nếu </a:t>
            </a:r>
            <a:r>
              <a:rPr lang="en-US" sz="1800">
                <a:latin typeface="+mj-lt"/>
                <a:ea typeface="Times New Roman" panose="02020603050405020304" pitchFamily="18" charset="0"/>
                <a:cs typeface="Times New Roman" panose="02020603050405020304" pitchFamily="18" charset="0"/>
              </a:rPr>
              <a:t>pH </a:t>
            </a:r>
            <a:r>
              <a:rPr lang="en-US" sz="1800" smtClean="0">
                <a:latin typeface="+mj-lt"/>
                <a:ea typeface="Times New Roman" panose="02020603050405020304" pitchFamily="18" charset="0"/>
                <a:cs typeface="Times New Roman" panose="02020603050405020304" pitchFamily="18" charset="0"/>
              </a:rPr>
              <a:t>&gt; 8,0: </a:t>
            </a:r>
            <a:r>
              <a:rPr lang="en-US" sz="1800">
                <a:latin typeface="+mj-lt"/>
                <a:ea typeface="Times New Roman" panose="02020603050405020304" pitchFamily="18" charset="0"/>
                <a:cs typeface="Times New Roman" panose="02020603050405020304" pitchFamily="18" charset="0"/>
              </a:rPr>
              <a:t>bệnh nhân có thể đang mắc một số bệnh như sỏi thận, nhiễm trùng đường tiết niệu</a:t>
            </a:r>
            <a:r>
              <a:rPr lang="en-US" sz="1800" smtClean="0">
                <a:latin typeface="+mj-lt"/>
                <a:ea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1800" smtClean="0">
                <a:latin typeface="+mj-lt"/>
                <a:ea typeface="Times New Roman" panose="02020603050405020304" pitchFamily="18" charset="0"/>
                <a:cs typeface="Times New Roman" panose="02020603050405020304" pitchFamily="18" charset="0"/>
              </a:rPr>
              <a:t>Nếu </a:t>
            </a:r>
            <a:r>
              <a:rPr lang="en-US" sz="1800">
                <a:latin typeface="+mj-lt"/>
                <a:ea typeface="Times New Roman" panose="02020603050405020304" pitchFamily="18" charset="0"/>
                <a:cs typeface="Times New Roman" panose="02020603050405020304" pitchFamily="18" charset="0"/>
              </a:rPr>
              <a:t>pH </a:t>
            </a:r>
            <a:r>
              <a:rPr lang="en-US" sz="1800" smtClean="0">
                <a:latin typeface="+mj-lt"/>
                <a:ea typeface="Times New Roman" panose="02020603050405020304" pitchFamily="18" charset="0"/>
                <a:cs typeface="Times New Roman" panose="02020603050405020304" pitchFamily="18" charset="0"/>
              </a:rPr>
              <a:t>&lt; 5,0: </a:t>
            </a:r>
            <a:r>
              <a:rPr lang="en-US" sz="1800">
                <a:latin typeface="+mj-lt"/>
                <a:ea typeface="Times New Roman" panose="02020603050405020304" pitchFamily="18" charset="0"/>
                <a:cs typeface="Times New Roman" panose="02020603050405020304" pitchFamily="18" charset="0"/>
              </a:rPr>
              <a:t>nước tiểu có tính acid cao hơn bình thường, bệnh nhân có thể đang mắc bệnh tiểu đường, tiêu chảy, mất </a:t>
            </a:r>
            <a:r>
              <a:rPr lang="en-US" sz="1800" smtClean="0">
                <a:latin typeface="+mj-lt"/>
                <a:ea typeface="Times New Roman" panose="02020603050405020304" pitchFamily="18" charset="0"/>
                <a:cs typeface="Times New Roman" panose="02020603050405020304" pitchFamily="18" charset="0"/>
              </a:rPr>
              <a:t>nước </a:t>
            </a:r>
            <a:r>
              <a:rPr lang="en-US" sz="1800">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3508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5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dissolve">
                                      <p:cBhvr>
                                        <p:cTn id="18" dur="500"/>
                                        <p:tgtEl>
                                          <p:spTgt spid="4">
                                            <p:txEl>
                                              <p:pRg st="1" end="1"/>
                                            </p:txEl>
                                          </p:spTgt>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19" name="Rounded Rectangular Callout 18"/>
          <p:cNvSpPr/>
          <p:nvPr/>
        </p:nvSpPr>
        <p:spPr>
          <a:xfrm>
            <a:off x="405773" y="400886"/>
            <a:ext cx="1660437" cy="693504"/>
          </a:xfrm>
          <a:prstGeom prst="wedgeRoundRectCallout">
            <a:avLst/>
          </a:prstGeom>
          <a:solidFill>
            <a:srgbClr val="DDF6A0"/>
          </a:solidFill>
          <a:ln>
            <a:solidFill>
              <a:srgbClr val="A6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rgbClr val="000000"/>
                </a:solidFill>
              </a:rPr>
              <a:t>Vận dụng 3</a:t>
            </a:r>
            <a:endParaRPr lang="en-US" sz="1800" b="1">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172380950"/>
              </p:ext>
            </p:extLst>
          </p:nvPr>
        </p:nvGraphicFramePr>
        <p:xfrm>
          <a:off x="514668" y="1630043"/>
          <a:ext cx="8172132" cy="1318897"/>
        </p:xfrm>
        <a:graphic>
          <a:graphicData uri="http://schemas.openxmlformats.org/drawingml/2006/table">
            <a:tbl>
              <a:tblPr firstRow="1" firstCol="1" bandRow="1">
                <a:tableStyleId>{09D6A1DD-AAB5-48D3-856D-E10BF3C0C790}</a:tableStyleId>
              </a:tblPr>
              <a:tblGrid>
                <a:gridCol w="776352">
                  <a:extLst>
                    <a:ext uri="{9D8B030D-6E8A-4147-A177-3AD203B41FA5}">
                      <a16:colId xmlns:a16="http://schemas.microsoft.com/office/drawing/2014/main" xmlns="" val="3261762898"/>
                    </a:ext>
                  </a:extLst>
                </a:gridCol>
                <a:gridCol w="682560">
                  <a:extLst>
                    <a:ext uri="{9D8B030D-6E8A-4147-A177-3AD203B41FA5}">
                      <a16:colId xmlns:a16="http://schemas.microsoft.com/office/drawing/2014/main" xmlns="" val="2551149485"/>
                    </a:ext>
                  </a:extLst>
                </a:gridCol>
                <a:gridCol w="906780">
                  <a:extLst>
                    <a:ext uri="{9D8B030D-6E8A-4147-A177-3AD203B41FA5}">
                      <a16:colId xmlns:a16="http://schemas.microsoft.com/office/drawing/2014/main" xmlns="" val="151644621"/>
                    </a:ext>
                  </a:extLst>
                </a:gridCol>
                <a:gridCol w="716280">
                  <a:extLst>
                    <a:ext uri="{9D8B030D-6E8A-4147-A177-3AD203B41FA5}">
                      <a16:colId xmlns:a16="http://schemas.microsoft.com/office/drawing/2014/main" xmlns="" val="2184928567"/>
                    </a:ext>
                  </a:extLst>
                </a:gridCol>
                <a:gridCol w="1577340">
                  <a:extLst>
                    <a:ext uri="{9D8B030D-6E8A-4147-A177-3AD203B41FA5}">
                      <a16:colId xmlns:a16="http://schemas.microsoft.com/office/drawing/2014/main" xmlns="" val="3120311461"/>
                    </a:ext>
                  </a:extLst>
                </a:gridCol>
                <a:gridCol w="2090869">
                  <a:extLst>
                    <a:ext uri="{9D8B030D-6E8A-4147-A177-3AD203B41FA5}">
                      <a16:colId xmlns:a16="http://schemas.microsoft.com/office/drawing/2014/main" xmlns="" val="4190226133"/>
                    </a:ext>
                  </a:extLst>
                </a:gridCol>
                <a:gridCol w="1421951">
                  <a:extLst>
                    <a:ext uri="{9D8B030D-6E8A-4147-A177-3AD203B41FA5}">
                      <a16:colId xmlns:a16="http://schemas.microsoft.com/office/drawing/2014/main" xmlns="" val="679410777"/>
                    </a:ext>
                  </a:extLst>
                </a:gridCol>
              </a:tblGrid>
              <a:tr h="494398">
                <a:tc>
                  <a:txBody>
                    <a:bodyPr/>
                    <a:lstStyle/>
                    <a:p>
                      <a:pPr algn="ctr">
                        <a:lnSpc>
                          <a:spcPct val="100000"/>
                        </a:lnSpc>
                        <a:spcAft>
                          <a:spcPts val="0"/>
                        </a:spcAft>
                      </a:pPr>
                      <a:r>
                        <a:rPr lang="en-US" sz="1800">
                          <a:effectLst/>
                        </a:rPr>
                        <a:t>pH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5584122"/>
                  </a:ext>
                </a:extLst>
              </a:tr>
              <a:tr h="824499">
                <a:tc>
                  <a:txBody>
                    <a:bodyPr/>
                    <a:lstStyle/>
                    <a:p>
                      <a:pPr algn="ctr">
                        <a:lnSpc>
                          <a:spcPct val="100000"/>
                        </a:lnSpc>
                        <a:spcAft>
                          <a:spcPts val="0"/>
                        </a:spcAft>
                      </a:pPr>
                      <a:r>
                        <a:rPr lang="en-US" sz="1800">
                          <a:effectLst/>
                        </a:rPr>
                        <a:t>Màu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Đỏ</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Đỏ tía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Tím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Xanh dương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Xanh dương – lục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800">
                          <a:effectLst/>
                        </a:rPr>
                        <a:t>Lục - vàng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1155111"/>
                  </a:ext>
                </a:extLst>
              </a:tr>
            </a:tbl>
          </a:graphicData>
        </a:graphic>
      </p:graphicFrame>
      <p:sp>
        <p:nvSpPr>
          <p:cNvPr id="6" name="Freeform 8"/>
          <p:cNvSpPr/>
          <p:nvPr/>
        </p:nvSpPr>
        <p:spPr>
          <a:xfrm>
            <a:off x="1832022" y="3484593"/>
            <a:ext cx="5537424" cy="1183624"/>
          </a:xfrm>
          <a:custGeom>
            <a:avLst/>
            <a:gdLst/>
            <a:ahLst/>
            <a:cxnLst/>
            <a:rect l="l" t="t" r="r" b="b"/>
            <a:pathLst>
              <a:path w="5537424" h="1183624">
                <a:moveTo>
                  <a:pt x="0" y="0"/>
                </a:moveTo>
                <a:lnTo>
                  <a:pt x="5537423" y="0"/>
                </a:lnTo>
                <a:lnTo>
                  <a:pt x="5537423" y="1183625"/>
                </a:lnTo>
                <a:lnTo>
                  <a:pt x="0" y="1183625"/>
                </a:lnTo>
                <a:lnTo>
                  <a:pt x="0" y="0"/>
                </a:lnTo>
                <a:close/>
              </a:path>
            </a:pathLst>
          </a:custGeom>
          <a:blipFill>
            <a:blip r:embed="rId3"/>
            <a:stretch>
              <a:fillRect/>
            </a:stretch>
          </a:blipFill>
        </p:spPr>
      </p:sp>
    </p:spTree>
    <p:extLst>
      <p:ext uri="{BB962C8B-B14F-4D97-AF65-F5344CB8AC3E}">
        <p14:creationId xmlns:p14="http://schemas.microsoft.com/office/powerpoint/2010/main" val="2410185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grpSp>
        <p:nvGrpSpPr>
          <p:cNvPr id="4" name="Group 3"/>
          <p:cNvGrpSpPr/>
          <p:nvPr/>
        </p:nvGrpSpPr>
        <p:grpSpPr>
          <a:xfrm>
            <a:off x="394652" y="252473"/>
            <a:ext cx="8223568" cy="1782067"/>
            <a:chOff x="638492" y="953513"/>
            <a:chExt cx="8223568" cy="1782067"/>
          </a:xfrm>
        </p:grpSpPr>
        <p:sp>
          <p:nvSpPr>
            <p:cNvPr id="165" name="Rectangle 164"/>
            <p:cNvSpPr/>
            <p:nvPr/>
          </p:nvSpPr>
          <p:spPr>
            <a:xfrm>
              <a:off x="821475" y="1177441"/>
              <a:ext cx="8040585" cy="1558139"/>
            </a:xfrm>
            <a:prstGeom prst="rect">
              <a:avLst/>
            </a:prstGeom>
            <a:solidFill>
              <a:srgbClr val="FFE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166"/>
            <p:cNvPicPr>
              <a:picLocks noChangeAspect="1"/>
            </p:cNvPicPr>
            <p:nvPr/>
          </p:nvPicPr>
          <p:blipFill>
            <a:blip r:embed="rId3"/>
            <a:stretch>
              <a:fillRect/>
            </a:stretch>
          </p:blipFill>
          <p:spPr>
            <a:xfrm>
              <a:off x="638492" y="953513"/>
              <a:ext cx="465768" cy="447854"/>
            </a:xfrm>
            <a:prstGeom prst="rect">
              <a:avLst/>
            </a:prstGeom>
          </p:spPr>
        </p:pic>
        <p:sp>
          <p:nvSpPr>
            <p:cNvPr id="3" name="Rectangle 2"/>
            <p:cNvSpPr/>
            <p:nvPr/>
          </p:nvSpPr>
          <p:spPr>
            <a:xfrm>
              <a:off x="921277" y="1321721"/>
              <a:ext cx="7840980" cy="1269578"/>
            </a:xfrm>
            <a:prstGeom prst="rect">
              <a:avLst/>
            </a:prstGeom>
          </p:spPr>
          <p:txBody>
            <a:bodyPr wrap="square" anchor="ctr">
              <a:spAutoFit/>
            </a:bodyPr>
            <a:lstStyle/>
            <a:p>
              <a:pPr algn="just">
                <a:lnSpc>
                  <a:spcPct val="150000"/>
                </a:lnSpc>
              </a:pPr>
              <a:r>
                <a:rPr lang="en-US" sz="1700" b="1">
                  <a:latin typeface="+mj-lt"/>
                  <a:ea typeface="Times New Roman" panose="02020603050405020304" pitchFamily="18" charset="0"/>
                  <a:cs typeface="Times New Roman" panose="02020603050405020304" pitchFamily="18" charset="0"/>
                </a:rPr>
                <a:t>Bài 1. </a:t>
              </a:r>
              <a:r>
                <a:rPr lang="en-US" sz="1700">
                  <a:latin typeface="+mj-lt"/>
                  <a:ea typeface="Times New Roman" panose="02020603050405020304" pitchFamily="18" charset="0"/>
                  <a:cs typeface="Times New Roman" panose="02020603050405020304" pitchFamily="18" charset="0"/>
                </a:rPr>
                <a:t>Để xác định nồng độ của một dung dịch NaOH, người ta đã tiến hành chuẩn độ bằng dung dịch HCl 0,1M. Để chuẩn độ 10 ml dung dịch NaOH này cần 12 ml dung dịch HCl. Xác định nồng độ của dung dịch NaOH trên.</a:t>
              </a:r>
              <a:endParaRPr lang="en-US" sz="1700">
                <a:effectLst/>
                <a:latin typeface="+mj-lt"/>
                <a:ea typeface="Calibri" panose="020F0502020204030204" pitchFamily="34" charset="0"/>
                <a:cs typeface="Times New Roman" panose="02020603050405020304" pitchFamily="18" charset="0"/>
              </a:endParaRPr>
            </a:p>
          </p:txBody>
        </p:sp>
      </p:grpSp>
      <p:pic>
        <p:nvPicPr>
          <p:cNvPr id="1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906140" y="2819400"/>
            <a:ext cx="2123925" cy="2339340"/>
          </a:xfrm>
          <a:prstGeom prst="rect">
            <a:avLst/>
          </a:prstGeom>
        </p:spPr>
      </p:pic>
      <p:grpSp>
        <p:nvGrpSpPr>
          <p:cNvPr id="16" name="Group 15"/>
          <p:cNvGrpSpPr/>
          <p:nvPr/>
        </p:nvGrpSpPr>
        <p:grpSpPr>
          <a:xfrm>
            <a:off x="3431662" y="2385060"/>
            <a:ext cx="4529985" cy="2476500"/>
            <a:chOff x="7478554" y="1386157"/>
            <a:chExt cx="9059969" cy="4953000"/>
          </a:xfrm>
        </p:grpSpPr>
        <p:pic>
          <p:nvPicPr>
            <p:cNvPr id="17"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7478554" y="1386157"/>
              <a:ext cx="9059969" cy="4953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7704018" y="1758101"/>
                  <a:ext cx="8609037" cy="3362332"/>
                </a:xfrm>
                <a:prstGeom prst="rect">
                  <a:avLst/>
                </a:prstGeom>
              </p:spPr>
              <p:txBody>
                <a:bodyPr wrap="square">
                  <a:spAutoFit/>
                </a:bodyPr>
                <a:lstStyle/>
                <a:p>
                  <a:pPr algn="ctr">
                    <a:lnSpc>
                      <a:spcPct val="150000"/>
                    </a:lnSpc>
                  </a:pPr>
                  <a:r>
                    <a:rPr lang="en-US" sz="1700">
                      <a:ea typeface="Times New Roman" panose="02020603050405020304" pitchFamily="18" charset="0"/>
                      <a:cs typeface="Times New Roman" panose="02020603050405020304" pitchFamily="18" charset="0"/>
                    </a:rPr>
                    <a:t>NaOH + HCl → NaCl + H</a:t>
                  </a:r>
                  <a:r>
                    <a:rPr lang="en-US" sz="1700" baseline="-25000">
                      <a:ea typeface="Times New Roman" panose="02020603050405020304" pitchFamily="18" charset="0"/>
                      <a:cs typeface="Times New Roman" panose="02020603050405020304" pitchFamily="18" charset="0"/>
                    </a:rPr>
                    <a:t>2</a:t>
                  </a:r>
                  <a:r>
                    <a:rPr lang="en-US" sz="1700">
                      <a:ea typeface="Times New Roman" panose="02020603050405020304" pitchFamily="18" charset="0"/>
                      <a:cs typeface="Times New Roman" panose="02020603050405020304" pitchFamily="18" charset="0"/>
                    </a:rPr>
                    <a:t>O</a:t>
                  </a:r>
                  <a:endParaRPr lang="en-US" sz="1700">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700">
                      <a:ea typeface="Times New Roman" panose="02020603050405020304" pitchFamily="18" charset="0"/>
                      <a:cs typeface="Times New Roman" panose="02020603050405020304" pitchFamily="18" charset="0"/>
                    </a:rPr>
                    <a:t>Ta có: V</a:t>
                  </a:r>
                  <a:r>
                    <a:rPr lang="en-US" sz="1700" baseline="-25000">
                      <a:ea typeface="Times New Roman" panose="02020603050405020304" pitchFamily="18" charset="0"/>
                      <a:cs typeface="Times New Roman" panose="02020603050405020304" pitchFamily="18" charset="0"/>
                    </a:rPr>
                    <a:t>HCl</a:t>
                  </a:r>
                  <a:r>
                    <a:rPr lang="en-US" sz="1700">
                      <a:ea typeface="Times New Roman" panose="02020603050405020304" pitchFamily="18" charset="0"/>
                      <a:cs typeface="Times New Roman" panose="02020603050405020304" pitchFamily="18" charset="0"/>
                    </a:rPr>
                    <a:t>. C</a:t>
                  </a:r>
                  <a:r>
                    <a:rPr lang="en-US" sz="1700" baseline="-25000">
                      <a:ea typeface="Times New Roman" panose="02020603050405020304" pitchFamily="18" charset="0"/>
                      <a:cs typeface="Times New Roman" panose="02020603050405020304" pitchFamily="18" charset="0"/>
                    </a:rPr>
                    <a:t>HCl</a:t>
                  </a:r>
                  <a:r>
                    <a:rPr lang="en-US" sz="1700">
                      <a:ea typeface="Times New Roman" panose="02020603050405020304" pitchFamily="18" charset="0"/>
                      <a:cs typeface="Times New Roman" panose="02020603050405020304" pitchFamily="18" charset="0"/>
                    </a:rPr>
                    <a:t> = V</a:t>
                  </a:r>
                  <a:r>
                    <a:rPr lang="en-US" sz="1700" baseline="-25000">
                      <a:ea typeface="Times New Roman" panose="02020603050405020304" pitchFamily="18" charset="0"/>
                      <a:cs typeface="Times New Roman" panose="02020603050405020304" pitchFamily="18" charset="0"/>
                    </a:rPr>
                    <a:t>NaOH</a:t>
                  </a:r>
                  <a:r>
                    <a:rPr lang="en-US" sz="1700">
                      <a:ea typeface="Times New Roman" panose="02020603050405020304" pitchFamily="18" charset="0"/>
                      <a:cs typeface="Times New Roman" panose="02020603050405020304" pitchFamily="18" charset="0"/>
                    </a:rPr>
                    <a:t>. C</a:t>
                  </a:r>
                  <a:r>
                    <a:rPr lang="en-US" sz="1700" baseline="-25000">
                      <a:ea typeface="Times New Roman" panose="02020603050405020304" pitchFamily="18" charset="0"/>
                      <a:cs typeface="Times New Roman" panose="02020603050405020304" pitchFamily="18" charset="0"/>
                    </a:rPr>
                    <a:t>NaOH</a:t>
                  </a:r>
                  <a:endParaRPr lang="en-US" sz="170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1700" i="1">
                                <a:latin typeface="Cambria Math"/>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𝐶</m:t>
                            </m:r>
                          </m:e>
                          <m:sub>
                            <m:r>
                              <a:rPr lang="en-US" sz="1700" i="1">
                                <a:latin typeface="Cambria Math" panose="02040503050406030204" pitchFamily="18" charset="0"/>
                                <a:ea typeface="Calibri" panose="020F0502020204030204" pitchFamily="34" charset="0"/>
                                <a:cs typeface="Times New Roman" panose="02020603050405020304" pitchFamily="18" charset="0"/>
                              </a:rPr>
                              <m:t>𝐻𝐶𝑙</m:t>
                            </m:r>
                          </m:sub>
                        </m:sSub>
                        <m:r>
                          <a:rPr lang="en-US"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a:ea typeface="Calibri" panose="020F0502020204030204" pitchFamily="34" charset="0"/>
                                <a:cs typeface="Times New Roman" panose="02020603050405020304" pitchFamily="18" charset="0"/>
                              </a:rPr>
                            </m:ctrlPr>
                          </m:fPr>
                          <m:num>
                            <m:sSub>
                              <m:sSubPr>
                                <m:ctrlPr>
                                  <a:rPr lang="en-US" sz="1700" i="1">
                                    <a:latin typeface="Cambria Math"/>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𝑉</m:t>
                                </m:r>
                              </m:e>
                              <m:sub>
                                <m:r>
                                  <a:rPr lang="en-US" sz="1700" i="1">
                                    <a:latin typeface="Cambria Math" panose="02040503050406030204" pitchFamily="18" charset="0"/>
                                    <a:ea typeface="Calibri" panose="020F0502020204030204" pitchFamily="34" charset="0"/>
                                    <a:cs typeface="Times New Roman" panose="02020603050405020304" pitchFamily="18" charset="0"/>
                                  </a:rPr>
                                  <m:t>𝑁𝑎𝑂𝐻</m:t>
                                </m:r>
                              </m:sub>
                            </m:sSub>
                            <m:r>
                              <a:rPr lang="en-US" sz="17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1700" i="1">
                                    <a:latin typeface="Cambria Math"/>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𝐶</m:t>
                                </m:r>
                              </m:e>
                              <m:sub>
                                <m:r>
                                  <a:rPr lang="en-US" sz="1700" i="1">
                                    <a:latin typeface="Cambria Math" panose="02040503050406030204" pitchFamily="18" charset="0"/>
                                    <a:ea typeface="Calibri" panose="020F0502020204030204" pitchFamily="34" charset="0"/>
                                    <a:cs typeface="Times New Roman" panose="02020603050405020304" pitchFamily="18" charset="0"/>
                                  </a:rPr>
                                  <m:t>𝑁𝑎𝑂𝐻</m:t>
                                </m:r>
                              </m:sub>
                            </m:sSub>
                          </m:num>
                          <m:den>
                            <m:sSub>
                              <m:sSubPr>
                                <m:ctrlPr>
                                  <a:rPr lang="en-US" sz="1700" i="1">
                                    <a:latin typeface="Cambria Math"/>
                                    <a:ea typeface="Calibri" panose="020F0502020204030204" pitchFamily="34" charset="0"/>
                                    <a:cs typeface="Times New Roman" panose="02020603050405020304" pitchFamily="18" charset="0"/>
                                  </a:rPr>
                                </m:ctrlPr>
                              </m:sSubPr>
                              <m:e>
                                <m:r>
                                  <a:rPr lang="en-US" sz="1700" i="1">
                                    <a:latin typeface="Cambria Math" panose="02040503050406030204" pitchFamily="18" charset="0"/>
                                    <a:ea typeface="Calibri" panose="020F0502020204030204" pitchFamily="34" charset="0"/>
                                    <a:cs typeface="Times New Roman" panose="02020603050405020304" pitchFamily="18" charset="0"/>
                                  </a:rPr>
                                  <m:t>𝑉</m:t>
                                </m:r>
                              </m:e>
                              <m:sub>
                                <m:r>
                                  <a:rPr lang="en-US" sz="1700" i="1">
                                    <a:latin typeface="Cambria Math" panose="02040503050406030204" pitchFamily="18" charset="0"/>
                                    <a:ea typeface="Calibri" panose="020F0502020204030204" pitchFamily="34" charset="0"/>
                                    <a:cs typeface="Times New Roman" panose="02020603050405020304" pitchFamily="18" charset="0"/>
                                  </a:rPr>
                                  <m:t>𝐻𝐶𝑙</m:t>
                                </m:r>
                              </m:sub>
                            </m:sSub>
                          </m:den>
                        </m:f>
                        <m:r>
                          <a:rPr lang="en-US"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a:ea typeface="Calibri" panose="020F0502020204030204" pitchFamily="34" charset="0"/>
                                <a:cs typeface="Times New Roman" panose="02020603050405020304" pitchFamily="18" charset="0"/>
                              </a:rPr>
                            </m:ctrlPr>
                          </m:fPr>
                          <m:num>
                            <m:r>
                              <a:rPr lang="en-US" sz="1700" i="1">
                                <a:latin typeface="Cambria Math" panose="02040503050406030204" pitchFamily="18" charset="0"/>
                                <a:ea typeface="Calibri" panose="020F0502020204030204" pitchFamily="34" charset="0"/>
                                <a:cs typeface="Times New Roman" panose="02020603050405020304" pitchFamily="18" charset="0"/>
                              </a:rPr>
                              <m:t>20.0,1</m:t>
                            </m:r>
                          </m:num>
                          <m:den>
                            <m:r>
                              <a:rPr lang="en-US" sz="1700" i="1">
                                <a:latin typeface="Cambria Math" panose="02040503050406030204" pitchFamily="18" charset="0"/>
                                <a:ea typeface="Calibri" panose="020F0502020204030204" pitchFamily="34" charset="0"/>
                                <a:cs typeface="Times New Roman" panose="02020603050405020304" pitchFamily="18" charset="0"/>
                              </a:rPr>
                              <m:t>10</m:t>
                            </m:r>
                          </m:den>
                        </m:f>
                        <m:r>
                          <a:rPr lang="en-US" sz="1700" i="1">
                            <a:latin typeface="Cambria Math" panose="02040503050406030204" pitchFamily="18" charset="0"/>
                            <a:ea typeface="Calibri" panose="020F0502020204030204" pitchFamily="34" charset="0"/>
                            <a:cs typeface="Times New Roman" panose="02020603050405020304" pitchFamily="18" charset="0"/>
                          </a:rPr>
                          <m:t>=0,2</m:t>
                        </m:r>
                        <m:r>
                          <a:rPr lang="en-US" sz="1700" i="1">
                            <a:latin typeface="Cambria Math" panose="02040503050406030204" pitchFamily="18" charset="0"/>
                            <a:ea typeface="Calibri" panose="020F0502020204030204" pitchFamily="34" charset="0"/>
                            <a:cs typeface="Times New Roman" panose="02020603050405020304" pitchFamily="18" charset="0"/>
                          </a:rPr>
                          <m:t>𝑀</m:t>
                        </m:r>
                      </m:oMath>
                    </m:oMathPara>
                  </a14:m>
                  <a:endParaRPr lang="en-US" sz="170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704018" y="1758101"/>
                  <a:ext cx="8609037" cy="3362332"/>
                </a:xfrm>
                <a:prstGeom prst="rect">
                  <a:avLst/>
                </a:prstGeom>
                <a:blipFill>
                  <a:blip r:embed="rId18"/>
                  <a:stretch>
                    <a:fillRect l="-707"/>
                  </a:stretch>
                </a:blipFill>
              </p:spPr>
              <p:txBody>
                <a:bodyPr/>
                <a:lstStyle/>
                <a:p>
                  <a:r>
                    <a:rPr lang="en-US">
                      <a:noFill/>
                    </a:rPr>
                    <a:t> </a:t>
                  </a:r>
                </a:p>
              </p:txBody>
            </p:sp>
          </mc:Fallback>
        </mc:AlternateContent>
      </p:grpSp>
      <p:sp>
        <p:nvSpPr>
          <p:cNvPr id="23" name="Rectangle 22"/>
          <p:cNvSpPr/>
          <p:nvPr/>
        </p:nvSpPr>
        <p:spPr>
          <a:xfrm>
            <a:off x="8518417" y="2798618"/>
            <a:ext cx="438547" cy="47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83236" y="4174890"/>
            <a:ext cx="1073728" cy="96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350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5" name="Rectangle 4"/>
          <p:cNvSpPr/>
          <p:nvPr/>
        </p:nvSpPr>
        <p:spPr>
          <a:xfrm>
            <a:off x="8518417" y="2798618"/>
            <a:ext cx="438547" cy="47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83236" y="4174890"/>
            <a:ext cx="1073728" cy="96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94652" y="252473"/>
            <a:ext cx="8223568" cy="1423927"/>
            <a:chOff x="638492" y="953513"/>
            <a:chExt cx="8223568" cy="1423927"/>
          </a:xfrm>
        </p:grpSpPr>
        <p:sp>
          <p:nvSpPr>
            <p:cNvPr id="165" name="Rectangle 164"/>
            <p:cNvSpPr/>
            <p:nvPr/>
          </p:nvSpPr>
          <p:spPr>
            <a:xfrm>
              <a:off x="821475" y="1177441"/>
              <a:ext cx="8040585" cy="1199999"/>
            </a:xfrm>
            <a:prstGeom prst="rect">
              <a:avLst/>
            </a:prstGeom>
            <a:solidFill>
              <a:srgbClr val="FFE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166"/>
            <p:cNvPicPr>
              <a:picLocks noChangeAspect="1"/>
            </p:cNvPicPr>
            <p:nvPr/>
          </p:nvPicPr>
          <p:blipFill>
            <a:blip r:embed="rId3"/>
            <a:stretch>
              <a:fillRect/>
            </a:stretch>
          </p:blipFill>
          <p:spPr>
            <a:xfrm>
              <a:off x="638492" y="953513"/>
              <a:ext cx="465768" cy="447854"/>
            </a:xfrm>
            <a:prstGeom prst="rect">
              <a:avLst/>
            </a:prstGeom>
          </p:spPr>
        </p:pic>
        <p:sp>
          <p:nvSpPr>
            <p:cNvPr id="3" name="Rectangle 2"/>
            <p:cNvSpPr/>
            <p:nvPr/>
          </p:nvSpPr>
          <p:spPr>
            <a:xfrm>
              <a:off x="921277" y="1315775"/>
              <a:ext cx="7840980" cy="923330"/>
            </a:xfrm>
            <a:prstGeom prst="rect">
              <a:avLst/>
            </a:prstGeom>
          </p:spPr>
          <p:txBody>
            <a:bodyPr wrap="square" anchor="ctr">
              <a:spAutoFit/>
            </a:bodyPr>
            <a:lstStyle/>
            <a:p>
              <a:pPr algn="just">
                <a:lnSpc>
                  <a:spcPct val="150000"/>
                </a:lnSpc>
              </a:pPr>
              <a:r>
                <a:rPr lang="en-US" sz="1800" b="1">
                  <a:latin typeface="+mj-lt"/>
                  <a:ea typeface="Times New Roman" panose="02020603050405020304" pitchFamily="18" charset="0"/>
                  <a:cs typeface="Times New Roman" panose="02020603050405020304" pitchFamily="18" charset="0"/>
                </a:rPr>
                <a:t>Bài </a:t>
              </a:r>
              <a:r>
                <a:rPr lang="en-US" sz="1800" b="1" smtClean="0">
                  <a:latin typeface="+mj-lt"/>
                  <a:ea typeface="Times New Roman" panose="02020603050405020304" pitchFamily="18" charset="0"/>
                  <a:cs typeface="Times New Roman" panose="02020603050405020304" pitchFamily="18" charset="0"/>
                </a:rPr>
                <a:t>2. </a:t>
              </a:r>
              <a:r>
                <a:rPr lang="en-US" sz="1800">
                  <a:latin typeface="+mj-lt"/>
                </a:rPr>
                <a:t>Sưu tầm thông tin về ý nghĩa thực tiễn của pH trong đời sống và trong sản xuất nông nghiệp, công nghiệp.</a:t>
              </a:r>
            </a:p>
          </p:txBody>
        </p:sp>
      </p:grpSp>
      <p:pic>
        <p:nvPicPr>
          <p:cNvPr id="47106" name="Picture 2" descr="Kiểm soát mức tăng và cách giảm độ pH trong ao nuôi hiệu quả"/>
          <p:cNvPicPr>
            <a:picLocks noChangeAspect="1" noChangeArrowheads="1"/>
          </p:cNvPicPr>
          <p:nvPr/>
        </p:nvPicPr>
        <p:blipFill rotWithShape="1">
          <a:blip r:embed="rId4">
            <a:extLst>
              <a:ext uri="{28A0092B-C50C-407E-A947-70E740481C1C}">
                <a14:useLocalDpi xmlns:a14="http://schemas.microsoft.com/office/drawing/2010/main" val="0"/>
              </a:ext>
            </a:extLst>
          </a:blip>
          <a:srcRect r="14274"/>
          <a:stretch/>
        </p:blipFill>
        <p:spPr bwMode="auto">
          <a:xfrm>
            <a:off x="252052" y="2131476"/>
            <a:ext cx="3994292" cy="2620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530438" y="2022303"/>
            <a:ext cx="4426526" cy="2839239"/>
          </a:xfrm>
          <a:prstGeom prst="rect">
            <a:avLst/>
          </a:prstGeom>
        </p:spPr>
        <p:txBody>
          <a:bodyPr wrap="square">
            <a:spAutoFit/>
          </a:bodyPr>
          <a:lstStyle/>
          <a:p>
            <a:pPr algn="just">
              <a:lnSpc>
                <a:spcPct val="150000"/>
              </a:lnSpc>
            </a:pPr>
            <a:r>
              <a:rPr lang="en-US" sz="1700">
                <a:latin typeface="+mj-lt"/>
                <a:ea typeface="Times New Roman" panose="02020603050405020304" pitchFamily="18" charset="0"/>
              </a:rPr>
              <a:t>Một số động vật sống dưới nước cần có pH thích hợp, ví </a:t>
            </a:r>
            <a:r>
              <a:rPr lang="en-US" sz="1700" smtClean="0">
                <a:latin typeface="+mj-lt"/>
                <a:ea typeface="Times New Roman" panose="02020603050405020304" pitchFamily="18" charset="0"/>
              </a:rPr>
              <a:t>dụ:</a:t>
            </a:r>
          </a:p>
          <a:p>
            <a:pPr marL="285750" indent="-285750" algn="just">
              <a:lnSpc>
                <a:spcPct val="150000"/>
              </a:lnSpc>
              <a:buFont typeface="Arial" panose="020B0604020202020204" pitchFamily="34" charset="0"/>
              <a:buChar char="•"/>
            </a:pPr>
            <a:r>
              <a:rPr lang="en-US" sz="1700">
                <a:latin typeface="+mj-lt"/>
                <a:ea typeface="Times New Roman" panose="02020603050405020304" pitchFamily="18" charset="0"/>
              </a:rPr>
              <a:t>T</a:t>
            </a:r>
            <a:r>
              <a:rPr lang="en-US" sz="1700" smtClean="0">
                <a:latin typeface="+mj-lt"/>
                <a:ea typeface="Times New Roman" panose="02020603050405020304" pitchFamily="18" charset="0"/>
              </a:rPr>
              <a:t>ôm </a:t>
            </a:r>
            <a:r>
              <a:rPr lang="en-US" sz="1700">
                <a:latin typeface="+mj-lt"/>
                <a:ea typeface="Times New Roman" panose="02020603050405020304" pitchFamily="18" charset="0"/>
              </a:rPr>
              <a:t>và cá ưa sống trong môi trường nước có pH khoảng 7,5 – </a:t>
            </a:r>
            <a:r>
              <a:rPr lang="en-US" sz="1700" smtClean="0">
                <a:latin typeface="+mj-lt"/>
                <a:ea typeface="Times New Roman" panose="02020603050405020304" pitchFamily="18" charset="0"/>
              </a:rPr>
              <a:t>8,5.</a:t>
            </a:r>
          </a:p>
          <a:p>
            <a:pPr marL="285750" indent="-285750" algn="just">
              <a:lnSpc>
                <a:spcPct val="150000"/>
              </a:lnSpc>
              <a:buFont typeface="Symbol" panose="05050102010706020507" pitchFamily="18" charset="2"/>
              <a:buChar char="®"/>
            </a:pPr>
            <a:r>
              <a:rPr lang="en-US" sz="1700" smtClean="0">
                <a:latin typeface="+mj-lt"/>
                <a:ea typeface="Times New Roman" panose="02020603050405020304" pitchFamily="18" charset="0"/>
                <a:sym typeface="Symbol" panose="05050102010706020507" pitchFamily="18" charset="2"/>
              </a:rPr>
              <a:t>Cần </a:t>
            </a:r>
            <a:r>
              <a:rPr lang="en-US" sz="1700" smtClean="0">
                <a:latin typeface="+mj-lt"/>
                <a:ea typeface="Times New Roman" panose="02020603050405020304" pitchFamily="18" charset="0"/>
              </a:rPr>
              <a:t>thường </a:t>
            </a:r>
            <a:r>
              <a:rPr lang="en-US" sz="1700">
                <a:latin typeface="+mj-lt"/>
                <a:ea typeface="Times New Roman" panose="02020603050405020304" pitchFamily="18" charset="0"/>
              </a:rPr>
              <a:t>xuyên theo dõi pH của nước để đảm bảo điều kiện sống thích </a:t>
            </a:r>
            <a:r>
              <a:rPr lang="en-US" sz="1700" smtClean="0">
                <a:latin typeface="+mj-lt"/>
                <a:ea typeface="Times New Roman" panose="02020603050405020304" pitchFamily="18" charset="0"/>
              </a:rPr>
              <a:t>hợp.</a:t>
            </a:r>
          </a:p>
          <a:p>
            <a:pPr marL="285750" indent="-285750" algn="just">
              <a:lnSpc>
                <a:spcPct val="150000"/>
              </a:lnSpc>
              <a:buFont typeface="Symbol" panose="05050102010706020507" pitchFamily="18" charset="2"/>
              <a:buChar char="®"/>
            </a:pPr>
            <a:r>
              <a:rPr lang="en-US" sz="1700" smtClean="0">
                <a:latin typeface="+mj-lt"/>
                <a:ea typeface="Times New Roman" panose="02020603050405020304" pitchFamily="18" charset="0"/>
              </a:rPr>
              <a:t>Đảm </a:t>
            </a:r>
            <a:r>
              <a:rPr lang="en-US" sz="1700">
                <a:latin typeface="+mj-lt"/>
                <a:ea typeface="Times New Roman" panose="02020603050405020304" pitchFamily="18" charset="0"/>
              </a:rPr>
              <a:t>bảo hiệu quả nuôi trồng thuỷ </a:t>
            </a:r>
            <a:r>
              <a:rPr lang="en-US" sz="1700" smtClean="0">
                <a:latin typeface="+mj-lt"/>
                <a:ea typeface="Times New Roman" panose="02020603050405020304" pitchFamily="18" charset="0"/>
              </a:rPr>
              <a:t>sản.</a:t>
            </a:r>
            <a:endParaRPr lang="en-US" sz="1700">
              <a:latin typeface="+mj-lt"/>
            </a:endParaRPr>
          </a:p>
        </p:txBody>
      </p:sp>
    </p:spTree>
    <p:extLst>
      <p:ext uri="{BB962C8B-B14F-4D97-AF65-F5344CB8AC3E}">
        <p14:creationId xmlns:p14="http://schemas.microsoft.com/office/powerpoint/2010/main" val="1096073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circle(in)">
                                      <p:cBhvr>
                                        <p:cTn id="12" dur="500"/>
                                        <p:tgtEl>
                                          <p:spTgt spid="4710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5" name="Rectangle 4"/>
          <p:cNvSpPr/>
          <p:nvPr/>
        </p:nvSpPr>
        <p:spPr>
          <a:xfrm>
            <a:off x="8518417" y="2798618"/>
            <a:ext cx="438547" cy="47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83236" y="4174890"/>
            <a:ext cx="1073728" cy="96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0" name="Picture 2" descr="https://o.remove.bg/downloads/dedda2da-07f3-4869-acd2-4ff9244a6912/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25" y="772575"/>
            <a:ext cx="3329348" cy="13901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947342" y="613585"/>
            <a:ext cx="4790348" cy="1708181"/>
          </a:xfrm>
          <a:prstGeom prst="roundRect">
            <a:avLst/>
          </a:prstGeom>
          <a:solidFill>
            <a:srgbClr val="BAC3E2"/>
          </a:solidFill>
          <a:ln w="57150">
            <a:no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700">
                <a:solidFill>
                  <a:srgbClr val="000000"/>
                </a:solidFill>
                <a:latin typeface="+mj-lt"/>
                <a:ea typeface="Times New Roman" panose="02020603050405020304" pitchFamily="18" charset="0"/>
                <a:cs typeface="Times New Roman" panose="02020603050405020304" pitchFamily="18" charset="0"/>
              </a:rPr>
              <a:t>Một số loại thực vật chỉ phát triển tốt trong đất có </a:t>
            </a:r>
            <a:r>
              <a:rPr lang="en-US" sz="1700" smtClean="0">
                <a:solidFill>
                  <a:srgbClr val="000000"/>
                </a:solidFill>
                <a:latin typeface="+mj-lt"/>
                <a:ea typeface="Times New Roman" panose="02020603050405020304" pitchFamily="18" charset="0"/>
                <a:cs typeface="Times New Roman" panose="02020603050405020304" pitchFamily="18" charset="0"/>
              </a:rPr>
              <a:t>pH </a:t>
            </a:r>
            <a:r>
              <a:rPr lang="en-US" sz="1700">
                <a:solidFill>
                  <a:srgbClr val="000000"/>
                </a:solidFill>
                <a:latin typeface="+mj-lt"/>
                <a:ea typeface="Times New Roman" panose="02020603050405020304" pitchFamily="18" charset="0"/>
                <a:cs typeface="Times New Roman" panose="02020603050405020304" pitchFamily="18" charset="0"/>
              </a:rPr>
              <a:t>thích </a:t>
            </a:r>
            <a:r>
              <a:rPr lang="en-US" sz="1700" smtClean="0">
                <a:solidFill>
                  <a:srgbClr val="000000"/>
                </a:solidFill>
                <a:latin typeface="+mj-lt"/>
                <a:ea typeface="Times New Roman" panose="02020603050405020304" pitchFamily="18" charset="0"/>
                <a:cs typeface="Times New Roman" panose="02020603050405020304" pitchFamily="18" charset="0"/>
              </a:rPr>
              <a:t>hợp </a:t>
            </a:r>
            <a:r>
              <a:rPr lang="en-US" sz="1700" smtClean="0">
                <a:solidFill>
                  <a:srgbClr val="000000"/>
                </a:solidFill>
                <a:latin typeface="+mj-lt"/>
                <a:ea typeface="Times New Roman" panose="02020603050405020304" pitchFamily="18" charset="0"/>
                <a:cs typeface="Times New Roman" panose="02020603050405020304" pitchFamily="18" charset="0"/>
                <a:sym typeface="Symbol" panose="05050102010706020507" pitchFamily="18" charset="2"/>
              </a:rPr>
              <a:t> C</a:t>
            </a:r>
            <a:r>
              <a:rPr lang="en-US" sz="1700" smtClean="0">
                <a:solidFill>
                  <a:srgbClr val="000000"/>
                </a:solidFill>
                <a:latin typeface="+mj-lt"/>
                <a:ea typeface="Times New Roman" panose="02020603050405020304" pitchFamily="18" charset="0"/>
                <a:cs typeface="Times New Roman" panose="02020603050405020304" pitchFamily="18" charset="0"/>
              </a:rPr>
              <a:t>ần </a:t>
            </a:r>
            <a:r>
              <a:rPr lang="en-US" sz="1700">
                <a:solidFill>
                  <a:srgbClr val="000000"/>
                </a:solidFill>
                <a:latin typeface="+mj-lt"/>
                <a:ea typeface="Times New Roman" panose="02020603050405020304" pitchFamily="18" charset="0"/>
                <a:cs typeface="Times New Roman" panose="02020603050405020304" pitchFamily="18" charset="0"/>
              </a:rPr>
              <a:t>cải tạo đất </a:t>
            </a:r>
            <a:r>
              <a:rPr lang="en-US" sz="1700" smtClean="0">
                <a:solidFill>
                  <a:srgbClr val="000000"/>
                </a:solidFill>
                <a:latin typeface="+mj-lt"/>
                <a:ea typeface="Times New Roman" panose="02020603050405020304" pitchFamily="18" charset="0"/>
                <a:cs typeface="Times New Roman" panose="02020603050405020304" pitchFamily="18" charset="0"/>
              </a:rPr>
              <a:t>phù </a:t>
            </a:r>
            <a:r>
              <a:rPr lang="en-US" sz="1700">
                <a:solidFill>
                  <a:srgbClr val="000000"/>
                </a:solidFill>
                <a:latin typeface="+mj-lt"/>
                <a:ea typeface="Times New Roman" panose="02020603050405020304" pitchFamily="18" charset="0"/>
                <a:cs typeface="Times New Roman" panose="02020603050405020304" pitchFamily="18" charset="0"/>
              </a:rPr>
              <a:t>hợp với loại cây đang trồng để đem lại hiệu quả kinh tế </a:t>
            </a:r>
            <a:r>
              <a:rPr lang="en-US" sz="1700" smtClean="0">
                <a:solidFill>
                  <a:srgbClr val="000000"/>
                </a:solidFill>
                <a:latin typeface="+mj-lt"/>
                <a:ea typeface="Times New Roman" panose="02020603050405020304" pitchFamily="18" charset="0"/>
                <a:cs typeface="Times New Roman" panose="02020603050405020304" pitchFamily="18" charset="0"/>
              </a:rPr>
              <a:t>cao</a:t>
            </a:r>
            <a:endParaRPr lang="en-US" sz="1700">
              <a:solidFill>
                <a:srgbClr val="000000"/>
              </a:solidFill>
              <a:latin typeface="+mj-lt"/>
              <a:ea typeface="Calibri" panose="020F0502020204030204" pitchFamily="34" charset="0"/>
              <a:cs typeface="Times New Roman" panose="02020603050405020304" pitchFamily="18" charset="0"/>
            </a:endParaRPr>
          </a:p>
        </p:txBody>
      </p:sp>
      <p:pic>
        <p:nvPicPr>
          <p:cNvPr id="48132" name="Picture 4" descr="https://o.remove.bg/downloads/e96b95a6-8d8c-401c-919a-15de629e4001/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00" y="2694708"/>
            <a:ext cx="2561398" cy="215091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947342" y="2916077"/>
            <a:ext cx="4790348" cy="1708181"/>
          </a:xfrm>
          <a:prstGeom prst="roundRect">
            <a:avLst/>
          </a:prstGeom>
          <a:solidFill>
            <a:srgbClr val="BAC3E2"/>
          </a:solidFill>
          <a:ln w="57150">
            <a:no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1700">
                <a:solidFill>
                  <a:srgbClr val="000000"/>
                </a:solidFill>
              </a:rPr>
              <a:t>C</a:t>
            </a:r>
            <a:r>
              <a:rPr lang="en-US" sz="1700" smtClean="0">
                <a:solidFill>
                  <a:srgbClr val="000000"/>
                </a:solidFill>
              </a:rPr>
              <a:t>ác </a:t>
            </a:r>
            <a:r>
              <a:rPr lang="en-US" sz="1700">
                <a:solidFill>
                  <a:srgbClr val="000000"/>
                </a:solidFill>
              </a:rPr>
              <a:t>sản </a:t>
            </a:r>
            <a:r>
              <a:rPr lang="en-US" sz="1700" smtClean="0">
                <a:solidFill>
                  <a:srgbClr val="000000"/>
                </a:solidFill>
              </a:rPr>
              <a:t>phẩm: </a:t>
            </a:r>
            <a:r>
              <a:rPr lang="en-US" sz="1700">
                <a:solidFill>
                  <a:srgbClr val="000000"/>
                </a:solidFill>
              </a:rPr>
              <a:t>dầu gội, xà phòng, kem dưỡng </a:t>
            </a:r>
            <a:r>
              <a:rPr lang="en-US" sz="1700" smtClean="0">
                <a:solidFill>
                  <a:srgbClr val="000000"/>
                </a:solidFill>
              </a:rPr>
              <a:t>da,… cũng có </a:t>
            </a:r>
            <a:r>
              <a:rPr lang="en-US" sz="1700">
                <a:solidFill>
                  <a:srgbClr val="000000"/>
                </a:solidFill>
              </a:rPr>
              <a:t>giá trị pH trong </a:t>
            </a:r>
            <a:r>
              <a:rPr lang="en-US" sz="1700" smtClean="0">
                <a:solidFill>
                  <a:srgbClr val="000000"/>
                </a:solidFill>
              </a:rPr>
              <a:t>khoảng </a:t>
            </a:r>
            <a:r>
              <a:rPr lang="en-US" sz="1700">
                <a:solidFill>
                  <a:srgbClr val="000000"/>
                </a:solidFill>
              </a:rPr>
              <a:t>nhất định để an toàn với người sử dụng.</a:t>
            </a:r>
          </a:p>
        </p:txBody>
      </p:sp>
    </p:spTree>
    <p:extLst>
      <p:ext uri="{BB962C8B-B14F-4D97-AF65-F5344CB8AC3E}">
        <p14:creationId xmlns:p14="http://schemas.microsoft.com/office/powerpoint/2010/main" val="3189431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500"/>
                                        <p:tgtEl>
                                          <p:spTgt spid="481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8132"/>
                                        </p:tgtEl>
                                        <p:attrNameLst>
                                          <p:attrName>style.visibility</p:attrName>
                                        </p:attrNameLst>
                                      </p:cBhvr>
                                      <p:to>
                                        <p:strVal val="visible"/>
                                      </p:to>
                                    </p:set>
                                    <p:animEffect transition="in" filter="fade">
                                      <p:cBhvr>
                                        <p:cTn id="16" dur="500"/>
                                        <p:tgtEl>
                                          <p:spTgt spid="4813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grpSp>
        <p:nvGrpSpPr>
          <p:cNvPr id="4" name="Group 3"/>
          <p:cNvGrpSpPr/>
          <p:nvPr/>
        </p:nvGrpSpPr>
        <p:grpSpPr>
          <a:xfrm>
            <a:off x="394652" y="225458"/>
            <a:ext cx="8223568" cy="2483800"/>
            <a:chOff x="638492" y="953513"/>
            <a:chExt cx="8223568" cy="2483800"/>
          </a:xfrm>
        </p:grpSpPr>
        <p:sp>
          <p:nvSpPr>
            <p:cNvPr id="165" name="Rectangle 164"/>
            <p:cNvSpPr/>
            <p:nvPr/>
          </p:nvSpPr>
          <p:spPr>
            <a:xfrm>
              <a:off x="821475" y="1177441"/>
              <a:ext cx="8040585" cy="2259872"/>
            </a:xfrm>
            <a:prstGeom prst="rect">
              <a:avLst/>
            </a:prstGeom>
            <a:solidFill>
              <a:srgbClr val="FFE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166"/>
            <p:cNvPicPr>
              <a:picLocks noChangeAspect="1"/>
            </p:cNvPicPr>
            <p:nvPr/>
          </p:nvPicPr>
          <p:blipFill>
            <a:blip r:embed="rId3"/>
            <a:stretch>
              <a:fillRect/>
            </a:stretch>
          </p:blipFill>
          <p:spPr>
            <a:xfrm>
              <a:off x="638492" y="953513"/>
              <a:ext cx="465768" cy="447854"/>
            </a:xfrm>
            <a:prstGeom prst="rect">
              <a:avLst/>
            </a:prstGeom>
          </p:spPr>
        </p:pic>
        <p:sp>
          <p:nvSpPr>
            <p:cNvPr id="3" name="Rectangle 2"/>
            <p:cNvSpPr/>
            <p:nvPr/>
          </p:nvSpPr>
          <p:spPr>
            <a:xfrm>
              <a:off x="921277" y="1280172"/>
              <a:ext cx="7840980" cy="2054409"/>
            </a:xfrm>
            <a:prstGeom prst="rect">
              <a:avLst/>
            </a:prstGeom>
          </p:spPr>
          <p:txBody>
            <a:bodyPr wrap="square" anchor="ctr">
              <a:spAutoFit/>
            </a:bodyPr>
            <a:lstStyle/>
            <a:p>
              <a:pPr algn="just">
                <a:lnSpc>
                  <a:spcPct val="150000"/>
                </a:lnSpc>
              </a:pPr>
              <a:r>
                <a:rPr lang="en-US" sz="1700" b="1">
                  <a:latin typeface="+mj-lt"/>
                  <a:ea typeface="Times New Roman" panose="02020603050405020304" pitchFamily="18" charset="0"/>
                  <a:cs typeface="Times New Roman" panose="02020603050405020304" pitchFamily="18" charset="0"/>
                </a:rPr>
                <a:t>Bài </a:t>
              </a:r>
              <a:r>
                <a:rPr lang="en-US" sz="1700" b="1" smtClean="0">
                  <a:latin typeface="+mj-lt"/>
                  <a:ea typeface="Times New Roman" panose="02020603050405020304" pitchFamily="18" charset="0"/>
                  <a:cs typeface="Times New Roman" panose="02020603050405020304" pitchFamily="18" charset="0"/>
                </a:rPr>
                <a:t>3. </a:t>
              </a:r>
              <a:r>
                <a:rPr lang="en-US" sz="1700"/>
                <a:t>Trong môi trường acid, diệp lục có màu từ vàng đến đỏ; còn trong môi trường kiềm, diệp lục có màu xanh. Hãy cho biết:</a:t>
              </a:r>
            </a:p>
            <a:p>
              <a:pPr algn="just">
                <a:lnSpc>
                  <a:spcPct val="150000"/>
                </a:lnSpc>
              </a:pPr>
              <a:r>
                <a:rPr lang="en-US" sz="1700"/>
                <a:t>a) Vì sao khi vắt chanh vào nước rau muống thì màu xanh của nước </a:t>
              </a:r>
              <a:r>
                <a:rPr lang="en-US" sz="1700" smtClean="0"/>
                <a:t>bị </a:t>
              </a:r>
              <a:r>
                <a:rPr lang="en-US" sz="1700"/>
                <a:t>nhạt đi?</a:t>
              </a:r>
            </a:p>
            <a:p>
              <a:pPr algn="just">
                <a:lnSpc>
                  <a:spcPct val="150000"/>
                </a:lnSpc>
              </a:pPr>
              <a:r>
                <a:rPr lang="en-US" sz="1700"/>
                <a:t>b) Vì sao khi luộc bánh chứng, cho thêm một chút thuốc muối (NaHCO</a:t>
              </a:r>
              <a:r>
                <a:rPr lang="en-US" sz="1700" baseline="-25000"/>
                <a:t>3</a:t>
              </a:r>
              <a:r>
                <a:rPr lang="en-US" sz="1700"/>
                <a:t>) sẽ làm lá dong gói bánh có màu xanh đẹp hơn?</a:t>
              </a:r>
            </a:p>
          </p:txBody>
        </p:sp>
      </p:grpSp>
      <p:sp>
        <p:nvSpPr>
          <p:cNvPr id="23" name="Rectangle 22"/>
          <p:cNvSpPr/>
          <p:nvPr/>
        </p:nvSpPr>
        <p:spPr>
          <a:xfrm>
            <a:off x="8518417" y="2798618"/>
            <a:ext cx="438547" cy="47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83236" y="4174890"/>
            <a:ext cx="1073728" cy="96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descr="Vì sao nước rau muống đang xanh khi vắt chanh vào thì chuyển sang màu đ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35" y="3127084"/>
            <a:ext cx="3218007" cy="16090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150377" y="3127084"/>
            <a:ext cx="4467843" cy="1607620"/>
            <a:chOff x="4107621" y="3119464"/>
            <a:chExt cx="4467843" cy="1607620"/>
          </a:xfrm>
        </p:grpSpPr>
        <p:pic>
          <p:nvPicPr>
            <p:cNvPr id="49156" name="Picture 4" descr="Tìm hiểu với hơn 31 cách nấu bánh chưng siêu đỉnh - POP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621" y="3119464"/>
              <a:ext cx="2407920" cy="1607620"/>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6" descr="Thêm muối vào thức ăn có thể làm giảm hơn hai năm tuổi thọ | VI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541" y="3315851"/>
              <a:ext cx="2059923" cy="12148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2571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 calcmode="lin" valueType="num">
                                      <p:cBhvr additive="base">
                                        <p:cTn id="12" dur="500" fill="hold"/>
                                        <p:tgtEl>
                                          <p:spTgt spid="49154"/>
                                        </p:tgtEl>
                                        <p:attrNameLst>
                                          <p:attrName>ppt_x</p:attrName>
                                        </p:attrNameLst>
                                      </p:cBhvr>
                                      <p:tavLst>
                                        <p:tav tm="0">
                                          <p:val>
                                            <p:strVal val="#ppt_x"/>
                                          </p:val>
                                        </p:tav>
                                        <p:tav tm="100000">
                                          <p:val>
                                            <p:strVal val="#ppt_x"/>
                                          </p:val>
                                        </p:tav>
                                      </p:tavLst>
                                    </p:anim>
                                    <p:anim calcmode="lin" valueType="num">
                                      <p:cBhvr additive="base">
                                        <p:cTn id="13" dur="500" fill="hold"/>
                                        <p:tgtEl>
                                          <p:spTgt spid="4915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3" name="Rectangle 22"/>
          <p:cNvSpPr/>
          <p:nvPr/>
        </p:nvSpPr>
        <p:spPr>
          <a:xfrm>
            <a:off x="8518417" y="2798618"/>
            <a:ext cx="438547" cy="47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83236" y="4174890"/>
            <a:ext cx="1073728" cy="96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descr="Vì sao nước rau muống đang xanh khi vắt chanh vào thì chuyển sang màu đ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95" y="457278"/>
            <a:ext cx="3218007" cy="16090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09060" y="626991"/>
            <a:ext cx="4898917" cy="1269578"/>
          </a:xfrm>
          <a:prstGeom prst="rect">
            <a:avLst/>
          </a:prstGeom>
        </p:spPr>
        <p:txBody>
          <a:bodyPr wrap="square">
            <a:spAutoFit/>
          </a:bodyPr>
          <a:lstStyle/>
          <a:p>
            <a:pPr algn="just">
              <a:lnSpc>
                <a:spcPct val="150000"/>
              </a:lnSpc>
            </a:pPr>
            <a:r>
              <a:rPr lang="en-US" sz="1700" b="1" smtClean="0">
                <a:latin typeface="+mj-lt"/>
                <a:ea typeface="Times New Roman" panose="02020603050405020304" pitchFamily="18" charset="0"/>
                <a:cs typeface="Times New Roman" panose="02020603050405020304" pitchFamily="18" charset="0"/>
              </a:rPr>
              <a:t>a. </a:t>
            </a:r>
            <a:r>
              <a:rPr lang="en-US" sz="1700" smtClean="0">
                <a:latin typeface="+mj-lt"/>
                <a:ea typeface="Times New Roman" panose="02020603050405020304" pitchFamily="18" charset="0"/>
                <a:cs typeface="Times New Roman" panose="02020603050405020304" pitchFamily="18" charset="0"/>
              </a:rPr>
              <a:t>Vắt </a:t>
            </a:r>
            <a:r>
              <a:rPr lang="en-US" sz="1700">
                <a:latin typeface="+mj-lt"/>
                <a:ea typeface="Times New Roman" panose="02020603050405020304" pitchFamily="18" charset="0"/>
                <a:cs typeface="Times New Roman" panose="02020603050405020304" pitchFamily="18" charset="0"/>
              </a:rPr>
              <a:t>chanh vào nước luộc rau muống </a:t>
            </a:r>
            <a:r>
              <a:rPr lang="en-US" sz="1700" smtClean="0">
                <a:latin typeface="+mj-lt"/>
                <a:ea typeface="Times New Roman" panose="02020603050405020304" pitchFamily="18" charset="0"/>
                <a:cs typeface="Times New Roman" panose="02020603050405020304" pitchFamily="18" charset="0"/>
              </a:rPr>
              <a:t>đã tạo ra </a:t>
            </a:r>
            <a:r>
              <a:rPr lang="en-US" sz="1700">
                <a:latin typeface="+mj-lt"/>
                <a:ea typeface="Times New Roman" panose="02020603050405020304" pitchFamily="18" charset="0"/>
                <a:cs typeface="Times New Roman" panose="02020603050405020304" pitchFamily="18" charset="0"/>
              </a:rPr>
              <a:t>môi trường acid </a:t>
            </a:r>
            <a:r>
              <a:rPr lang="en-US" sz="1700" smtClean="0">
                <a:latin typeface="+mj-lt"/>
                <a:ea typeface="Times New Roman" panose="02020603050405020304" pitchFamily="18" charset="0"/>
                <a:cs typeface="Times New Roman" panose="02020603050405020304" pitchFamily="18" charset="0"/>
                <a:sym typeface="Symbol" panose="05050102010706020507" pitchFamily="18" charset="2"/>
              </a:rPr>
              <a:t> </a:t>
            </a:r>
            <a:r>
              <a:rPr lang="en-US" sz="1700">
                <a:latin typeface="+mj-lt"/>
                <a:ea typeface="Times New Roman" panose="02020603050405020304" pitchFamily="18" charset="0"/>
                <a:cs typeface="Times New Roman" panose="02020603050405020304" pitchFamily="18" charset="0"/>
              </a:rPr>
              <a:t>M</a:t>
            </a:r>
            <a:r>
              <a:rPr lang="en-US" sz="1700" smtClean="0">
                <a:latin typeface="+mj-lt"/>
                <a:ea typeface="Times New Roman" panose="02020603050405020304" pitchFamily="18" charset="0"/>
                <a:cs typeface="Times New Roman" panose="02020603050405020304" pitchFamily="18" charset="0"/>
              </a:rPr>
              <a:t>àu </a:t>
            </a:r>
            <a:r>
              <a:rPr lang="en-US" sz="1700">
                <a:latin typeface="+mj-lt"/>
                <a:ea typeface="Times New Roman" panose="02020603050405020304" pitchFamily="18" charset="0"/>
                <a:cs typeface="Times New Roman" panose="02020603050405020304" pitchFamily="18" charset="0"/>
              </a:rPr>
              <a:t>xanh của nước luộc rau muống bị nhạt đi.</a:t>
            </a:r>
            <a:endParaRPr lang="en-US" sz="1700">
              <a:effectLst/>
              <a:latin typeface="+mj-lt"/>
              <a:ea typeface="Calibri" panose="020F0502020204030204" pitchFamily="34" charset="0"/>
              <a:cs typeface="Times New Roman" panose="02020603050405020304" pitchFamily="18" charset="0"/>
            </a:endParaRPr>
          </a:p>
        </p:txBody>
      </p:sp>
      <p:pic>
        <p:nvPicPr>
          <p:cNvPr id="50178" name="Picture 2" descr="Mách bạn cách luộc bánh chưng ngo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95" y="2508290"/>
            <a:ext cx="3218007" cy="21540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3909060" y="2386163"/>
                <a:ext cx="4898917" cy="2398349"/>
              </a:xfrm>
              <a:prstGeom prst="rect">
                <a:avLst/>
              </a:prstGeom>
            </p:spPr>
            <p:txBody>
              <a:bodyPr wrap="square">
                <a:spAutoFit/>
              </a:bodyPr>
              <a:lstStyle/>
              <a:p>
                <a:pPr algn="just">
                  <a:lnSpc>
                    <a:spcPct val="150000"/>
                  </a:lnSpc>
                </a:pPr>
                <a:r>
                  <a:rPr lang="en-US" sz="1700" b="1" smtClean="0">
                    <a:latin typeface="+mj-lt"/>
                    <a:ea typeface="Times New Roman" panose="02020603050405020304" pitchFamily="18" charset="0"/>
                    <a:cs typeface="Times New Roman" panose="02020603050405020304" pitchFamily="18" charset="0"/>
                  </a:rPr>
                  <a:t>b. </a:t>
                </a:r>
                <a:r>
                  <a:rPr lang="en-US" sz="1700" smtClean="0">
                    <a:latin typeface="+mj-lt"/>
                    <a:ea typeface="Times New Roman" panose="02020603050405020304" pitchFamily="18" charset="0"/>
                    <a:cs typeface="Times New Roman" panose="02020603050405020304" pitchFamily="18" charset="0"/>
                  </a:rPr>
                  <a:t>Trong </a:t>
                </a:r>
                <a:r>
                  <a:rPr lang="en-US" sz="1700">
                    <a:latin typeface="+mj-lt"/>
                    <a:ea typeface="Times New Roman" panose="02020603050405020304" pitchFamily="18" charset="0"/>
                    <a:cs typeface="Times New Roman" panose="02020603050405020304" pitchFamily="18" charset="0"/>
                  </a:rPr>
                  <a:t>nước, muối NaHCO</a:t>
                </a:r>
                <a:r>
                  <a:rPr lang="en-US" sz="1700" baseline="-25000">
                    <a:latin typeface="+mj-lt"/>
                    <a:ea typeface="Times New Roman" panose="02020603050405020304" pitchFamily="18" charset="0"/>
                    <a:cs typeface="Times New Roman" panose="02020603050405020304" pitchFamily="18" charset="0"/>
                  </a:rPr>
                  <a:t>3</a:t>
                </a:r>
                <a:r>
                  <a:rPr lang="en-US" sz="1700">
                    <a:latin typeface="+mj-lt"/>
                    <a:ea typeface="Times New Roman" panose="02020603050405020304" pitchFamily="18" charset="0"/>
                    <a:cs typeface="Times New Roman" panose="02020603050405020304" pitchFamily="18" charset="0"/>
                  </a:rPr>
                  <a:t> bị thuỷ phân tạo môi trường base (kiềm):</a:t>
                </a:r>
                <a:endParaRPr lang="en-US" sz="1700">
                  <a:effectLst/>
                  <a:latin typeface="+mj-lt"/>
                  <a:ea typeface="Calibri" panose="020F0502020204030204" pitchFamily="34" charset="0"/>
                  <a:cs typeface="Times New Roman" panose="02020603050405020304" pitchFamily="18" charset="0"/>
                </a:endParaRPr>
              </a:p>
              <a:p>
                <a:pPr algn="ctr">
                  <a:lnSpc>
                    <a:spcPct val="150000"/>
                  </a:lnSpc>
                </a:pPr>
                <a:r>
                  <a:rPr lang="en-US" sz="1700">
                    <a:latin typeface="+mj-lt"/>
                    <a:ea typeface="Times New Roman" panose="02020603050405020304" pitchFamily="18" charset="0"/>
                    <a:cs typeface="Times New Roman" panose="02020603050405020304" pitchFamily="18" charset="0"/>
                  </a:rPr>
                  <a:t>NaHCO</a:t>
                </a:r>
                <a:r>
                  <a:rPr lang="en-US" sz="1700" baseline="-25000">
                    <a:latin typeface="+mj-lt"/>
                    <a:ea typeface="Times New Roman" panose="02020603050405020304" pitchFamily="18" charset="0"/>
                    <a:cs typeface="Times New Roman" panose="02020603050405020304" pitchFamily="18" charset="0"/>
                  </a:rPr>
                  <a:t>3</a:t>
                </a:r>
                <a:r>
                  <a:rPr lang="en-US" sz="17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700" i="1">
                        <a:latin typeface="Cambria Math"/>
                        <a:ea typeface="Times New Roman" panose="02020603050405020304" pitchFamily="18" charset="0"/>
                        <a:cs typeface="Times New Roman" panose="02020603050405020304" pitchFamily="18" charset="0"/>
                      </a:rPr>
                      <m:t>→</m:t>
                    </m:r>
                  </m:oMath>
                </a14:m>
                <a:r>
                  <a:rPr lang="en-US" sz="1700">
                    <a:latin typeface="+mj-lt"/>
                    <a:ea typeface="Times New Roman" panose="02020603050405020304" pitchFamily="18" charset="0"/>
                    <a:cs typeface="Times New Roman" panose="02020603050405020304" pitchFamily="18" charset="0"/>
                  </a:rPr>
                  <a:t> Na</a:t>
                </a:r>
                <a:r>
                  <a:rPr lang="en-US" sz="1700" baseline="30000">
                    <a:latin typeface="+mj-lt"/>
                    <a:ea typeface="Times New Roman" panose="02020603050405020304" pitchFamily="18" charset="0"/>
                    <a:cs typeface="Times New Roman" panose="02020603050405020304" pitchFamily="18" charset="0"/>
                  </a:rPr>
                  <a:t>+</a:t>
                </a:r>
                <a:r>
                  <a:rPr lang="en-US" sz="1700" baseline="-25000">
                    <a:latin typeface="+mj-lt"/>
                    <a:ea typeface="Times New Roman" panose="02020603050405020304" pitchFamily="18" charset="0"/>
                    <a:cs typeface="Times New Roman" panose="02020603050405020304" pitchFamily="18" charset="0"/>
                  </a:rPr>
                  <a:t> </a:t>
                </a:r>
                <a:r>
                  <a:rPr lang="en-US" sz="1700">
                    <a:latin typeface="+mj-lt"/>
                    <a:ea typeface="Times New Roman" panose="02020603050405020304" pitchFamily="18" charset="0"/>
                    <a:cs typeface="Times New Roman" panose="02020603050405020304" pitchFamily="18" charset="0"/>
                  </a:rPr>
                  <a:t>+ HCO</a:t>
                </a:r>
                <a:r>
                  <a:rPr lang="en-US" sz="1700" baseline="-25000">
                    <a:latin typeface="+mj-lt"/>
                    <a:ea typeface="Times New Roman" panose="02020603050405020304" pitchFamily="18" charset="0"/>
                    <a:cs typeface="Times New Roman" panose="02020603050405020304" pitchFamily="18" charset="0"/>
                  </a:rPr>
                  <a:t>3</a:t>
                </a:r>
                <a:r>
                  <a:rPr lang="en-US" sz="1700" baseline="30000">
                    <a:latin typeface="+mj-lt"/>
                    <a:ea typeface="Times New Roman" panose="02020603050405020304" pitchFamily="18"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p>
                <a:pPr algn="ctr">
                  <a:lnSpc>
                    <a:spcPct val="150000"/>
                  </a:lnSpc>
                </a:pPr>
                <a:r>
                  <a:rPr lang="en-US" sz="1700">
                    <a:latin typeface="+mj-lt"/>
                    <a:ea typeface="Times New Roman" panose="02020603050405020304" pitchFamily="18" charset="0"/>
                    <a:cs typeface="Times New Roman" panose="02020603050405020304" pitchFamily="18" charset="0"/>
                  </a:rPr>
                  <a:t>HCO</a:t>
                </a:r>
                <a:r>
                  <a:rPr lang="en-US" sz="1700" baseline="-25000">
                    <a:latin typeface="+mj-lt"/>
                    <a:ea typeface="Times New Roman" panose="02020603050405020304" pitchFamily="18" charset="0"/>
                    <a:cs typeface="Times New Roman" panose="02020603050405020304" pitchFamily="18" charset="0"/>
                  </a:rPr>
                  <a:t>3</a:t>
                </a:r>
                <a:r>
                  <a:rPr lang="en-US" sz="1700" baseline="30000">
                    <a:latin typeface="+mj-lt"/>
                    <a:ea typeface="Times New Roman" panose="02020603050405020304" pitchFamily="18" charset="0"/>
                    <a:cs typeface="Times New Roman" panose="02020603050405020304" pitchFamily="18" charset="0"/>
                  </a:rPr>
                  <a:t>-</a:t>
                </a:r>
                <a:r>
                  <a:rPr lang="en-US" sz="1700">
                    <a:latin typeface="+mj-lt"/>
                    <a:ea typeface="Times New Roman" panose="02020603050405020304" pitchFamily="18" charset="0"/>
                    <a:cs typeface="Times New Roman" panose="02020603050405020304" pitchFamily="18" charset="0"/>
                  </a:rPr>
                  <a:t> + H</a:t>
                </a:r>
                <a:r>
                  <a:rPr lang="en-US" sz="1700" baseline="-25000">
                    <a:latin typeface="+mj-lt"/>
                    <a:ea typeface="Times New Roman" panose="02020603050405020304" pitchFamily="18" charset="0"/>
                    <a:cs typeface="Times New Roman" panose="02020603050405020304" pitchFamily="18" charset="0"/>
                  </a:rPr>
                  <a:t>2</a:t>
                </a:r>
                <a:r>
                  <a:rPr lang="en-US" sz="1700">
                    <a:latin typeface="+mj-lt"/>
                    <a:ea typeface="Times New Roman" panose="02020603050405020304" pitchFamily="18" charset="0"/>
                    <a:cs typeface="Times New Roman" panose="02020603050405020304" pitchFamily="18" charset="0"/>
                  </a:rPr>
                  <a:t>O </a:t>
                </a:r>
                <a14:m>
                  <m:oMath xmlns:m="http://schemas.openxmlformats.org/officeDocument/2006/math">
                    <m:r>
                      <a:rPr lang="en-US" sz="1700" i="1">
                        <a:latin typeface="Cambria Math"/>
                        <a:ea typeface="Times New Roman" panose="02020603050405020304" pitchFamily="18" charset="0"/>
                        <a:cs typeface="Times New Roman" panose="02020603050405020304" pitchFamily="18" charset="0"/>
                      </a:rPr>
                      <m:t>⇋</m:t>
                    </m:r>
                  </m:oMath>
                </a14:m>
                <a:r>
                  <a:rPr lang="en-US" sz="1700">
                    <a:latin typeface="+mj-lt"/>
                    <a:ea typeface="Times New Roman" panose="02020603050405020304" pitchFamily="18" charset="0"/>
                    <a:cs typeface="Times New Roman" panose="02020603050405020304" pitchFamily="18" charset="0"/>
                  </a:rPr>
                  <a:t> H</a:t>
                </a:r>
                <a:r>
                  <a:rPr lang="en-US" sz="1700" baseline="-25000">
                    <a:latin typeface="+mj-lt"/>
                    <a:ea typeface="Times New Roman" panose="02020603050405020304" pitchFamily="18" charset="0"/>
                    <a:cs typeface="Times New Roman" panose="02020603050405020304" pitchFamily="18" charset="0"/>
                  </a:rPr>
                  <a:t>2</a:t>
                </a:r>
                <a:r>
                  <a:rPr lang="en-US" sz="1700">
                    <a:latin typeface="+mj-lt"/>
                    <a:ea typeface="Times New Roman" panose="02020603050405020304" pitchFamily="18" charset="0"/>
                    <a:cs typeface="Times New Roman" panose="02020603050405020304" pitchFamily="18" charset="0"/>
                  </a:rPr>
                  <a:t>CO</a:t>
                </a:r>
                <a:r>
                  <a:rPr lang="en-US" sz="1700" baseline="-25000">
                    <a:latin typeface="+mj-lt"/>
                    <a:ea typeface="Times New Roman" panose="02020603050405020304" pitchFamily="18" charset="0"/>
                    <a:cs typeface="Times New Roman" panose="02020603050405020304" pitchFamily="18" charset="0"/>
                  </a:rPr>
                  <a:t>3</a:t>
                </a:r>
                <a:r>
                  <a:rPr lang="en-US" sz="1700">
                    <a:latin typeface="+mj-lt"/>
                    <a:ea typeface="Times New Roman" panose="02020603050405020304" pitchFamily="18" charset="0"/>
                    <a:cs typeface="Times New Roman" panose="02020603050405020304" pitchFamily="18" charset="0"/>
                  </a:rPr>
                  <a:t> + OH </a:t>
                </a:r>
                <a:r>
                  <a:rPr lang="en-US" sz="1700" baseline="30000">
                    <a:latin typeface="+mj-lt"/>
                    <a:ea typeface="Times New Roman" panose="02020603050405020304" pitchFamily="18"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p>
                <a:pPr algn="just">
                  <a:lnSpc>
                    <a:spcPct val="150000"/>
                  </a:lnSpc>
                </a:pPr>
                <a:r>
                  <a:rPr lang="en-US" sz="1700">
                    <a:ea typeface="Times New Roman" panose="02020603050405020304" pitchFamily="18" charset="0"/>
                    <a:cs typeface="Times New Roman" panose="02020603050405020304" pitchFamily="18" charset="0"/>
                    <a:sym typeface="Symbol" panose="05050102010706020507" pitchFamily="18" charset="2"/>
                  </a:rPr>
                  <a:t> </a:t>
                </a:r>
                <a:r>
                  <a:rPr lang="en-US" sz="1700">
                    <a:latin typeface="+mj-lt"/>
                    <a:ea typeface="Times New Roman" panose="02020603050405020304" pitchFamily="18" charset="0"/>
                    <a:cs typeface="Times New Roman" panose="02020603050405020304" pitchFamily="18" charset="0"/>
                  </a:rPr>
                  <a:t>K</a:t>
                </a:r>
                <a:r>
                  <a:rPr lang="en-US" sz="1700" smtClean="0">
                    <a:latin typeface="+mj-lt"/>
                    <a:ea typeface="Times New Roman" panose="02020603050405020304" pitchFamily="18" charset="0"/>
                    <a:cs typeface="Times New Roman" panose="02020603050405020304" pitchFamily="18" charset="0"/>
                  </a:rPr>
                  <a:t>hi </a:t>
                </a:r>
                <a:r>
                  <a:rPr lang="en-US" sz="1700">
                    <a:latin typeface="+mj-lt"/>
                    <a:ea typeface="Times New Roman" panose="02020603050405020304" pitchFamily="18" charset="0"/>
                    <a:cs typeface="Times New Roman" panose="02020603050405020304" pitchFamily="18" charset="0"/>
                  </a:rPr>
                  <a:t>luộc bánh chưng, cho thêm </a:t>
                </a:r>
                <a:r>
                  <a:rPr lang="en-US" sz="1700" smtClean="0">
                    <a:latin typeface="+mj-lt"/>
                    <a:ea typeface="Times New Roman" panose="02020603050405020304" pitchFamily="18" charset="0"/>
                    <a:cs typeface="Times New Roman" panose="02020603050405020304" pitchFamily="18" charset="0"/>
                  </a:rPr>
                  <a:t>thuốc </a:t>
                </a:r>
                <a:r>
                  <a:rPr lang="en-US" sz="1700">
                    <a:latin typeface="+mj-lt"/>
                    <a:ea typeface="Times New Roman" panose="02020603050405020304" pitchFamily="18" charset="0"/>
                    <a:cs typeface="Times New Roman" panose="02020603050405020304" pitchFamily="18" charset="0"/>
                  </a:rPr>
                  <a:t>muối (NaHCO</a:t>
                </a:r>
                <a:r>
                  <a:rPr lang="en-US" sz="1700" baseline="-25000">
                    <a:latin typeface="+mj-lt"/>
                    <a:ea typeface="Times New Roman" panose="02020603050405020304" pitchFamily="18" charset="0"/>
                    <a:cs typeface="Times New Roman" panose="02020603050405020304" pitchFamily="18" charset="0"/>
                  </a:rPr>
                  <a:t>3</a:t>
                </a:r>
                <a:r>
                  <a:rPr lang="en-US" sz="1700">
                    <a:latin typeface="+mj-lt"/>
                    <a:ea typeface="Times New Roman" panose="02020603050405020304" pitchFamily="18" charset="0"/>
                    <a:cs typeface="Times New Roman" panose="02020603050405020304" pitchFamily="18" charset="0"/>
                  </a:rPr>
                  <a:t>) sẽ làm </a:t>
                </a:r>
                <a:r>
                  <a:rPr lang="en-US" sz="1700" smtClean="0">
                    <a:latin typeface="+mj-lt"/>
                    <a:ea typeface="Times New Roman" panose="02020603050405020304" pitchFamily="18" charset="0"/>
                    <a:cs typeface="Times New Roman" panose="02020603050405020304" pitchFamily="18" charset="0"/>
                  </a:rPr>
                  <a:t>lá </a:t>
                </a:r>
                <a:r>
                  <a:rPr lang="en-US" sz="1700">
                    <a:latin typeface="+mj-lt"/>
                    <a:ea typeface="Times New Roman" panose="02020603050405020304" pitchFamily="18" charset="0"/>
                    <a:cs typeface="Times New Roman" panose="02020603050405020304" pitchFamily="18" charset="0"/>
                  </a:rPr>
                  <a:t>dong </a:t>
                </a:r>
                <a:r>
                  <a:rPr lang="en-US" sz="1700" smtClean="0">
                    <a:latin typeface="+mj-lt"/>
                    <a:ea typeface="Times New Roman" panose="02020603050405020304" pitchFamily="18" charset="0"/>
                    <a:cs typeface="Times New Roman" panose="02020603050405020304" pitchFamily="18" charset="0"/>
                  </a:rPr>
                  <a:t>có </a:t>
                </a:r>
                <a:r>
                  <a:rPr lang="en-US" sz="1700">
                    <a:latin typeface="+mj-lt"/>
                    <a:ea typeface="Times New Roman" panose="02020603050405020304" pitchFamily="18" charset="0"/>
                    <a:cs typeface="Times New Roman" panose="02020603050405020304" pitchFamily="18" charset="0"/>
                  </a:rPr>
                  <a:t>màu xanh đẹp hơn.</a:t>
                </a:r>
                <a:endParaRPr lang="en-US" sz="1700">
                  <a:effectLst/>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909060" y="2386163"/>
                <a:ext cx="4898917" cy="2398349"/>
              </a:xfrm>
              <a:prstGeom prst="rect">
                <a:avLst/>
              </a:prstGeom>
              <a:blipFill>
                <a:blip r:embed="rId5"/>
                <a:stretch>
                  <a:fillRect l="-746" r="-746" b="-2538"/>
                </a:stretch>
              </a:blipFill>
            </p:spPr>
            <p:txBody>
              <a:bodyPr/>
              <a:lstStyle/>
              <a:p>
                <a:r>
                  <a:rPr lang="en-US">
                    <a:noFill/>
                  </a:rPr>
                  <a:t> </a:t>
                </a:r>
              </a:p>
            </p:txBody>
          </p:sp>
        </mc:Fallback>
      </mc:AlternateContent>
    </p:spTree>
    <p:extLst>
      <p:ext uri="{BB962C8B-B14F-4D97-AF65-F5344CB8AC3E}">
        <p14:creationId xmlns:p14="http://schemas.microsoft.com/office/powerpoint/2010/main" val="24508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wheel(1)">
                                      <p:cBhvr>
                                        <p:cTn id="7" dur="500"/>
                                        <p:tgtEl>
                                          <p:spTgt spid="4915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0178"/>
                                        </p:tgtEl>
                                        <p:attrNameLst>
                                          <p:attrName>style.visibility</p:attrName>
                                        </p:attrNameLst>
                                      </p:cBhvr>
                                      <p:to>
                                        <p:strVal val="visible"/>
                                      </p:to>
                                    </p:set>
                                    <p:animEffect transition="in" filter="wheel(1)">
                                      <p:cBhvr>
                                        <p:cTn id="16" dur="500"/>
                                        <p:tgtEl>
                                          <p:spTgt spid="5017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down)">
                                      <p:cBhvr>
                                        <p:cTn id="29" dur="500"/>
                                        <p:tgtEl>
                                          <p:spTgt spid="6">
                                            <p:txEl>
                                              <p:pRg st="2" end="2"/>
                                            </p:txEl>
                                          </p:spTgt>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left)">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42"/>
          <p:cNvSpPr txBox="1">
            <a:spLocks noGrp="1"/>
          </p:cNvSpPr>
          <p:nvPr>
            <p:ph type="title"/>
          </p:nvPr>
        </p:nvSpPr>
        <p:spPr>
          <a:xfrm>
            <a:off x="707808"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chemeClr val="tx1">
                    <a:lumMod val="75000"/>
                    <a:lumOff val="25000"/>
                  </a:schemeClr>
                </a:solidFill>
                <a:latin typeface="+mn-lt"/>
              </a:rPr>
              <a:t>HƯỚNG DẪN VỀ NHÀ</a:t>
            </a:r>
            <a:endParaRPr sz="3200" dirty="0">
              <a:solidFill>
                <a:schemeClr val="tx1">
                  <a:lumMod val="75000"/>
                  <a:lumOff val="25000"/>
                </a:schemeClr>
              </a:solidFill>
              <a:latin typeface="+mn-lt"/>
            </a:endParaRPr>
          </a:p>
        </p:txBody>
      </p:sp>
      <p:grpSp>
        <p:nvGrpSpPr>
          <p:cNvPr id="7" name="Group 6"/>
          <p:cNvGrpSpPr/>
          <p:nvPr/>
        </p:nvGrpSpPr>
        <p:grpSpPr>
          <a:xfrm>
            <a:off x="469392" y="1542288"/>
            <a:ext cx="2414016" cy="2968752"/>
            <a:chOff x="512064" y="1542288"/>
            <a:chExt cx="2414016" cy="2968752"/>
          </a:xfrm>
        </p:grpSpPr>
        <p:sp>
          <p:nvSpPr>
            <p:cNvPr id="4" name="Rounded Rectangle 3"/>
            <p:cNvSpPr/>
            <p:nvPr/>
          </p:nvSpPr>
          <p:spPr>
            <a:xfrm>
              <a:off x="512064" y="1828800"/>
              <a:ext cx="2414016" cy="268224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t>01</a:t>
              </a:r>
              <a:endParaRPr lang="en-US" sz="2800" b="1" dirty="0"/>
            </a:p>
          </p:txBody>
        </p:sp>
        <p:sp>
          <p:nvSpPr>
            <p:cNvPr id="6" name="TextBox 5"/>
            <p:cNvSpPr txBox="1"/>
            <p:nvPr/>
          </p:nvSpPr>
          <p:spPr>
            <a:xfrm>
              <a:off x="573024" y="2731033"/>
              <a:ext cx="2292096" cy="1107996"/>
            </a:xfrm>
            <a:prstGeom prst="rect">
              <a:avLst/>
            </a:prstGeom>
            <a:noFill/>
          </p:spPr>
          <p:txBody>
            <a:bodyPr wrap="square" rtlCol="0">
              <a:spAutoFit/>
            </a:bodyPr>
            <a:lstStyle/>
            <a:p>
              <a:pPr algn="ctr">
                <a:lnSpc>
                  <a:spcPct val="150000"/>
                </a:lnSpc>
              </a:pPr>
              <a:r>
                <a:rPr lang="en-US" sz="2200" dirty="0" err="1" smtClean="0"/>
                <a:t>Ôn</a:t>
              </a:r>
              <a:r>
                <a:rPr lang="en-US" sz="2200" dirty="0" smtClean="0"/>
                <a:t> </a:t>
              </a:r>
              <a:r>
                <a:rPr lang="en-US" sz="2200" dirty="0" err="1" smtClean="0"/>
                <a:t>tập</a:t>
              </a:r>
              <a:r>
                <a:rPr lang="en-US" sz="2200" dirty="0" smtClean="0"/>
                <a:t> </a:t>
              </a:r>
              <a:r>
                <a:rPr lang="en-US" sz="2200" dirty="0" err="1" smtClean="0"/>
                <a:t>kiến</a:t>
              </a:r>
              <a:r>
                <a:rPr lang="en-US" sz="2200" dirty="0" smtClean="0"/>
                <a:t> </a:t>
              </a:r>
              <a:r>
                <a:rPr lang="en-US" sz="2200" dirty="0" err="1" smtClean="0"/>
                <a:t>thức</a:t>
              </a:r>
              <a:r>
                <a:rPr lang="en-US" sz="2200" dirty="0" smtClean="0"/>
                <a:t> </a:t>
              </a:r>
              <a:r>
                <a:rPr lang="en-US" sz="2200" dirty="0" err="1" smtClean="0"/>
                <a:t>đã</a:t>
              </a:r>
              <a:r>
                <a:rPr lang="en-US" sz="2200" dirty="0" smtClean="0"/>
                <a:t> </a:t>
              </a:r>
              <a:r>
                <a:rPr lang="en-US" sz="2200" dirty="0" err="1" smtClean="0"/>
                <a:t>học</a:t>
              </a:r>
              <a:endParaRPr lang="en-US" sz="2200" dirty="0"/>
            </a:p>
          </p:txBody>
        </p:sp>
      </p:grpSp>
      <p:grpSp>
        <p:nvGrpSpPr>
          <p:cNvPr id="20" name="Group 19"/>
          <p:cNvGrpSpPr/>
          <p:nvPr/>
        </p:nvGrpSpPr>
        <p:grpSpPr>
          <a:xfrm>
            <a:off x="3352800" y="1542288"/>
            <a:ext cx="2414016" cy="2968752"/>
            <a:chOff x="512064" y="1542288"/>
            <a:chExt cx="2414016" cy="2968752"/>
          </a:xfrm>
        </p:grpSpPr>
        <p:sp>
          <p:nvSpPr>
            <p:cNvPr id="21" name="Rounded Rectangle 20"/>
            <p:cNvSpPr/>
            <p:nvPr/>
          </p:nvSpPr>
          <p:spPr>
            <a:xfrm>
              <a:off x="512064" y="1828800"/>
              <a:ext cx="2414016" cy="268224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t>02</a:t>
              </a:r>
              <a:endParaRPr lang="en-US" sz="2800" b="1" dirty="0"/>
            </a:p>
          </p:txBody>
        </p:sp>
        <p:sp>
          <p:nvSpPr>
            <p:cNvPr id="23" name="TextBox 22"/>
            <p:cNvSpPr txBox="1"/>
            <p:nvPr/>
          </p:nvSpPr>
          <p:spPr>
            <a:xfrm>
              <a:off x="573024" y="2615922"/>
              <a:ext cx="2292096" cy="1107996"/>
            </a:xfrm>
            <a:prstGeom prst="rect">
              <a:avLst/>
            </a:prstGeom>
            <a:noFill/>
          </p:spPr>
          <p:txBody>
            <a:bodyPr wrap="square" rtlCol="0">
              <a:spAutoFit/>
            </a:bodyPr>
            <a:lstStyle/>
            <a:p>
              <a:pPr algn="ctr">
                <a:lnSpc>
                  <a:spcPct val="150000"/>
                </a:lnSpc>
              </a:pPr>
              <a:r>
                <a:rPr lang="en-US" sz="2200" dirty="0" err="1" smtClean="0"/>
                <a:t>Hoàn</a:t>
              </a:r>
              <a:r>
                <a:rPr lang="en-US" sz="2200" dirty="0"/>
                <a:t> </a:t>
              </a:r>
              <a:r>
                <a:rPr lang="en-US" sz="2200" dirty="0" err="1" smtClean="0"/>
                <a:t>thành</a:t>
              </a:r>
              <a:r>
                <a:rPr lang="en-US" sz="2200" dirty="0" smtClean="0"/>
                <a:t> </a:t>
              </a:r>
              <a:r>
                <a:rPr lang="en-US" sz="2200" dirty="0" err="1" smtClean="0"/>
                <a:t>bài</a:t>
              </a:r>
              <a:r>
                <a:rPr lang="en-US" sz="2200" dirty="0" smtClean="0"/>
                <a:t> </a:t>
              </a:r>
              <a:r>
                <a:rPr lang="en-US" sz="2200" dirty="0" err="1" smtClean="0"/>
                <a:t>tập</a:t>
              </a:r>
              <a:r>
                <a:rPr lang="en-US" sz="2200" dirty="0" smtClean="0"/>
                <a:t> </a:t>
              </a:r>
              <a:r>
                <a:rPr lang="en-US" sz="2200" dirty="0" err="1" smtClean="0"/>
                <a:t>trong</a:t>
              </a:r>
              <a:r>
                <a:rPr lang="en-US" sz="2200" dirty="0" smtClean="0"/>
                <a:t> SBT</a:t>
              </a:r>
              <a:endParaRPr lang="en-US" sz="2200" dirty="0"/>
            </a:p>
          </p:txBody>
        </p:sp>
      </p:grpSp>
      <p:grpSp>
        <p:nvGrpSpPr>
          <p:cNvPr id="24" name="Group 23"/>
          <p:cNvGrpSpPr/>
          <p:nvPr/>
        </p:nvGrpSpPr>
        <p:grpSpPr>
          <a:xfrm>
            <a:off x="6236208" y="1542288"/>
            <a:ext cx="2414016" cy="2968752"/>
            <a:chOff x="512064" y="1542288"/>
            <a:chExt cx="2414016" cy="2968752"/>
          </a:xfrm>
        </p:grpSpPr>
        <p:sp>
          <p:nvSpPr>
            <p:cNvPr id="25" name="Rounded Rectangle 24"/>
            <p:cNvSpPr/>
            <p:nvPr/>
          </p:nvSpPr>
          <p:spPr>
            <a:xfrm>
              <a:off x="512064" y="1828800"/>
              <a:ext cx="2414016" cy="268224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smtClean="0"/>
                <a:t>03</a:t>
              </a:r>
              <a:endParaRPr lang="en-US" sz="2800" b="1" dirty="0"/>
            </a:p>
          </p:txBody>
        </p:sp>
        <p:sp>
          <p:nvSpPr>
            <p:cNvPr id="27" name="TextBox 26"/>
            <p:cNvSpPr txBox="1"/>
            <p:nvPr/>
          </p:nvSpPr>
          <p:spPr>
            <a:xfrm>
              <a:off x="512064" y="2532888"/>
              <a:ext cx="2411058" cy="1615827"/>
            </a:xfrm>
            <a:prstGeom prst="rect">
              <a:avLst/>
            </a:prstGeom>
            <a:noFill/>
          </p:spPr>
          <p:txBody>
            <a:bodyPr wrap="square" rtlCol="0">
              <a:spAutoFit/>
            </a:bodyPr>
            <a:lstStyle/>
            <a:p>
              <a:pPr algn="ctr">
                <a:lnSpc>
                  <a:spcPct val="150000"/>
                </a:lnSpc>
              </a:pPr>
              <a:r>
                <a:rPr lang="pt-BR" sz="2200"/>
                <a:t> </a:t>
              </a:r>
              <a:r>
                <a:rPr lang="pt-BR" sz="2200" smtClean="0"/>
                <a:t>Đọc và tìm hiểu trước nội dung </a:t>
              </a:r>
              <a:r>
                <a:rPr lang="pt-BR" sz="2200" b="1" i="1" smtClean="0"/>
                <a:t>Bài 4</a:t>
              </a:r>
              <a:endParaRPr lang="en-US" sz="2200" b="1" i="1"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26"/>
          <p:cNvSpPr txBox="1">
            <a:spLocks noGrp="1"/>
          </p:cNvSpPr>
          <p:nvPr>
            <p:ph type="ctrTitle"/>
          </p:nvPr>
        </p:nvSpPr>
        <p:spPr>
          <a:xfrm>
            <a:off x="668227" y="349282"/>
            <a:ext cx="8012127" cy="2473800"/>
          </a:xfrm>
          <a:prstGeom prst="rect">
            <a:avLst/>
          </a:prstGeom>
        </p:spPr>
        <p:txBody>
          <a:bodyPr spcFirstLastPara="1" wrap="square" lIns="91425" tIns="91425" rIns="91425" bIns="91425" anchor="ctr" anchorCtr="0">
            <a:noAutofit/>
          </a:bodyPr>
          <a:lstStyle/>
          <a:p>
            <a:pPr algn="ctr">
              <a:lnSpc>
                <a:spcPct val="150000"/>
              </a:lnSpc>
            </a:pPr>
            <a:r>
              <a:rPr lang="en-US" sz="4200" smtClean="0">
                <a:solidFill>
                  <a:schemeClr val="tx1"/>
                </a:solidFill>
                <a:latin typeface="+mn-lt"/>
              </a:rPr>
              <a:t>BÀI 3: pH CỦA DUNG DỊCH. CHUẨN ĐỘ ACID – BASE</a:t>
            </a:r>
            <a:endParaRPr sz="4200" dirty="0">
              <a:solidFill>
                <a:schemeClr val="tx1"/>
              </a:solidFill>
              <a:latin typeface="+mn-lt"/>
            </a:endParaRPr>
          </a:p>
        </p:txBody>
      </p:sp>
      <p:grpSp>
        <p:nvGrpSpPr>
          <p:cNvPr id="1548" name="Google Shape;1548;p26"/>
          <p:cNvGrpSpPr/>
          <p:nvPr/>
        </p:nvGrpSpPr>
        <p:grpSpPr>
          <a:xfrm>
            <a:off x="6501881" y="2814785"/>
            <a:ext cx="2393787" cy="2236456"/>
            <a:chOff x="6248137" y="2593552"/>
            <a:chExt cx="2571705" cy="2402680"/>
          </a:xfrm>
        </p:grpSpPr>
        <p:sp>
          <p:nvSpPr>
            <p:cNvPr id="1549" name="Google Shape;1549;p26"/>
            <p:cNvSpPr/>
            <p:nvPr/>
          </p:nvSpPr>
          <p:spPr>
            <a:xfrm>
              <a:off x="6291951" y="3861213"/>
              <a:ext cx="956461" cy="1049389"/>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6289117" y="3858780"/>
              <a:ext cx="959295" cy="1052224"/>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6344705" y="3861213"/>
              <a:ext cx="838777" cy="984453"/>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6345106" y="4157579"/>
              <a:ext cx="741797" cy="316764"/>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6346322" y="4157579"/>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C7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348479" y="4157134"/>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000000">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6344705" y="4168356"/>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6996739" y="3861213"/>
              <a:ext cx="188302" cy="986898"/>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6727016" y="3251724"/>
              <a:ext cx="140700" cy="1248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6923295" y="4221511"/>
              <a:ext cx="215077" cy="3260"/>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6928160" y="3957779"/>
              <a:ext cx="215089" cy="3260"/>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6838088" y="4365552"/>
              <a:ext cx="300293" cy="3260"/>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6933439" y="4509180"/>
              <a:ext cx="204932" cy="3260"/>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6838088" y="4653221"/>
              <a:ext cx="300293" cy="3260"/>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6291549" y="3860300"/>
              <a:ext cx="956862" cy="366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6838088" y="4077883"/>
              <a:ext cx="300293" cy="3248"/>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6250570" y="3814954"/>
              <a:ext cx="1029901" cy="47079"/>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7501805" y="4931295"/>
              <a:ext cx="64937" cy="64937"/>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7830908" y="3852700"/>
              <a:ext cx="956461" cy="1049389"/>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7828074" y="3850268"/>
              <a:ext cx="959295" cy="1052224"/>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7883662" y="3852700"/>
              <a:ext cx="838777" cy="984453"/>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7884063" y="4149067"/>
              <a:ext cx="741797" cy="316764"/>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7885280" y="4149067"/>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94E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7887314" y="4152163"/>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000000">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7883662" y="4159844"/>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8072853" y="3251724"/>
              <a:ext cx="140700" cy="1248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8535697" y="3852700"/>
              <a:ext cx="188302" cy="986898"/>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8462252" y="4212999"/>
              <a:ext cx="215077" cy="3260"/>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8467118" y="3949267"/>
              <a:ext cx="215089" cy="3260"/>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8377046" y="4357040"/>
              <a:ext cx="300293" cy="3260"/>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8472397" y="4500668"/>
              <a:ext cx="204932" cy="3260"/>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8377046" y="4644709"/>
              <a:ext cx="300293" cy="3260"/>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7830507" y="3851788"/>
              <a:ext cx="956862" cy="366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8377046" y="4069371"/>
              <a:ext cx="300293" cy="3248"/>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7789527" y="3806442"/>
              <a:ext cx="1029901" cy="47079"/>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6"/>
            <p:cNvSpPr/>
            <p:nvPr/>
          </p:nvSpPr>
          <p:spPr>
            <a:xfrm>
              <a:off x="6728787" y="3248685"/>
              <a:ext cx="1484700" cy="1386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6"/>
            <p:cNvSpPr/>
            <p:nvPr/>
          </p:nvSpPr>
          <p:spPr>
            <a:xfrm>
              <a:off x="8331750" y="3035425"/>
              <a:ext cx="188400" cy="1465200"/>
            </a:xfrm>
            <a:prstGeom prst="roundRect">
              <a:avLst>
                <a:gd name="adj" fmla="val 1765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6"/>
            <p:cNvSpPr/>
            <p:nvPr/>
          </p:nvSpPr>
          <p:spPr>
            <a:xfrm>
              <a:off x="6422123" y="3035425"/>
              <a:ext cx="188400" cy="1465200"/>
            </a:xfrm>
            <a:prstGeom prst="roundRect">
              <a:avLst>
                <a:gd name="adj" fmla="val 1444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6"/>
            <p:cNvSpPr/>
            <p:nvPr/>
          </p:nvSpPr>
          <p:spPr>
            <a:xfrm>
              <a:off x="7215761" y="2593552"/>
              <a:ext cx="510600" cy="51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6"/>
            <p:cNvSpPr/>
            <p:nvPr/>
          </p:nvSpPr>
          <p:spPr>
            <a:xfrm>
              <a:off x="7245033" y="2622823"/>
              <a:ext cx="452100" cy="452100"/>
            </a:xfrm>
            <a:prstGeom prst="pie">
              <a:avLst>
                <a:gd name="adj1" fmla="val 10797862"/>
                <a:gd name="adj2" fmla="val 215521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9" name="Google Shape;1589;p26"/>
            <p:cNvCxnSpPr>
              <a:stCxn id="1586" idx="0"/>
              <a:endCxn id="1587" idx="2"/>
            </p:cNvCxnSpPr>
            <p:nvPr/>
          </p:nvCxnSpPr>
          <p:spPr>
            <a:xfrm rot="-5400000">
              <a:off x="6772673" y="2592475"/>
              <a:ext cx="186600" cy="699300"/>
            </a:xfrm>
            <a:prstGeom prst="bentConnector2">
              <a:avLst/>
            </a:prstGeom>
            <a:noFill/>
            <a:ln w="19050" cap="flat" cmpd="sng">
              <a:solidFill>
                <a:schemeClr val="dk1"/>
              </a:solidFill>
              <a:prstDash val="solid"/>
              <a:round/>
              <a:headEnd type="none" w="med" len="med"/>
              <a:tailEnd type="none" w="med" len="med"/>
            </a:ln>
          </p:spPr>
        </p:cxnSp>
        <p:cxnSp>
          <p:nvCxnSpPr>
            <p:cNvPr id="1590" name="Google Shape;1590;p26"/>
            <p:cNvCxnSpPr>
              <a:stCxn id="1587" idx="6"/>
              <a:endCxn id="1585" idx="0"/>
            </p:cNvCxnSpPr>
            <p:nvPr/>
          </p:nvCxnSpPr>
          <p:spPr>
            <a:xfrm>
              <a:off x="7726361" y="2848852"/>
              <a:ext cx="699600" cy="186600"/>
            </a:xfrm>
            <a:prstGeom prst="bentConnector2">
              <a:avLst/>
            </a:prstGeom>
            <a:noFill/>
            <a:ln w="19050" cap="flat" cmpd="sng">
              <a:solidFill>
                <a:schemeClr val="dk1"/>
              </a:solidFill>
              <a:prstDash val="solid"/>
              <a:round/>
              <a:headEnd type="none" w="med" len="med"/>
              <a:tailEnd type="none" w="med" len="med"/>
            </a:ln>
          </p:spPr>
        </p:cxnSp>
        <p:sp>
          <p:nvSpPr>
            <p:cNvPr id="1591" name="Google Shape;1591;p26"/>
            <p:cNvSpPr/>
            <p:nvPr/>
          </p:nvSpPr>
          <p:spPr>
            <a:xfrm>
              <a:off x="7886506" y="4159844"/>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rgbClr val="C7F1FF">
                <a:alpha val="8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6"/>
            <p:cNvSpPr/>
            <p:nvPr/>
          </p:nvSpPr>
          <p:spPr>
            <a:xfrm>
              <a:off x="6347670" y="4169753"/>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3" name="Google Shape;1593;p26"/>
            <p:cNvCxnSpPr/>
            <p:nvPr/>
          </p:nvCxnSpPr>
          <p:spPr>
            <a:xfrm>
              <a:off x="7373457" y="2704241"/>
              <a:ext cx="118500" cy="144300"/>
            </a:xfrm>
            <a:prstGeom prst="straightConnector1">
              <a:avLst/>
            </a:prstGeom>
            <a:noFill/>
            <a:ln w="9525" cap="flat" cmpd="sng">
              <a:solidFill>
                <a:schemeClr val="dk1"/>
              </a:solidFill>
              <a:prstDash val="solid"/>
              <a:round/>
              <a:headEnd type="triangle" w="med" len="med"/>
              <a:tailEnd type="none" w="med" len="med"/>
            </a:ln>
          </p:spPr>
        </p:cxnSp>
        <p:sp>
          <p:nvSpPr>
            <p:cNvPr id="1594" name="Google Shape;1594;p26"/>
            <p:cNvSpPr/>
            <p:nvPr/>
          </p:nvSpPr>
          <p:spPr>
            <a:xfrm>
              <a:off x="6248137" y="3812923"/>
              <a:ext cx="1032748" cy="50400"/>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solidFill>
              <a:srgbClr val="FFFFFF">
                <a:alpha val="7738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6"/>
            <p:cNvSpPr/>
            <p:nvPr/>
          </p:nvSpPr>
          <p:spPr>
            <a:xfrm>
              <a:off x="7787094" y="3804411"/>
              <a:ext cx="1032748" cy="50400"/>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p:cNvGrpSpPr/>
          <p:nvPr/>
        </p:nvGrpSpPr>
        <p:grpSpPr>
          <a:xfrm>
            <a:off x="523203" y="2979302"/>
            <a:ext cx="2409091" cy="2021817"/>
            <a:chOff x="91914" y="2665346"/>
            <a:chExt cx="2792728" cy="2343782"/>
          </a:xfrm>
        </p:grpSpPr>
        <p:grpSp>
          <p:nvGrpSpPr>
            <p:cNvPr id="85" name="Google Shape;1966;p35"/>
            <p:cNvGrpSpPr/>
            <p:nvPr/>
          </p:nvGrpSpPr>
          <p:grpSpPr>
            <a:xfrm flipH="1">
              <a:off x="728085" y="2665346"/>
              <a:ext cx="1039735" cy="2342370"/>
              <a:chOff x="163272" y="4191175"/>
              <a:chExt cx="1099899" cy="2477912"/>
            </a:xfrm>
          </p:grpSpPr>
          <p:sp>
            <p:nvSpPr>
              <p:cNvPr id="169"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2020;p35"/>
            <p:cNvGrpSpPr/>
            <p:nvPr/>
          </p:nvGrpSpPr>
          <p:grpSpPr>
            <a:xfrm flipH="1">
              <a:off x="91914" y="3043838"/>
              <a:ext cx="2792728" cy="1965290"/>
              <a:chOff x="5661125" y="2253175"/>
              <a:chExt cx="3340584" cy="2350825"/>
            </a:xfrm>
          </p:grpSpPr>
          <p:sp>
            <p:nvSpPr>
              <p:cNvPr id="87"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47"/>
                                        </p:tgtEl>
                                        <p:attrNameLst>
                                          <p:attrName>style.visibility</p:attrName>
                                        </p:attrNameLst>
                                      </p:cBhvr>
                                      <p:to>
                                        <p:strVal val="visible"/>
                                      </p:to>
                                    </p:set>
                                    <p:anim calcmode="lin" valueType="num">
                                      <p:cBhvr>
                                        <p:cTn id="7" dur="500" fill="hold"/>
                                        <p:tgtEl>
                                          <p:spTgt spid="1547"/>
                                        </p:tgtEl>
                                        <p:attrNameLst>
                                          <p:attrName>ppt_w</p:attrName>
                                        </p:attrNameLst>
                                      </p:cBhvr>
                                      <p:tavLst>
                                        <p:tav tm="0">
                                          <p:val>
                                            <p:fltVal val="0"/>
                                          </p:val>
                                        </p:tav>
                                        <p:tav tm="100000">
                                          <p:val>
                                            <p:strVal val="#ppt_w"/>
                                          </p:val>
                                        </p:tav>
                                      </p:tavLst>
                                    </p:anim>
                                    <p:anim calcmode="lin" valueType="num">
                                      <p:cBhvr>
                                        <p:cTn id="8" dur="500" fill="hold"/>
                                        <p:tgtEl>
                                          <p:spTgt spid="1547"/>
                                        </p:tgtEl>
                                        <p:attrNameLst>
                                          <p:attrName>ppt_h</p:attrName>
                                        </p:attrNameLst>
                                      </p:cBhvr>
                                      <p:tavLst>
                                        <p:tav tm="0">
                                          <p:val>
                                            <p:fltVal val="0"/>
                                          </p:val>
                                        </p:tav>
                                        <p:tav tm="100000">
                                          <p:val>
                                            <p:strVal val="#ppt_h"/>
                                          </p:val>
                                        </p:tav>
                                      </p:tavLst>
                                    </p:anim>
                                    <p:animEffect transition="in" filter="fade">
                                      <p:cBhvr>
                                        <p:cTn id="9" dur="500"/>
                                        <p:tgtEl>
                                          <p:spTgt spid="1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grpSp>
        <p:nvGrpSpPr>
          <p:cNvPr id="1922" name="Google Shape;1922;p32"/>
          <p:cNvGrpSpPr/>
          <p:nvPr/>
        </p:nvGrpSpPr>
        <p:grpSpPr>
          <a:xfrm flipH="1">
            <a:off x="8223735" y="3103814"/>
            <a:ext cx="414099" cy="409482"/>
            <a:chOff x="588675" y="3089150"/>
            <a:chExt cx="571724" cy="565349"/>
          </a:xfrm>
        </p:grpSpPr>
        <p:sp>
          <p:nvSpPr>
            <p:cNvPr id="1923" name="Google Shape;1923;p3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32"/>
          <p:cNvSpPr txBox="1">
            <a:spLocks noGrp="1"/>
          </p:cNvSpPr>
          <p:nvPr>
            <p:ph type="title"/>
          </p:nvPr>
        </p:nvSpPr>
        <p:spPr>
          <a:xfrm>
            <a:off x="646744" y="897184"/>
            <a:ext cx="7704000" cy="1951034"/>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dirty="0" smtClean="0">
                <a:solidFill>
                  <a:schemeClr val="tx1">
                    <a:lumMod val="90000"/>
                    <a:lumOff val="10000"/>
                  </a:schemeClr>
                </a:solidFill>
                <a:latin typeface="+mn-lt"/>
              </a:rPr>
              <a:t>CẢM ƠN SỰ CHÚ Ý </a:t>
            </a:r>
            <a:br>
              <a:rPr lang="en-US" sz="4000" dirty="0" smtClean="0">
                <a:solidFill>
                  <a:schemeClr val="tx1">
                    <a:lumMod val="90000"/>
                    <a:lumOff val="10000"/>
                  </a:schemeClr>
                </a:solidFill>
                <a:latin typeface="+mn-lt"/>
              </a:rPr>
            </a:br>
            <a:r>
              <a:rPr lang="en-US" sz="4000" dirty="0" smtClean="0">
                <a:solidFill>
                  <a:schemeClr val="tx1">
                    <a:lumMod val="90000"/>
                    <a:lumOff val="10000"/>
                  </a:schemeClr>
                </a:solidFill>
                <a:latin typeface="+mn-lt"/>
              </a:rPr>
              <a:t>LẮNG NGHE CỦA CẢ LỚP!</a:t>
            </a:r>
            <a:endParaRPr sz="4000" dirty="0">
              <a:solidFill>
                <a:schemeClr val="tx1">
                  <a:lumMod val="90000"/>
                  <a:lumOff val="10000"/>
                </a:schemeClr>
              </a:solidFill>
              <a:latin typeface="+mn-lt"/>
            </a:endParaRPr>
          </a:p>
        </p:txBody>
      </p:sp>
      <p:grpSp>
        <p:nvGrpSpPr>
          <p:cNvPr id="47" name="Google Shape;2103;p35"/>
          <p:cNvGrpSpPr/>
          <p:nvPr/>
        </p:nvGrpSpPr>
        <p:grpSpPr>
          <a:xfrm rot="20491415">
            <a:off x="463356" y="283306"/>
            <a:ext cx="1415171" cy="608833"/>
            <a:chOff x="6547250" y="3629076"/>
            <a:chExt cx="2229743" cy="970837"/>
          </a:xfrm>
        </p:grpSpPr>
        <p:sp>
          <p:nvSpPr>
            <p:cNvPr id="48" name="Google Shape;2104;p35"/>
            <p:cNvSpPr/>
            <p:nvPr/>
          </p:nvSpPr>
          <p:spPr>
            <a:xfrm flipH="1">
              <a:off x="6797826" y="3629076"/>
              <a:ext cx="1202679" cy="54795"/>
            </a:xfrm>
            <a:custGeom>
              <a:avLst/>
              <a:gdLst/>
              <a:ahLst/>
              <a:cxnLst/>
              <a:rect l="l" t="t" r="r" b="b"/>
              <a:pathLst>
                <a:path w="48726" h="2220" extrusionOk="0">
                  <a:moveTo>
                    <a:pt x="1" y="1"/>
                  </a:moveTo>
                  <a:lnTo>
                    <a:pt x="1" y="2220"/>
                  </a:lnTo>
                  <a:lnTo>
                    <a:pt x="47722" y="2220"/>
                  </a:lnTo>
                  <a:cubicBezTo>
                    <a:pt x="48269" y="2220"/>
                    <a:pt x="48725" y="1733"/>
                    <a:pt x="48725" y="1125"/>
                  </a:cubicBezTo>
                  <a:cubicBezTo>
                    <a:pt x="48725" y="518"/>
                    <a:pt x="48269" y="1"/>
                    <a:pt x="47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05;p35"/>
            <p:cNvSpPr/>
            <p:nvPr/>
          </p:nvSpPr>
          <p:spPr>
            <a:xfrm flipH="1">
              <a:off x="8015488" y="3654598"/>
              <a:ext cx="442656" cy="3776"/>
            </a:xfrm>
            <a:custGeom>
              <a:avLst/>
              <a:gdLst/>
              <a:ahLst/>
              <a:cxnLst/>
              <a:rect l="l" t="t" r="r" b="b"/>
              <a:pathLst>
                <a:path w="17934" h="153" extrusionOk="0">
                  <a:moveTo>
                    <a:pt x="8967" y="0"/>
                  </a:moveTo>
                  <a:cubicBezTo>
                    <a:pt x="4043" y="0"/>
                    <a:pt x="0" y="0"/>
                    <a:pt x="0" y="91"/>
                  </a:cubicBezTo>
                  <a:cubicBezTo>
                    <a:pt x="0" y="152"/>
                    <a:pt x="4043" y="152"/>
                    <a:pt x="8967" y="152"/>
                  </a:cubicBezTo>
                  <a:cubicBezTo>
                    <a:pt x="13922" y="152"/>
                    <a:pt x="17934" y="91"/>
                    <a:pt x="17934" y="91"/>
                  </a:cubicBezTo>
                  <a:cubicBezTo>
                    <a:pt x="17934" y="31"/>
                    <a:pt x="13922" y="0"/>
                    <a:pt x="8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2106;p35"/>
            <p:cNvGrpSpPr/>
            <p:nvPr/>
          </p:nvGrpSpPr>
          <p:grpSpPr>
            <a:xfrm>
              <a:off x="6547250" y="3630582"/>
              <a:ext cx="2229743" cy="969331"/>
              <a:chOff x="6547250" y="3630582"/>
              <a:chExt cx="2229743" cy="969331"/>
            </a:xfrm>
          </p:grpSpPr>
          <p:sp>
            <p:nvSpPr>
              <p:cNvPr id="51" name="Google Shape;2107;p35"/>
              <p:cNvSpPr/>
              <p:nvPr/>
            </p:nvSpPr>
            <p:spPr>
              <a:xfrm flipH="1">
                <a:off x="7851917" y="3630582"/>
                <a:ext cx="677510" cy="324131"/>
              </a:xfrm>
              <a:custGeom>
                <a:avLst/>
                <a:gdLst/>
                <a:ahLst/>
                <a:cxnLst/>
                <a:rect l="l" t="t" r="r" b="b"/>
                <a:pathLst>
                  <a:path w="27449" h="13132" extrusionOk="0">
                    <a:moveTo>
                      <a:pt x="5989" y="1"/>
                    </a:moveTo>
                    <a:cubicBezTo>
                      <a:pt x="2676" y="1"/>
                      <a:pt x="1" y="2919"/>
                      <a:pt x="1" y="6566"/>
                    </a:cubicBezTo>
                    <a:cubicBezTo>
                      <a:pt x="1" y="10214"/>
                      <a:pt x="2676" y="13131"/>
                      <a:pt x="5989" y="13131"/>
                    </a:cubicBezTo>
                    <a:lnTo>
                      <a:pt x="27448" y="13131"/>
                    </a:lnTo>
                    <a:lnTo>
                      <a:pt x="27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08;p35"/>
              <p:cNvSpPr/>
              <p:nvPr/>
            </p:nvSpPr>
            <p:spPr>
              <a:xfrm flipH="1">
                <a:off x="6797826" y="3901423"/>
                <a:ext cx="1202679" cy="53290"/>
              </a:xfrm>
              <a:custGeom>
                <a:avLst/>
                <a:gdLst/>
                <a:ahLst/>
                <a:cxnLst/>
                <a:rect l="l" t="t" r="r" b="b"/>
                <a:pathLst>
                  <a:path w="48726" h="2159" extrusionOk="0">
                    <a:moveTo>
                      <a:pt x="1" y="0"/>
                    </a:moveTo>
                    <a:lnTo>
                      <a:pt x="1" y="2158"/>
                    </a:lnTo>
                    <a:lnTo>
                      <a:pt x="47722" y="2158"/>
                    </a:lnTo>
                    <a:cubicBezTo>
                      <a:pt x="48269" y="2158"/>
                      <a:pt x="48725" y="1672"/>
                      <a:pt x="48725" y="1064"/>
                    </a:cubicBezTo>
                    <a:cubicBezTo>
                      <a:pt x="48725" y="456"/>
                      <a:pt x="48269" y="0"/>
                      <a:pt x="47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09;p35"/>
              <p:cNvSpPr/>
              <p:nvPr/>
            </p:nvSpPr>
            <p:spPr>
              <a:xfrm flipH="1">
                <a:off x="6833838" y="3684612"/>
                <a:ext cx="1129891" cy="216836"/>
              </a:xfrm>
              <a:custGeom>
                <a:avLst/>
                <a:gdLst/>
                <a:ahLst/>
                <a:cxnLst/>
                <a:rect l="l" t="t" r="r" b="b"/>
                <a:pathLst>
                  <a:path w="45777" h="8785" extrusionOk="0">
                    <a:moveTo>
                      <a:pt x="3982" y="0"/>
                    </a:moveTo>
                    <a:cubicBezTo>
                      <a:pt x="1794" y="0"/>
                      <a:pt x="0" y="1945"/>
                      <a:pt x="0" y="4377"/>
                    </a:cubicBezTo>
                    <a:cubicBezTo>
                      <a:pt x="0" y="6809"/>
                      <a:pt x="1794" y="8784"/>
                      <a:pt x="3982" y="8784"/>
                    </a:cubicBezTo>
                    <a:lnTo>
                      <a:pt x="45776" y="8784"/>
                    </a:lnTo>
                    <a:cubicBezTo>
                      <a:pt x="44652" y="5958"/>
                      <a:pt x="44652" y="2766"/>
                      <a:pt x="457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10;p35"/>
              <p:cNvSpPr/>
              <p:nvPr/>
            </p:nvSpPr>
            <p:spPr>
              <a:xfrm flipH="1">
                <a:off x="6959126" y="3800126"/>
                <a:ext cx="945340" cy="3776"/>
              </a:xfrm>
              <a:custGeom>
                <a:avLst/>
                <a:gdLst/>
                <a:ahLst/>
                <a:cxnLst/>
                <a:rect l="l" t="t" r="r" b="b"/>
                <a:pathLst>
                  <a:path w="38300" h="153" extrusionOk="0">
                    <a:moveTo>
                      <a:pt x="19150" y="1"/>
                    </a:moveTo>
                    <a:cubicBezTo>
                      <a:pt x="8542" y="1"/>
                      <a:pt x="1" y="1"/>
                      <a:pt x="1" y="62"/>
                    </a:cubicBezTo>
                    <a:cubicBezTo>
                      <a:pt x="1" y="153"/>
                      <a:pt x="8542" y="153"/>
                      <a:pt x="19150" y="153"/>
                    </a:cubicBezTo>
                    <a:cubicBezTo>
                      <a:pt x="29758" y="153"/>
                      <a:pt x="38299" y="62"/>
                      <a:pt x="38299" y="62"/>
                    </a:cubicBezTo>
                    <a:cubicBezTo>
                      <a:pt x="38299" y="31"/>
                      <a:pt x="29758" y="3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11;p35"/>
              <p:cNvSpPr/>
              <p:nvPr/>
            </p:nvSpPr>
            <p:spPr>
              <a:xfrm flipH="1">
                <a:off x="6861606" y="3848899"/>
                <a:ext cx="945340" cy="3776"/>
              </a:xfrm>
              <a:custGeom>
                <a:avLst/>
                <a:gdLst/>
                <a:ahLst/>
                <a:cxnLst/>
                <a:rect l="l" t="t" r="r" b="b"/>
                <a:pathLst>
                  <a:path w="38300" h="153" extrusionOk="0">
                    <a:moveTo>
                      <a:pt x="19150" y="1"/>
                    </a:moveTo>
                    <a:cubicBezTo>
                      <a:pt x="8542" y="1"/>
                      <a:pt x="1" y="1"/>
                      <a:pt x="1" y="61"/>
                    </a:cubicBezTo>
                    <a:cubicBezTo>
                      <a:pt x="1" y="153"/>
                      <a:pt x="8542" y="153"/>
                      <a:pt x="19150" y="153"/>
                    </a:cubicBezTo>
                    <a:cubicBezTo>
                      <a:pt x="29758" y="153"/>
                      <a:pt x="38300" y="61"/>
                      <a:pt x="38300" y="61"/>
                    </a:cubicBezTo>
                    <a:cubicBezTo>
                      <a:pt x="38300" y="31"/>
                      <a:pt x="29758" y="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12;p35"/>
              <p:cNvSpPr/>
              <p:nvPr/>
            </p:nvSpPr>
            <p:spPr>
              <a:xfrm flipH="1">
                <a:off x="6890855" y="3733459"/>
                <a:ext cx="945340" cy="2937"/>
              </a:xfrm>
              <a:custGeom>
                <a:avLst/>
                <a:gdLst/>
                <a:ahLst/>
                <a:cxnLst/>
                <a:rect l="l" t="t" r="r" b="b"/>
                <a:pathLst>
                  <a:path w="38300" h="119" extrusionOk="0">
                    <a:moveTo>
                      <a:pt x="2608" y="0"/>
                    </a:moveTo>
                    <a:cubicBezTo>
                      <a:pt x="950" y="0"/>
                      <a:pt x="1" y="7"/>
                      <a:pt x="1" y="27"/>
                    </a:cubicBezTo>
                    <a:cubicBezTo>
                      <a:pt x="1" y="118"/>
                      <a:pt x="8572" y="118"/>
                      <a:pt x="19150" y="118"/>
                    </a:cubicBezTo>
                    <a:cubicBezTo>
                      <a:pt x="29758" y="118"/>
                      <a:pt x="38299" y="27"/>
                      <a:pt x="38299" y="27"/>
                    </a:cubicBezTo>
                    <a:cubicBezTo>
                      <a:pt x="38299" y="7"/>
                      <a:pt x="37350" y="0"/>
                      <a:pt x="35692" y="0"/>
                    </a:cubicBezTo>
                    <a:cubicBezTo>
                      <a:pt x="32375" y="0"/>
                      <a:pt x="26222" y="27"/>
                      <a:pt x="19150" y="27"/>
                    </a:cubicBezTo>
                    <a:cubicBezTo>
                      <a:pt x="12078" y="27"/>
                      <a:pt x="5924" y="0"/>
                      <a:pt x="2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13;p35"/>
              <p:cNvSpPr/>
              <p:nvPr/>
            </p:nvSpPr>
            <p:spPr>
              <a:xfrm flipH="1">
                <a:off x="8015488" y="3930672"/>
                <a:ext cx="442656" cy="3776"/>
              </a:xfrm>
              <a:custGeom>
                <a:avLst/>
                <a:gdLst/>
                <a:ahLst/>
                <a:cxnLst/>
                <a:rect l="l" t="t" r="r" b="b"/>
                <a:pathLst>
                  <a:path w="17934" h="153" extrusionOk="0">
                    <a:moveTo>
                      <a:pt x="8967" y="1"/>
                    </a:moveTo>
                    <a:cubicBezTo>
                      <a:pt x="4043" y="1"/>
                      <a:pt x="0" y="1"/>
                      <a:pt x="0" y="62"/>
                    </a:cubicBezTo>
                    <a:cubicBezTo>
                      <a:pt x="0" y="153"/>
                      <a:pt x="4043" y="153"/>
                      <a:pt x="8967" y="153"/>
                    </a:cubicBezTo>
                    <a:cubicBezTo>
                      <a:pt x="13922" y="153"/>
                      <a:pt x="17934" y="62"/>
                      <a:pt x="17934" y="62"/>
                    </a:cubicBezTo>
                    <a:cubicBezTo>
                      <a:pt x="17934" y="31"/>
                      <a:pt x="13922" y="1"/>
                      <a:pt x="8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14;p35"/>
              <p:cNvSpPr/>
              <p:nvPr/>
            </p:nvSpPr>
            <p:spPr>
              <a:xfrm flipH="1">
                <a:off x="7905182" y="4182014"/>
                <a:ext cx="871811" cy="417899"/>
              </a:xfrm>
              <a:custGeom>
                <a:avLst/>
                <a:gdLst/>
                <a:ahLst/>
                <a:cxnLst/>
                <a:rect l="l" t="t" r="r" b="b"/>
                <a:pathLst>
                  <a:path w="35321" h="16931" extrusionOk="0">
                    <a:moveTo>
                      <a:pt x="7690" y="0"/>
                    </a:moveTo>
                    <a:cubicBezTo>
                      <a:pt x="3435" y="0"/>
                      <a:pt x="0" y="3800"/>
                      <a:pt x="0" y="8450"/>
                    </a:cubicBezTo>
                    <a:cubicBezTo>
                      <a:pt x="0" y="13131"/>
                      <a:pt x="3465" y="16931"/>
                      <a:pt x="7690" y="16931"/>
                    </a:cubicBezTo>
                    <a:lnTo>
                      <a:pt x="34287" y="16931"/>
                    </a:lnTo>
                    <a:cubicBezTo>
                      <a:pt x="34864" y="16931"/>
                      <a:pt x="35320" y="16444"/>
                      <a:pt x="35320" y="15776"/>
                    </a:cubicBezTo>
                    <a:lnTo>
                      <a:pt x="35320" y="1095"/>
                    </a:lnTo>
                    <a:cubicBezTo>
                      <a:pt x="35320" y="487"/>
                      <a:pt x="34864" y="0"/>
                      <a:pt x="3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15;p35"/>
              <p:cNvSpPr/>
              <p:nvPr/>
            </p:nvSpPr>
            <p:spPr>
              <a:xfrm flipH="1">
                <a:off x="6547251" y="4182754"/>
                <a:ext cx="1547026" cy="69062"/>
              </a:xfrm>
              <a:custGeom>
                <a:avLst/>
                <a:gdLst/>
                <a:ahLst/>
                <a:cxnLst/>
                <a:rect l="l" t="t" r="r" b="b"/>
                <a:pathLst>
                  <a:path w="62677" h="2798" extrusionOk="0">
                    <a:moveTo>
                      <a:pt x="0" y="1"/>
                    </a:moveTo>
                    <a:lnTo>
                      <a:pt x="0" y="2797"/>
                    </a:lnTo>
                    <a:lnTo>
                      <a:pt x="61491" y="2797"/>
                    </a:lnTo>
                    <a:cubicBezTo>
                      <a:pt x="62160" y="2767"/>
                      <a:pt x="62676" y="2128"/>
                      <a:pt x="62616" y="1369"/>
                    </a:cubicBezTo>
                    <a:cubicBezTo>
                      <a:pt x="62616" y="609"/>
                      <a:pt x="62099" y="1"/>
                      <a:pt x="61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16;p35"/>
              <p:cNvSpPr/>
              <p:nvPr/>
            </p:nvSpPr>
            <p:spPr>
              <a:xfrm flipH="1">
                <a:off x="6547250" y="4530876"/>
                <a:ext cx="1547025" cy="69037"/>
              </a:xfrm>
              <a:custGeom>
                <a:avLst/>
                <a:gdLst/>
                <a:ahLst/>
                <a:cxnLst/>
                <a:rect l="l" t="t" r="r" b="b"/>
                <a:pathLst>
                  <a:path w="62677" h="2797" extrusionOk="0">
                    <a:moveTo>
                      <a:pt x="0" y="0"/>
                    </a:moveTo>
                    <a:lnTo>
                      <a:pt x="0" y="2797"/>
                    </a:lnTo>
                    <a:lnTo>
                      <a:pt x="61491" y="2797"/>
                    </a:lnTo>
                    <a:cubicBezTo>
                      <a:pt x="62160" y="2766"/>
                      <a:pt x="62676" y="2128"/>
                      <a:pt x="62616" y="1368"/>
                    </a:cubicBezTo>
                    <a:cubicBezTo>
                      <a:pt x="62616" y="608"/>
                      <a:pt x="62099" y="0"/>
                      <a:pt x="6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17;p35"/>
              <p:cNvSpPr/>
              <p:nvPr/>
            </p:nvSpPr>
            <p:spPr>
              <a:xfrm flipH="1">
                <a:off x="6593011" y="4251026"/>
                <a:ext cx="1454762" cy="279875"/>
              </a:xfrm>
              <a:custGeom>
                <a:avLst/>
                <a:gdLst/>
                <a:ahLst/>
                <a:cxnLst/>
                <a:rect l="l" t="t" r="r" b="b"/>
                <a:pathLst>
                  <a:path w="58939" h="11339" extrusionOk="0">
                    <a:moveTo>
                      <a:pt x="5107" y="1"/>
                    </a:moveTo>
                    <a:cubicBezTo>
                      <a:pt x="2281" y="1"/>
                      <a:pt x="1" y="2554"/>
                      <a:pt x="1" y="5654"/>
                    </a:cubicBezTo>
                    <a:lnTo>
                      <a:pt x="1" y="5715"/>
                    </a:lnTo>
                    <a:cubicBezTo>
                      <a:pt x="1" y="8815"/>
                      <a:pt x="2311" y="11338"/>
                      <a:pt x="5107" y="11338"/>
                    </a:cubicBezTo>
                    <a:lnTo>
                      <a:pt x="58908" y="11338"/>
                    </a:lnTo>
                    <a:cubicBezTo>
                      <a:pt x="57479" y="7752"/>
                      <a:pt x="57479" y="3618"/>
                      <a:pt x="5893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18;p35"/>
              <p:cNvSpPr/>
              <p:nvPr/>
            </p:nvSpPr>
            <p:spPr>
              <a:xfrm flipH="1">
                <a:off x="6755076" y="4401836"/>
                <a:ext cx="1216921" cy="3776"/>
              </a:xfrm>
              <a:custGeom>
                <a:avLst/>
                <a:gdLst/>
                <a:ahLst/>
                <a:cxnLst/>
                <a:rect l="l" t="t" r="r" b="b"/>
                <a:pathLst>
                  <a:path w="49303" h="153" extrusionOk="0">
                    <a:moveTo>
                      <a:pt x="24652" y="0"/>
                    </a:moveTo>
                    <a:cubicBezTo>
                      <a:pt x="11004" y="0"/>
                      <a:pt x="1" y="0"/>
                      <a:pt x="1" y="91"/>
                    </a:cubicBezTo>
                    <a:cubicBezTo>
                      <a:pt x="1" y="152"/>
                      <a:pt x="11004" y="152"/>
                      <a:pt x="24652" y="152"/>
                    </a:cubicBezTo>
                    <a:cubicBezTo>
                      <a:pt x="38299" y="152"/>
                      <a:pt x="49303" y="91"/>
                      <a:pt x="49303" y="91"/>
                    </a:cubicBezTo>
                    <a:cubicBezTo>
                      <a:pt x="49303" y="61"/>
                      <a:pt x="38330" y="0"/>
                      <a:pt x="24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19;p35"/>
              <p:cNvSpPr/>
              <p:nvPr/>
            </p:nvSpPr>
            <p:spPr>
              <a:xfrm flipH="1">
                <a:off x="6629023" y="4464110"/>
                <a:ext cx="1217686" cy="3776"/>
              </a:xfrm>
              <a:custGeom>
                <a:avLst/>
                <a:gdLst/>
                <a:ahLst/>
                <a:cxnLst/>
                <a:rect l="l" t="t" r="r" b="b"/>
                <a:pathLst>
                  <a:path w="49334" h="153" extrusionOk="0">
                    <a:moveTo>
                      <a:pt x="24682" y="0"/>
                    </a:moveTo>
                    <a:cubicBezTo>
                      <a:pt x="11035" y="0"/>
                      <a:pt x="1" y="0"/>
                      <a:pt x="1" y="61"/>
                    </a:cubicBezTo>
                    <a:cubicBezTo>
                      <a:pt x="1" y="152"/>
                      <a:pt x="11004" y="152"/>
                      <a:pt x="24682" y="152"/>
                    </a:cubicBezTo>
                    <a:cubicBezTo>
                      <a:pt x="38300" y="152"/>
                      <a:pt x="49333" y="61"/>
                      <a:pt x="49333" y="61"/>
                    </a:cubicBezTo>
                    <a:cubicBezTo>
                      <a:pt x="49333" y="30"/>
                      <a:pt x="3830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20;p35"/>
              <p:cNvSpPr/>
              <p:nvPr/>
            </p:nvSpPr>
            <p:spPr>
              <a:xfrm flipH="1">
                <a:off x="6666540" y="4344820"/>
                <a:ext cx="1217662" cy="3776"/>
              </a:xfrm>
              <a:custGeom>
                <a:avLst/>
                <a:gdLst/>
                <a:ahLst/>
                <a:cxnLst/>
                <a:rect l="l" t="t" r="r" b="b"/>
                <a:pathLst>
                  <a:path w="49333" h="153" extrusionOk="0">
                    <a:moveTo>
                      <a:pt x="24682" y="0"/>
                    </a:moveTo>
                    <a:cubicBezTo>
                      <a:pt x="11034" y="0"/>
                      <a:pt x="0" y="0"/>
                      <a:pt x="0" y="91"/>
                    </a:cubicBezTo>
                    <a:cubicBezTo>
                      <a:pt x="0" y="152"/>
                      <a:pt x="11034" y="152"/>
                      <a:pt x="24682" y="152"/>
                    </a:cubicBezTo>
                    <a:cubicBezTo>
                      <a:pt x="38299" y="152"/>
                      <a:pt x="49332" y="91"/>
                      <a:pt x="49332" y="91"/>
                    </a:cubicBezTo>
                    <a:cubicBezTo>
                      <a:pt x="49332" y="31"/>
                      <a:pt x="3836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21;p35"/>
              <p:cNvSpPr/>
              <p:nvPr/>
            </p:nvSpPr>
            <p:spPr>
              <a:xfrm flipH="1">
                <a:off x="8114514" y="4569134"/>
                <a:ext cx="570215" cy="3776"/>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22;p35"/>
              <p:cNvSpPr/>
              <p:nvPr/>
            </p:nvSpPr>
            <p:spPr>
              <a:xfrm flipH="1">
                <a:off x="8114514" y="4215779"/>
                <a:ext cx="570215" cy="3776"/>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3;p35"/>
              <p:cNvSpPr/>
              <p:nvPr/>
            </p:nvSpPr>
            <p:spPr>
              <a:xfrm flipH="1">
                <a:off x="7679362" y="3944173"/>
                <a:ext cx="708264" cy="240111"/>
              </a:xfrm>
              <a:custGeom>
                <a:avLst/>
                <a:gdLst/>
                <a:ahLst/>
                <a:cxnLst/>
                <a:rect l="l" t="t" r="r" b="b"/>
                <a:pathLst>
                  <a:path w="28695" h="9728" extrusionOk="0">
                    <a:moveTo>
                      <a:pt x="4408" y="1"/>
                    </a:moveTo>
                    <a:cubicBezTo>
                      <a:pt x="1976" y="1"/>
                      <a:pt x="1" y="2220"/>
                      <a:pt x="1" y="4864"/>
                    </a:cubicBezTo>
                    <a:cubicBezTo>
                      <a:pt x="1" y="7569"/>
                      <a:pt x="1976" y="9728"/>
                      <a:pt x="4408" y="9728"/>
                    </a:cubicBezTo>
                    <a:lnTo>
                      <a:pt x="28694" y="9728"/>
                    </a:lnTo>
                    <a:lnTo>
                      <a:pt x="286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4;p35"/>
              <p:cNvSpPr/>
              <p:nvPr/>
            </p:nvSpPr>
            <p:spPr>
              <a:xfrm flipH="1">
                <a:off x="6575758" y="3944173"/>
                <a:ext cx="1256685" cy="56301"/>
              </a:xfrm>
              <a:custGeom>
                <a:avLst/>
                <a:gdLst/>
                <a:ahLst/>
                <a:cxnLst/>
                <a:rect l="l" t="t" r="r" b="b"/>
                <a:pathLst>
                  <a:path w="50914" h="2281" extrusionOk="0">
                    <a:moveTo>
                      <a:pt x="0" y="1"/>
                    </a:moveTo>
                    <a:lnTo>
                      <a:pt x="0" y="2281"/>
                    </a:lnTo>
                    <a:lnTo>
                      <a:pt x="49880" y="2281"/>
                    </a:lnTo>
                    <a:cubicBezTo>
                      <a:pt x="50457" y="2281"/>
                      <a:pt x="50913" y="179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25;p35"/>
              <p:cNvSpPr/>
              <p:nvPr/>
            </p:nvSpPr>
            <p:spPr>
              <a:xfrm flipH="1">
                <a:off x="6575758" y="4127984"/>
                <a:ext cx="1256685" cy="56301"/>
              </a:xfrm>
              <a:custGeom>
                <a:avLst/>
                <a:gdLst/>
                <a:ahLst/>
                <a:cxnLst/>
                <a:rect l="l" t="t" r="r" b="b"/>
                <a:pathLst>
                  <a:path w="50914" h="2281" extrusionOk="0">
                    <a:moveTo>
                      <a:pt x="0" y="1"/>
                    </a:moveTo>
                    <a:lnTo>
                      <a:pt x="0" y="2281"/>
                    </a:lnTo>
                    <a:lnTo>
                      <a:pt x="49880" y="2281"/>
                    </a:lnTo>
                    <a:cubicBezTo>
                      <a:pt x="50457" y="2250"/>
                      <a:pt x="50913" y="176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26;p35"/>
              <p:cNvSpPr/>
              <p:nvPr/>
            </p:nvSpPr>
            <p:spPr>
              <a:xfrm flipH="1">
                <a:off x="6613275" y="4001955"/>
                <a:ext cx="1181650" cy="125313"/>
              </a:xfrm>
              <a:custGeom>
                <a:avLst/>
                <a:gdLst/>
                <a:ahLst/>
                <a:cxnLst/>
                <a:rect l="l" t="t" r="r" b="b"/>
                <a:pathLst>
                  <a:path w="47874" h="5077" extrusionOk="0">
                    <a:moveTo>
                      <a:pt x="2310" y="0"/>
                    </a:moveTo>
                    <a:cubicBezTo>
                      <a:pt x="1064" y="0"/>
                      <a:pt x="0" y="1125"/>
                      <a:pt x="0" y="2523"/>
                    </a:cubicBezTo>
                    <a:cubicBezTo>
                      <a:pt x="0" y="3952"/>
                      <a:pt x="1034" y="5076"/>
                      <a:pt x="2310" y="5076"/>
                    </a:cubicBezTo>
                    <a:lnTo>
                      <a:pt x="47874" y="5076"/>
                    </a:lnTo>
                    <a:cubicBezTo>
                      <a:pt x="46688" y="3648"/>
                      <a:pt x="46688" y="1429"/>
                      <a:pt x="478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27;p35"/>
              <p:cNvSpPr/>
              <p:nvPr/>
            </p:nvSpPr>
            <p:spPr>
              <a:xfrm flipH="1">
                <a:off x="6744561" y="4052209"/>
                <a:ext cx="989595" cy="3776"/>
              </a:xfrm>
              <a:custGeom>
                <a:avLst/>
                <a:gdLst/>
                <a:ahLst/>
                <a:cxnLst/>
                <a:rect l="l" t="t" r="r" b="b"/>
                <a:pathLst>
                  <a:path w="40093" h="153" extrusionOk="0">
                    <a:moveTo>
                      <a:pt x="20061" y="1"/>
                    </a:moveTo>
                    <a:cubicBezTo>
                      <a:pt x="8967" y="1"/>
                      <a:pt x="0" y="1"/>
                      <a:pt x="0" y="92"/>
                    </a:cubicBezTo>
                    <a:cubicBezTo>
                      <a:pt x="0" y="153"/>
                      <a:pt x="9028" y="153"/>
                      <a:pt x="20061" y="153"/>
                    </a:cubicBezTo>
                    <a:cubicBezTo>
                      <a:pt x="31126" y="153"/>
                      <a:pt x="40092" y="92"/>
                      <a:pt x="40092" y="92"/>
                    </a:cubicBezTo>
                    <a:cubicBezTo>
                      <a:pt x="40092" y="31"/>
                      <a:pt x="31156" y="1"/>
                      <a:pt x="20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28;p35"/>
              <p:cNvSpPr/>
              <p:nvPr/>
            </p:nvSpPr>
            <p:spPr>
              <a:xfrm flipH="1">
                <a:off x="6642524" y="4086739"/>
                <a:ext cx="989595" cy="3776"/>
              </a:xfrm>
              <a:custGeom>
                <a:avLst/>
                <a:gdLst/>
                <a:ahLst/>
                <a:cxnLst/>
                <a:rect l="l" t="t" r="r" b="b"/>
                <a:pathLst>
                  <a:path w="40093" h="153" extrusionOk="0">
                    <a:moveTo>
                      <a:pt x="20061" y="0"/>
                    </a:moveTo>
                    <a:cubicBezTo>
                      <a:pt x="8967" y="0"/>
                      <a:pt x="0" y="0"/>
                      <a:pt x="0" y="91"/>
                    </a:cubicBezTo>
                    <a:cubicBezTo>
                      <a:pt x="0" y="152"/>
                      <a:pt x="9028" y="152"/>
                      <a:pt x="20061" y="152"/>
                    </a:cubicBezTo>
                    <a:cubicBezTo>
                      <a:pt x="31125" y="152"/>
                      <a:pt x="40092" y="91"/>
                      <a:pt x="40092" y="91"/>
                    </a:cubicBezTo>
                    <a:cubicBezTo>
                      <a:pt x="40092" y="0"/>
                      <a:pt x="31186"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9;p35"/>
              <p:cNvSpPr/>
              <p:nvPr/>
            </p:nvSpPr>
            <p:spPr>
              <a:xfrm flipH="1">
                <a:off x="7848931" y="4157998"/>
                <a:ext cx="463661" cy="3776"/>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1"/>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0;p35"/>
              <p:cNvSpPr/>
              <p:nvPr/>
            </p:nvSpPr>
            <p:spPr>
              <a:xfrm flipH="1">
                <a:off x="7848931" y="3970435"/>
                <a:ext cx="463661" cy="3776"/>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2"/>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31;p35"/>
              <p:cNvSpPr/>
              <p:nvPr/>
            </p:nvSpPr>
            <p:spPr>
              <a:xfrm flipH="1">
                <a:off x="6590765" y="3943507"/>
                <a:ext cx="1699316" cy="2962"/>
              </a:xfrm>
              <a:custGeom>
                <a:avLst/>
                <a:gdLst/>
                <a:ahLst/>
                <a:cxnLst/>
                <a:rect l="l" t="t" r="r" b="b"/>
                <a:pathLst>
                  <a:path w="68847" h="120" extrusionOk="0">
                    <a:moveTo>
                      <a:pt x="4693" y="1"/>
                    </a:moveTo>
                    <a:cubicBezTo>
                      <a:pt x="1709" y="1"/>
                      <a:pt x="0" y="8"/>
                      <a:pt x="0" y="28"/>
                    </a:cubicBezTo>
                    <a:cubicBezTo>
                      <a:pt x="0" y="119"/>
                      <a:pt x="15380" y="119"/>
                      <a:pt x="34438" y="119"/>
                    </a:cubicBezTo>
                    <a:cubicBezTo>
                      <a:pt x="53466" y="119"/>
                      <a:pt x="68846" y="28"/>
                      <a:pt x="68846" y="28"/>
                    </a:cubicBezTo>
                    <a:cubicBezTo>
                      <a:pt x="68846" y="18"/>
                      <a:pt x="67137" y="14"/>
                      <a:pt x="64154" y="14"/>
                    </a:cubicBezTo>
                    <a:cubicBezTo>
                      <a:pt x="58188" y="14"/>
                      <a:pt x="47124" y="28"/>
                      <a:pt x="34438" y="28"/>
                    </a:cubicBezTo>
                    <a:cubicBezTo>
                      <a:pt x="21733" y="28"/>
                      <a:pt x="10662" y="1"/>
                      <a:pt x="46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32;p35"/>
              <p:cNvSpPr/>
              <p:nvPr/>
            </p:nvSpPr>
            <p:spPr>
              <a:xfrm flipH="1">
                <a:off x="7439300" y="3735606"/>
                <a:ext cx="86290" cy="129830"/>
              </a:xfrm>
              <a:custGeom>
                <a:avLst/>
                <a:gdLst/>
                <a:ahLst/>
                <a:cxnLst/>
                <a:rect l="l" t="t" r="r" b="b"/>
                <a:pathLst>
                  <a:path w="3496" h="5260" extrusionOk="0">
                    <a:moveTo>
                      <a:pt x="0" y="1"/>
                    </a:moveTo>
                    <a:lnTo>
                      <a:pt x="0" y="5259"/>
                    </a:lnTo>
                    <a:lnTo>
                      <a:pt x="1611" y="4104"/>
                    </a:lnTo>
                    <a:lnTo>
                      <a:pt x="3496" y="5259"/>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roup 76"/>
          <p:cNvGrpSpPr/>
          <p:nvPr/>
        </p:nvGrpSpPr>
        <p:grpSpPr>
          <a:xfrm>
            <a:off x="3562214" y="3217657"/>
            <a:ext cx="1973818" cy="1656516"/>
            <a:chOff x="91914" y="2665346"/>
            <a:chExt cx="2792728" cy="2343782"/>
          </a:xfrm>
        </p:grpSpPr>
        <p:grpSp>
          <p:nvGrpSpPr>
            <p:cNvPr id="78" name="Google Shape;1966;p35"/>
            <p:cNvGrpSpPr/>
            <p:nvPr/>
          </p:nvGrpSpPr>
          <p:grpSpPr>
            <a:xfrm flipH="1">
              <a:off x="728085" y="2665346"/>
              <a:ext cx="1039735" cy="2342370"/>
              <a:chOff x="163272" y="4191175"/>
              <a:chExt cx="1099899" cy="2477912"/>
            </a:xfrm>
          </p:grpSpPr>
          <p:sp>
            <p:nvSpPr>
              <p:cNvPr id="162"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2020;p35"/>
            <p:cNvGrpSpPr/>
            <p:nvPr/>
          </p:nvGrpSpPr>
          <p:grpSpPr>
            <a:xfrm flipH="1">
              <a:off x="91914" y="3043838"/>
              <a:ext cx="2792728" cy="1965290"/>
              <a:chOff x="5661125" y="2253175"/>
              <a:chExt cx="3340584" cy="2350825"/>
            </a:xfrm>
          </p:grpSpPr>
          <p:sp>
            <p:nvSpPr>
              <p:cNvPr id="80"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00336143"/>
      </p:ext>
    </p:extLst>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86" name="Rectangle 85"/>
          <p:cNvSpPr/>
          <p:nvPr/>
        </p:nvSpPr>
        <p:spPr>
          <a:xfrm>
            <a:off x="8069580" y="4622191"/>
            <a:ext cx="640080" cy="467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5" name="Google Shape;2335;p44"/>
          <p:cNvSpPr txBox="1">
            <a:spLocks noGrp="1"/>
          </p:cNvSpPr>
          <p:nvPr>
            <p:ph type="title"/>
          </p:nvPr>
        </p:nvSpPr>
        <p:spPr>
          <a:xfrm>
            <a:off x="740548" y="3637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chemeClr val="tx1">
                    <a:lumMod val="75000"/>
                    <a:lumOff val="25000"/>
                  </a:schemeClr>
                </a:solidFill>
                <a:latin typeface="+mn-lt"/>
              </a:rPr>
              <a:t>NỘI DUNG BÀI HỌC</a:t>
            </a:r>
            <a:endParaRPr sz="3200" dirty="0">
              <a:solidFill>
                <a:schemeClr val="tx1">
                  <a:lumMod val="75000"/>
                  <a:lumOff val="25000"/>
                </a:schemeClr>
              </a:solidFill>
              <a:latin typeface="+mn-lt"/>
            </a:endParaRPr>
          </a:p>
        </p:txBody>
      </p:sp>
      <p:sp>
        <p:nvSpPr>
          <p:cNvPr id="14" name="Freeform 4"/>
          <p:cNvSpPr/>
          <p:nvPr/>
        </p:nvSpPr>
        <p:spPr>
          <a:xfrm>
            <a:off x="-1371600" y="1543050"/>
            <a:ext cx="2848232" cy="765552"/>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AE7900"/>
          </a:solidFill>
          <a:ln>
            <a:noFill/>
          </a:ln>
        </p:spPr>
      </p:sp>
      <p:sp>
        <p:nvSpPr>
          <p:cNvPr id="16" name="TextBox 9"/>
          <p:cNvSpPr txBox="1"/>
          <p:nvPr/>
        </p:nvSpPr>
        <p:spPr>
          <a:xfrm>
            <a:off x="420621" y="1633652"/>
            <a:ext cx="710796" cy="584775"/>
          </a:xfrm>
          <a:prstGeom prst="rect">
            <a:avLst/>
          </a:prstGeom>
        </p:spPr>
        <p:txBody>
          <a:bodyPr lIns="0" tIns="0" rIns="0" bIns="0" rtlCol="0" anchor="ctr">
            <a:spAutoFit/>
          </a:bodyPr>
          <a:lstStyle/>
          <a:p>
            <a:pPr algn="ctr">
              <a:spcBef>
                <a:spcPct val="0"/>
              </a:spcBef>
            </a:pPr>
            <a:r>
              <a:rPr lang="en-US" sz="3800" b="1">
                <a:solidFill>
                  <a:schemeClr val="bg1"/>
                </a:solidFill>
                <a:latin typeface="Arial" panose="020B0604020202020204" pitchFamily="34" charset="0"/>
                <a:cs typeface="Arial" panose="020B0604020202020204" pitchFamily="34" charset="0"/>
              </a:rPr>
              <a:t>I</a:t>
            </a:r>
            <a:endParaRPr lang="en-US" sz="38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1656866" y="1675834"/>
            <a:ext cx="6271269" cy="523220"/>
          </a:xfrm>
          <a:prstGeom prst="rect">
            <a:avLst/>
          </a:prstGeom>
        </p:spPr>
        <p:txBody>
          <a:bodyPr wrap="none">
            <a:spAutoFit/>
          </a:bodyPr>
          <a:lstStyle/>
          <a:p>
            <a:r>
              <a:rPr lang="en-US" sz="2800" b="1" smtClean="0">
                <a:latin typeface="Arial" panose="020B0604020202020204" pitchFamily="34" charset="0"/>
                <a:cs typeface="Arial" panose="020B0604020202020204" pitchFamily="34" charset="0"/>
              </a:rPr>
              <a:t>pH CỦA DUNG DỊCH. CHẤT CHỈ THỊ</a:t>
            </a:r>
            <a:endParaRPr lang="en-US" sz="2800" b="1" dirty="0">
              <a:latin typeface="Arial" panose="020B0604020202020204" pitchFamily="34" charset="0"/>
              <a:cs typeface="Arial" panose="020B0604020202020204" pitchFamily="34" charset="0"/>
            </a:endParaRPr>
          </a:p>
        </p:txBody>
      </p:sp>
      <p:sp>
        <p:nvSpPr>
          <p:cNvPr id="19" name="Freeform 4"/>
          <p:cNvSpPr/>
          <p:nvPr/>
        </p:nvSpPr>
        <p:spPr>
          <a:xfrm>
            <a:off x="-1371600" y="2821356"/>
            <a:ext cx="2848232" cy="765552"/>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AE7900"/>
          </a:solidFill>
          <a:ln>
            <a:noFill/>
          </a:ln>
        </p:spPr>
      </p:sp>
      <p:sp>
        <p:nvSpPr>
          <p:cNvPr id="20" name="TextBox 9"/>
          <p:cNvSpPr txBox="1"/>
          <p:nvPr/>
        </p:nvSpPr>
        <p:spPr>
          <a:xfrm>
            <a:off x="420621" y="2911958"/>
            <a:ext cx="710796" cy="584775"/>
          </a:xfrm>
          <a:prstGeom prst="rect">
            <a:avLst/>
          </a:prstGeom>
        </p:spPr>
        <p:txBody>
          <a:bodyPr lIns="0" tIns="0" rIns="0" bIns="0" rtlCol="0" anchor="ctr">
            <a:spAutoFit/>
          </a:bodyPr>
          <a:lstStyle/>
          <a:p>
            <a:pPr algn="ctr">
              <a:spcBef>
                <a:spcPct val="0"/>
              </a:spcBef>
            </a:pPr>
            <a:r>
              <a:rPr lang="en-US" sz="3800" b="1" smtClean="0">
                <a:solidFill>
                  <a:schemeClr val="bg1"/>
                </a:solidFill>
                <a:latin typeface="Arial" panose="020B0604020202020204" pitchFamily="34" charset="0"/>
                <a:cs typeface="Arial" panose="020B0604020202020204" pitchFamily="34" charset="0"/>
              </a:rPr>
              <a:t>II</a:t>
            </a:r>
            <a:endParaRPr lang="en-US" sz="38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656866" y="2951722"/>
            <a:ext cx="6928500" cy="523220"/>
          </a:xfrm>
          <a:prstGeom prst="rect">
            <a:avLst/>
          </a:prstGeom>
        </p:spPr>
        <p:txBody>
          <a:bodyPr wrap="none">
            <a:spAutoFit/>
          </a:bodyPr>
          <a:lstStyle/>
          <a:p>
            <a:r>
              <a:rPr lang="en-US" sz="2800" b="1" smtClean="0">
                <a:latin typeface="Arial" panose="020B0604020202020204" pitchFamily="34" charset="0"/>
                <a:cs typeface="Arial" panose="020B0604020202020204" pitchFamily="34" charset="0"/>
              </a:rPr>
              <a:t>CHUẨN ĐỘ DUNG DỊCH ACID VÀ BASE</a:t>
            </a:r>
            <a:endParaRPr lang="en-US" sz="2800" b="1" dirty="0">
              <a:latin typeface="Arial" panose="020B0604020202020204" pitchFamily="34" charset="0"/>
              <a:cs typeface="Arial" panose="020B0604020202020204" pitchFamily="34" charset="0"/>
            </a:endParaRPr>
          </a:p>
        </p:txBody>
      </p:sp>
      <p:pic>
        <p:nvPicPr>
          <p:cNvPr id="85" name="Picture 14"/>
          <p:cNvPicPr>
            <a:picLocks noChangeAspect="1"/>
          </p:cNvPicPr>
          <p:nvPr/>
        </p:nvPicPr>
        <p:blipFill>
          <a:blip r:embed="rId3"/>
          <a:srcRect/>
          <a:stretch>
            <a:fillRect/>
          </a:stretch>
        </p:blipFill>
        <p:spPr>
          <a:xfrm>
            <a:off x="6113748" y="3771900"/>
            <a:ext cx="2717831" cy="12502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5"/>
                                        </p:tgtEl>
                                        <p:attrNameLst>
                                          <p:attrName>style.visibility</p:attrName>
                                        </p:attrNameLst>
                                      </p:cBhvr>
                                      <p:to>
                                        <p:strVal val="visible"/>
                                      </p:to>
                                    </p:set>
                                    <p:animEffect transition="in" filter="fade">
                                      <p:cBhvr>
                                        <p:cTn id="7" dur="500"/>
                                        <p:tgtEl>
                                          <p:spTgt spid="2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 grpId="0"/>
      <p:bldP spid="16" grpId="0"/>
      <p:bldP spid="18"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2" name="Rectangle 1"/>
          <p:cNvSpPr/>
          <p:nvPr/>
        </p:nvSpPr>
        <p:spPr>
          <a:xfrm>
            <a:off x="2446020" y="713131"/>
            <a:ext cx="640080" cy="467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1" name="Google Shape;1751;p30"/>
          <p:cNvGrpSpPr/>
          <p:nvPr/>
        </p:nvGrpSpPr>
        <p:grpSpPr>
          <a:xfrm>
            <a:off x="5394960" y="1912620"/>
            <a:ext cx="3382032" cy="2813310"/>
            <a:chOff x="3776425" y="-3021050"/>
            <a:chExt cx="4654350" cy="3700275"/>
          </a:xfrm>
        </p:grpSpPr>
        <p:sp>
          <p:nvSpPr>
            <p:cNvPr id="1752" name="Google Shape;1752;p30"/>
            <p:cNvSpPr/>
            <p:nvPr/>
          </p:nvSpPr>
          <p:spPr>
            <a:xfrm flipH="1">
              <a:off x="3776425" y="-397900"/>
              <a:ext cx="1252325" cy="1072975"/>
            </a:xfrm>
            <a:custGeom>
              <a:avLst/>
              <a:gdLst/>
              <a:ahLst/>
              <a:cxnLst/>
              <a:rect l="l" t="t" r="r" b="b"/>
              <a:pathLst>
                <a:path w="50093" h="42919" extrusionOk="0">
                  <a:moveTo>
                    <a:pt x="8451" y="0"/>
                  </a:moveTo>
                  <a:cubicBezTo>
                    <a:pt x="8451" y="243"/>
                    <a:pt x="6293" y="10426"/>
                    <a:pt x="4104" y="20821"/>
                  </a:cubicBezTo>
                  <a:cubicBezTo>
                    <a:pt x="2828" y="26779"/>
                    <a:pt x="1551" y="32767"/>
                    <a:pt x="639" y="37022"/>
                  </a:cubicBezTo>
                  <a:cubicBezTo>
                    <a:pt x="1" y="40061"/>
                    <a:pt x="2311" y="42919"/>
                    <a:pt x="5381" y="42919"/>
                  </a:cubicBezTo>
                  <a:lnTo>
                    <a:pt x="44743" y="42919"/>
                  </a:lnTo>
                  <a:cubicBezTo>
                    <a:pt x="47813" y="42919"/>
                    <a:pt x="50093" y="40122"/>
                    <a:pt x="49485" y="37113"/>
                  </a:cubicBezTo>
                  <a:lnTo>
                    <a:pt x="419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flipH="1">
              <a:off x="3786300" y="-400200"/>
              <a:ext cx="1234850" cy="1079425"/>
            </a:xfrm>
            <a:custGeom>
              <a:avLst/>
              <a:gdLst/>
              <a:ahLst/>
              <a:cxnLst/>
              <a:rect l="l" t="t" r="r" b="b"/>
              <a:pathLst>
                <a:path w="49394" h="43177" extrusionOk="0">
                  <a:moveTo>
                    <a:pt x="41643" y="1"/>
                  </a:moveTo>
                  <a:cubicBezTo>
                    <a:pt x="31460" y="1"/>
                    <a:pt x="23041" y="31"/>
                    <a:pt x="17235" y="31"/>
                  </a:cubicBezTo>
                  <a:cubicBezTo>
                    <a:pt x="14317" y="92"/>
                    <a:pt x="12068" y="92"/>
                    <a:pt x="10518" y="92"/>
                  </a:cubicBezTo>
                  <a:lnTo>
                    <a:pt x="8147" y="92"/>
                  </a:lnTo>
                  <a:cubicBezTo>
                    <a:pt x="8147" y="92"/>
                    <a:pt x="8360" y="92"/>
                    <a:pt x="8755" y="153"/>
                  </a:cubicBezTo>
                  <a:lnTo>
                    <a:pt x="10548" y="153"/>
                  </a:lnTo>
                  <a:cubicBezTo>
                    <a:pt x="12098" y="183"/>
                    <a:pt x="14348" y="183"/>
                    <a:pt x="17266" y="183"/>
                  </a:cubicBezTo>
                  <a:cubicBezTo>
                    <a:pt x="23088" y="183"/>
                    <a:pt x="31421" y="244"/>
                    <a:pt x="41570" y="244"/>
                  </a:cubicBezTo>
                  <a:lnTo>
                    <a:pt x="41570" y="244"/>
                  </a:lnTo>
                  <a:cubicBezTo>
                    <a:pt x="42933" y="6909"/>
                    <a:pt x="44447" y="14446"/>
                    <a:pt x="46111" y="22585"/>
                  </a:cubicBezTo>
                  <a:cubicBezTo>
                    <a:pt x="46962" y="26627"/>
                    <a:pt x="47813" y="30852"/>
                    <a:pt x="48695" y="35229"/>
                  </a:cubicBezTo>
                  <a:cubicBezTo>
                    <a:pt x="48816" y="35746"/>
                    <a:pt x="48938" y="36324"/>
                    <a:pt x="49029" y="36871"/>
                  </a:cubicBezTo>
                  <a:cubicBezTo>
                    <a:pt x="49151" y="37387"/>
                    <a:pt x="49242" y="37935"/>
                    <a:pt x="49181" y="38482"/>
                  </a:cubicBezTo>
                  <a:cubicBezTo>
                    <a:pt x="49181" y="39029"/>
                    <a:pt x="49029" y="39606"/>
                    <a:pt x="48816" y="40093"/>
                  </a:cubicBezTo>
                  <a:cubicBezTo>
                    <a:pt x="48573" y="40579"/>
                    <a:pt x="48269" y="41035"/>
                    <a:pt x="47904" y="41460"/>
                  </a:cubicBezTo>
                  <a:cubicBezTo>
                    <a:pt x="47509" y="41825"/>
                    <a:pt x="47053" y="42190"/>
                    <a:pt x="46567" y="42433"/>
                  </a:cubicBezTo>
                  <a:cubicBezTo>
                    <a:pt x="46081" y="42676"/>
                    <a:pt x="45534" y="42828"/>
                    <a:pt x="44986" y="42889"/>
                  </a:cubicBezTo>
                  <a:cubicBezTo>
                    <a:pt x="44658" y="42944"/>
                    <a:pt x="44308" y="42955"/>
                    <a:pt x="43956" y="42955"/>
                  </a:cubicBezTo>
                  <a:cubicBezTo>
                    <a:pt x="43721" y="42955"/>
                    <a:pt x="43485" y="42950"/>
                    <a:pt x="43254" y="42950"/>
                  </a:cubicBezTo>
                  <a:lnTo>
                    <a:pt x="5533" y="42950"/>
                  </a:lnTo>
                  <a:cubicBezTo>
                    <a:pt x="5432" y="42955"/>
                    <a:pt x="5332" y="42957"/>
                    <a:pt x="5232" y="42957"/>
                  </a:cubicBezTo>
                  <a:cubicBezTo>
                    <a:pt x="4123" y="42957"/>
                    <a:pt x="3056" y="42646"/>
                    <a:pt x="2220" y="41977"/>
                  </a:cubicBezTo>
                  <a:cubicBezTo>
                    <a:pt x="1733" y="41643"/>
                    <a:pt x="1369" y="41217"/>
                    <a:pt x="1065" y="40731"/>
                  </a:cubicBezTo>
                  <a:cubicBezTo>
                    <a:pt x="761" y="40245"/>
                    <a:pt x="518" y="39698"/>
                    <a:pt x="396" y="39181"/>
                  </a:cubicBezTo>
                  <a:cubicBezTo>
                    <a:pt x="305" y="38603"/>
                    <a:pt x="305" y="38026"/>
                    <a:pt x="366" y="37509"/>
                  </a:cubicBezTo>
                  <a:cubicBezTo>
                    <a:pt x="457" y="36962"/>
                    <a:pt x="578" y="36415"/>
                    <a:pt x="700" y="35868"/>
                  </a:cubicBezTo>
                  <a:cubicBezTo>
                    <a:pt x="1612" y="31552"/>
                    <a:pt x="2463" y="27539"/>
                    <a:pt x="3253" y="23861"/>
                  </a:cubicBezTo>
                  <a:cubicBezTo>
                    <a:pt x="4773" y="16506"/>
                    <a:pt x="6019" y="10579"/>
                    <a:pt x="6901" y="6475"/>
                  </a:cubicBezTo>
                  <a:cubicBezTo>
                    <a:pt x="7326" y="4408"/>
                    <a:pt x="7630" y="2828"/>
                    <a:pt x="7843" y="1703"/>
                  </a:cubicBezTo>
                  <a:cubicBezTo>
                    <a:pt x="7934" y="1186"/>
                    <a:pt x="8056" y="761"/>
                    <a:pt x="8086" y="487"/>
                  </a:cubicBezTo>
                  <a:cubicBezTo>
                    <a:pt x="8147" y="244"/>
                    <a:pt x="8147" y="92"/>
                    <a:pt x="8147" y="92"/>
                  </a:cubicBezTo>
                  <a:lnTo>
                    <a:pt x="8147" y="92"/>
                  </a:lnTo>
                  <a:cubicBezTo>
                    <a:pt x="8116" y="244"/>
                    <a:pt x="7995" y="700"/>
                    <a:pt x="7721" y="1825"/>
                  </a:cubicBezTo>
                  <a:cubicBezTo>
                    <a:pt x="7509" y="2889"/>
                    <a:pt x="7174" y="4499"/>
                    <a:pt x="6749" y="6536"/>
                  </a:cubicBezTo>
                  <a:cubicBezTo>
                    <a:pt x="5867" y="10639"/>
                    <a:pt x="4591" y="16567"/>
                    <a:pt x="3010" y="23892"/>
                  </a:cubicBezTo>
                  <a:cubicBezTo>
                    <a:pt x="2220" y="27600"/>
                    <a:pt x="1338" y="31582"/>
                    <a:pt x="426" y="35898"/>
                  </a:cubicBezTo>
                  <a:cubicBezTo>
                    <a:pt x="335" y="36445"/>
                    <a:pt x="183" y="36962"/>
                    <a:pt x="92" y="37539"/>
                  </a:cubicBezTo>
                  <a:cubicBezTo>
                    <a:pt x="1" y="38117"/>
                    <a:pt x="31" y="38695"/>
                    <a:pt x="122" y="39242"/>
                  </a:cubicBezTo>
                  <a:cubicBezTo>
                    <a:pt x="244" y="39819"/>
                    <a:pt x="487" y="40397"/>
                    <a:pt x="791" y="40883"/>
                  </a:cubicBezTo>
                  <a:cubicBezTo>
                    <a:pt x="1125" y="41369"/>
                    <a:pt x="1551" y="41795"/>
                    <a:pt x="2007" y="42160"/>
                  </a:cubicBezTo>
                  <a:cubicBezTo>
                    <a:pt x="2854" y="42815"/>
                    <a:pt x="3947" y="43176"/>
                    <a:pt x="5042" y="43176"/>
                  </a:cubicBezTo>
                  <a:cubicBezTo>
                    <a:pt x="5165" y="43176"/>
                    <a:pt x="5288" y="43172"/>
                    <a:pt x="5411" y="43163"/>
                  </a:cubicBezTo>
                  <a:lnTo>
                    <a:pt x="43132" y="43163"/>
                  </a:lnTo>
                  <a:cubicBezTo>
                    <a:pt x="43710" y="43163"/>
                    <a:pt x="44287" y="43163"/>
                    <a:pt x="44895" y="43132"/>
                  </a:cubicBezTo>
                  <a:cubicBezTo>
                    <a:pt x="45473" y="43041"/>
                    <a:pt x="46050" y="42889"/>
                    <a:pt x="46567" y="42616"/>
                  </a:cubicBezTo>
                  <a:cubicBezTo>
                    <a:pt x="47084" y="42372"/>
                    <a:pt x="47540" y="42038"/>
                    <a:pt x="47965" y="41612"/>
                  </a:cubicBezTo>
                  <a:cubicBezTo>
                    <a:pt x="48391" y="41187"/>
                    <a:pt x="48695" y="40701"/>
                    <a:pt x="48908" y="40153"/>
                  </a:cubicBezTo>
                  <a:cubicBezTo>
                    <a:pt x="49151" y="39637"/>
                    <a:pt x="49303" y="39059"/>
                    <a:pt x="49333" y="38482"/>
                  </a:cubicBezTo>
                  <a:cubicBezTo>
                    <a:pt x="49394" y="37935"/>
                    <a:pt x="49303" y="37296"/>
                    <a:pt x="49181" y="36780"/>
                  </a:cubicBezTo>
                  <a:cubicBezTo>
                    <a:pt x="49090" y="36232"/>
                    <a:pt x="48968" y="35685"/>
                    <a:pt x="48847" y="35138"/>
                  </a:cubicBezTo>
                  <a:cubicBezTo>
                    <a:pt x="47965" y="30822"/>
                    <a:pt x="47114" y="26567"/>
                    <a:pt x="46263" y="22494"/>
                  </a:cubicBezTo>
                  <a:cubicBezTo>
                    <a:pt x="44591" y="14317"/>
                    <a:pt x="43072" y="6779"/>
                    <a:pt x="41704" y="62"/>
                  </a:cubicBezTo>
                  <a:lnTo>
                    <a:pt x="41704" y="1"/>
                  </a:ln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flipH="1">
              <a:off x="7264325" y="-2822475"/>
              <a:ext cx="330575" cy="407075"/>
            </a:xfrm>
            <a:custGeom>
              <a:avLst/>
              <a:gdLst/>
              <a:ahLst/>
              <a:cxnLst/>
              <a:rect l="l" t="t" r="r" b="b"/>
              <a:pathLst>
                <a:path w="13223" h="16283" extrusionOk="0">
                  <a:moveTo>
                    <a:pt x="7770" y="1"/>
                  </a:moveTo>
                  <a:cubicBezTo>
                    <a:pt x="5790" y="1"/>
                    <a:pt x="3225" y="178"/>
                    <a:pt x="1" y="720"/>
                  </a:cubicBezTo>
                  <a:lnTo>
                    <a:pt x="1429" y="16283"/>
                  </a:lnTo>
                  <a:lnTo>
                    <a:pt x="10730" y="16283"/>
                  </a:lnTo>
                  <a:lnTo>
                    <a:pt x="13223" y="629"/>
                  </a:lnTo>
                  <a:lnTo>
                    <a:pt x="13223" y="629"/>
                  </a:lnTo>
                  <a:cubicBezTo>
                    <a:pt x="13222" y="629"/>
                    <a:pt x="13222" y="630"/>
                    <a:pt x="13221" y="630"/>
                  </a:cubicBezTo>
                  <a:cubicBezTo>
                    <a:pt x="13152" y="630"/>
                    <a:pt x="11500" y="1"/>
                    <a:pt x="7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flipH="1">
              <a:off x="7306125" y="-2823475"/>
              <a:ext cx="69925" cy="46400"/>
            </a:xfrm>
            <a:custGeom>
              <a:avLst/>
              <a:gdLst/>
              <a:ahLst/>
              <a:cxnLst/>
              <a:rect l="l" t="t" r="r" b="b"/>
              <a:pathLst>
                <a:path w="2797" h="1856" extrusionOk="0">
                  <a:moveTo>
                    <a:pt x="153" y="0"/>
                  </a:moveTo>
                  <a:lnTo>
                    <a:pt x="153" y="0"/>
                  </a:lnTo>
                  <a:cubicBezTo>
                    <a:pt x="1" y="517"/>
                    <a:pt x="213" y="1186"/>
                    <a:pt x="608" y="1520"/>
                  </a:cubicBezTo>
                  <a:cubicBezTo>
                    <a:pt x="834" y="1746"/>
                    <a:pt x="1153" y="1855"/>
                    <a:pt x="1472" y="1855"/>
                  </a:cubicBezTo>
                  <a:cubicBezTo>
                    <a:pt x="1668" y="1855"/>
                    <a:pt x="1863" y="1814"/>
                    <a:pt x="2037" y="1733"/>
                  </a:cubicBezTo>
                  <a:cubicBezTo>
                    <a:pt x="2493" y="1490"/>
                    <a:pt x="2797" y="852"/>
                    <a:pt x="2767" y="304"/>
                  </a:cubicBezTo>
                  <a:lnTo>
                    <a:pt x="153" y="0"/>
                  </a:ln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flipH="1">
              <a:off x="7488500" y="-2759650"/>
              <a:ext cx="45600" cy="45625"/>
            </a:xfrm>
            <a:custGeom>
              <a:avLst/>
              <a:gdLst/>
              <a:ahLst/>
              <a:cxnLst/>
              <a:rect l="l" t="t" r="r" b="b"/>
              <a:pathLst>
                <a:path w="1824" h="1825" extrusionOk="0">
                  <a:moveTo>
                    <a:pt x="912" y="1"/>
                  </a:moveTo>
                  <a:cubicBezTo>
                    <a:pt x="426" y="1"/>
                    <a:pt x="0" y="396"/>
                    <a:pt x="0" y="913"/>
                  </a:cubicBezTo>
                  <a:cubicBezTo>
                    <a:pt x="0" y="1429"/>
                    <a:pt x="426" y="1824"/>
                    <a:pt x="912" y="1824"/>
                  </a:cubicBezTo>
                  <a:cubicBezTo>
                    <a:pt x="1429" y="1824"/>
                    <a:pt x="1824" y="1429"/>
                    <a:pt x="1824" y="913"/>
                  </a:cubicBezTo>
                  <a:cubicBezTo>
                    <a:pt x="1824" y="396"/>
                    <a:pt x="1429" y="1"/>
                    <a:pt x="912" y="1"/>
                  </a:cubicBez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flipH="1">
              <a:off x="7354750" y="-2673025"/>
              <a:ext cx="87400" cy="87425"/>
            </a:xfrm>
            <a:custGeom>
              <a:avLst/>
              <a:gdLst/>
              <a:ahLst/>
              <a:cxnLst/>
              <a:rect l="l" t="t" r="r" b="b"/>
              <a:pathLst>
                <a:path w="3496" h="3497" extrusionOk="0">
                  <a:moveTo>
                    <a:pt x="1763" y="1"/>
                  </a:moveTo>
                  <a:cubicBezTo>
                    <a:pt x="790" y="1"/>
                    <a:pt x="0" y="761"/>
                    <a:pt x="0" y="1733"/>
                  </a:cubicBezTo>
                  <a:cubicBezTo>
                    <a:pt x="0" y="2706"/>
                    <a:pt x="790" y="3496"/>
                    <a:pt x="1763" y="3496"/>
                  </a:cubicBezTo>
                  <a:cubicBezTo>
                    <a:pt x="2736" y="3496"/>
                    <a:pt x="3496" y="2706"/>
                    <a:pt x="3496" y="1733"/>
                  </a:cubicBezTo>
                  <a:cubicBezTo>
                    <a:pt x="3496" y="761"/>
                    <a:pt x="2736" y="1"/>
                    <a:pt x="1763" y="1"/>
                  </a:cubicBez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flipH="1">
              <a:off x="6439075" y="-2435925"/>
              <a:ext cx="785000" cy="122350"/>
            </a:xfrm>
            <a:custGeom>
              <a:avLst/>
              <a:gdLst/>
              <a:ahLst/>
              <a:cxnLst/>
              <a:rect l="l" t="t" r="r" b="b"/>
              <a:pathLst>
                <a:path w="31400" h="4894" extrusionOk="0">
                  <a:moveTo>
                    <a:pt x="1" y="0"/>
                  </a:moveTo>
                  <a:lnTo>
                    <a:pt x="1" y="4894"/>
                  </a:lnTo>
                  <a:lnTo>
                    <a:pt x="31399" y="4894"/>
                  </a:lnTo>
                  <a:lnTo>
                    <a:pt x="31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flipH="1">
              <a:off x="6706550" y="-2478475"/>
              <a:ext cx="1456000" cy="1354900"/>
            </a:xfrm>
            <a:custGeom>
              <a:avLst/>
              <a:gdLst/>
              <a:ahLst/>
              <a:cxnLst/>
              <a:rect l="l" t="t" r="r" b="b"/>
              <a:pathLst>
                <a:path w="58240" h="54196" extrusionOk="0">
                  <a:moveTo>
                    <a:pt x="21552" y="0"/>
                  </a:moveTo>
                  <a:lnTo>
                    <a:pt x="21552" y="7447"/>
                  </a:lnTo>
                  <a:lnTo>
                    <a:pt x="2433" y="43922"/>
                  </a:lnTo>
                  <a:cubicBezTo>
                    <a:pt x="1" y="48603"/>
                    <a:pt x="3375" y="54195"/>
                    <a:pt x="8633" y="54195"/>
                  </a:cubicBezTo>
                  <a:lnTo>
                    <a:pt x="49576" y="54195"/>
                  </a:lnTo>
                  <a:cubicBezTo>
                    <a:pt x="54865" y="54195"/>
                    <a:pt x="58239" y="48572"/>
                    <a:pt x="55777" y="43891"/>
                  </a:cubicBezTo>
                  <a:lnTo>
                    <a:pt x="36689" y="8085"/>
                  </a:lnTo>
                  <a:lnTo>
                    <a:pt x="366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flipH="1">
              <a:off x="6736950" y="-2481525"/>
              <a:ext cx="1395200" cy="1359475"/>
            </a:xfrm>
            <a:custGeom>
              <a:avLst/>
              <a:gdLst/>
              <a:ahLst/>
              <a:cxnLst/>
              <a:rect l="l" t="t" r="r" b="b"/>
              <a:pathLst>
                <a:path w="55808" h="54379" extrusionOk="0">
                  <a:moveTo>
                    <a:pt x="35412" y="304"/>
                  </a:moveTo>
                  <a:lnTo>
                    <a:pt x="35412" y="8329"/>
                  </a:lnTo>
                  <a:lnTo>
                    <a:pt x="54531" y="44135"/>
                  </a:lnTo>
                  <a:cubicBezTo>
                    <a:pt x="55655" y="46293"/>
                    <a:pt x="55595" y="48846"/>
                    <a:pt x="54318" y="50913"/>
                  </a:cubicBezTo>
                  <a:cubicBezTo>
                    <a:pt x="53072" y="53010"/>
                    <a:pt x="50883" y="54257"/>
                    <a:pt x="48391" y="54257"/>
                  </a:cubicBezTo>
                  <a:lnTo>
                    <a:pt x="7448" y="54257"/>
                  </a:lnTo>
                  <a:cubicBezTo>
                    <a:pt x="5016" y="54257"/>
                    <a:pt x="2767" y="53010"/>
                    <a:pt x="1521" y="50913"/>
                  </a:cubicBezTo>
                  <a:cubicBezTo>
                    <a:pt x="274" y="48846"/>
                    <a:pt x="183" y="46293"/>
                    <a:pt x="1338" y="44135"/>
                  </a:cubicBezTo>
                  <a:lnTo>
                    <a:pt x="20427" y="7630"/>
                  </a:lnTo>
                  <a:lnTo>
                    <a:pt x="20427" y="7599"/>
                  </a:lnTo>
                  <a:lnTo>
                    <a:pt x="20427" y="304"/>
                  </a:lnTo>
                  <a:close/>
                  <a:moveTo>
                    <a:pt x="20244" y="0"/>
                  </a:moveTo>
                  <a:lnTo>
                    <a:pt x="20244" y="7539"/>
                  </a:lnTo>
                  <a:lnTo>
                    <a:pt x="1125" y="43983"/>
                  </a:lnTo>
                  <a:cubicBezTo>
                    <a:pt x="1" y="46202"/>
                    <a:pt x="62" y="48846"/>
                    <a:pt x="1369" y="50974"/>
                  </a:cubicBezTo>
                  <a:cubicBezTo>
                    <a:pt x="2645" y="53102"/>
                    <a:pt x="4925" y="54378"/>
                    <a:pt x="7448" y="54378"/>
                  </a:cubicBezTo>
                  <a:lnTo>
                    <a:pt x="48391" y="54378"/>
                  </a:lnTo>
                  <a:cubicBezTo>
                    <a:pt x="50914" y="54378"/>
                    <a:pt x="53193" y="53071"/>
                    <a:pt x="54440" y="50913"/>
                  </a:cubicBezTo>
                  <a:cubicBezTo>
                    <a:pt x="55747" y="48755"/>
                    <a:pt x="55807" y="46141"/>
                    <a:pt x="54622" y="43922"/>
                  </a:cubicBezTo>
                  <a:lnTo>
                    <a:pt x="35564" y="8177"/>
                  </a:lnTo>
                  <a:lnTo>
                    <a:pt x="3556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flipH="1">
              <a:off x="6779500" y="-2374375"/>
              <a:ext cx="1309325" cy="1190000"/>
            </a:xfrm>
            <a:custGeom>
              <a:avLst/>
              <a:gdLst/>
              <a:ahLst/>
              <a:cxnLst/>
              <a:rect l="l" t="t" r="r" b="b"/>
              <a:pathLst>
                <a:path w="52373" h="47600" extrusionOk="0">
                  <a:moveTo>
                    <a:pt x="20639" y="0"/>
                  </a:moveTo>
                  <a:lnTo>
                    <a:pt x="20639" y="31"/>
                  </a:lnTo>
                  <a:lnTo>
                    <a:pt x="20578" y="3101"/>
                  </a:lnTo>
                  <a:lnTo>
                    <a:pt x="1642" y="40670"/>
                  </a:lnTo>
                  <a:cubicBezTo>
                    <a:pt x="0" y="43831"/>
                    <a:pt x="2280" y="47600"/>
                    <a:pt x="5836" y="47600"/>
                  </a:cubicBezTo>
                  <a:lnTo>
                    <a:pt x="46506" y="47600"/>
                  </a:lnTo>
                  <a:cubicBezTo>
                    <a:pt x="50092" y="47600"/>
                    <a:pt x="52372" y="43800"/>
                    <a:pt x="50700" y="40639"/>
                  </a:cubicBezTo>
                  <a:lnTo>
                    <a:pt x="32068" y="3101"/>
                  </a:lnTo>
                  <a:lnTo>
                    <a:pt x="3194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flipH="1">
              <a:off x="6779500" y="-1801425"/>
              <a:ext cx="1309325" cy="617050"/>
            </a:xfrm>
            <a:custGeom>
              <a:avLst/>
              <a:gdLst/>
              <a:ahLst/>
              <a:cxnLst/>
              <a:rect l="l" t="t" r="r" b="b"/>
              <a:pathLst>
                <a:path w="52373" h="24682" extrusionOk="0">
                  <a:moveTo>
                    <a:pt x="10578" y="0"/>
                  </a:moveTo>
                  <a:lnTo>
                    <a:pt x="1642" y="17752"/>
                  </a:lnTo>
                  <a:cubicBezTo>
                    <a:pt x="0" y="20913"/>
                    <a:pt x="2280" y="24682"/>
                    <a:pt x="5836" y="24682"/>
                  </a:cubicBezTo>
                  <a:lnTo>
                    <a:pt x="46506" y="24682"/>
                  </a:lnTo>
                  <a:cubicBezTo>
                    <a:pt x="50092" y="24682"/>
                    <a:pt x="52372" y="20882"/>
                    <a:pt x="50700" y="17721"/>
                  </a:cubicBezTo>
                  <a:lnTo>
                    <a:pt x="41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flipH="1">
              <a:off x="7165525" y="-2556000"/>
              <a:ext cx="538800" cy="104125"/>
            </a:xfrm>
            <a:custGeom>
              <a:avLst/>
              <a:gdLst/>
              <a:ahLst/>
              <a:cxnLst/>
              <a:rect l="l" t="t" r="r" b="b"/>
              <a:pathLst>
                <a:path w="21552" h="4165" extrusionOk="0">
                  <a:moveTo>
                    <a:pt x="2098" y="1"/>
                  </a:moveTo>
                  <a:cubicBezTo>
                    <a:pt x="973" y="1"/>
                    <a:pt x="1" y="943"/>
                    <a:pt x="1" y="2068"/>
                  </a:cubicBezTo>
                  <a:cubicBezTo>
                    <a:pt x="1" y="3223"/>
                    <a:pt x="973" y="4165"/>
                    <a:pt x="2098" y="4165"/>
                  </a:cubicBezTo>
                  <a:lnTo>
                    <a:pt x="19454" y="4165"/>
                  </a:lnTo>
                  <a:cubicBezTo>
                    <a:pt x="20609" y="4165"/>
                    <a:pt x="21551" y="3253"/>
                    <a:pt x="21551" y="2068"/>
                  </a:cubicBezTo>
                  <a:cubicBezTo>
                    <a:pt x="21551" y="943"/>
                    <a:pt x="20609" y="1"/>
                    <a:pt x="19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flipH="1">
              <a:off x="7165525" y="-2558275"/>
              <a:ext cx="540325" cy="106400"/>
            </a:xfrm>
            <a:custGeom>
              <a:avLst/>
              <a:gdLst/>
              <a:ahLst/>
              <a:cxnLst/>
              <a:rect l="l" t="t" r="r" b="b"/>
              <a:pathLst>
                <a:path w="21613" h="4256" extrusionOk="0">
                  <a:moveTo>
                    <a:pt x="2098" y="0"/>
                  </a:moveTo>
                  <a:cubicBezTo>
                    <a:pt x="1885" y="0"/>
                    <a:pt x="1673" y="0"/>
                    <a:pt x="1490" y="92"/>
                  </a:cubicBezTo>
                  <a:cubicBezTo>
                    <a:pt x="1277" y="152"/>
                    <a:pt x="1095" y="244"/>
                    <a:pt x="913" y="335"/>
                  </a:cubicBezTo>
                  <a:cubicBezTo>
                    <a:pt x="761" y="456"/>
                    <a:pt x="609" y="608"/>
                    <a:pt x="457" y="760"/>
                  </a:cubicBezTo>
                  <a:cubicBezTo>
                    <a:pt x="335" y="912"/>
                    <a:pt x="244" y="1095"/>
                    <a:pt x="153" y="1308"/>
                  </a:cubicBezTo>
                  <a:cubicBezTo>
                    <a:pt x="62" y="1490"/>
                    <a:pt x="31" y="1703"/>
                    <a:pt x="1" y="1915"/>
                  </a:cubicBezTo>
                  <a:cubicBezTo>
                    <a:pt x="1" y="2098"/>
                    <a:pt x="1" y="2311"/>
                    <a:pt x="31" y="2523"/>
                  </a:cubicBezTo>
                  <a:cubicBezTo>
                    <a:pt x="122" y="2918"/>
                    <a:pt x="305" y="3283"/>
                    <a:pt x="578" y="3587"/>
                  </a:cubicBezTo>
                  <a:cubicBezTo>
                    <a:pt x="670" y="3739"/>
                    <a:pt x="882" y="3830"/>
                    <a:pt x="1034" y="3952"/>
                  </a:cubicBezTo>
                  <a:cubicBezTo>
                    <a:pt x="1186" y="4074"/>
                    <a:pt x="1369" y="4134"/>
                    <a:pt x="1551" y="4195"/>
                  </a:cubicBezTo>
                  <a:cubicBezTo>
                    <a:pt x="1764" y="4225"/>
                    <a:pt x="1946" y="4256"/>
                    <a:pt x="2129" y="4256"/>
                  </a:cubicBezTo>
                  <a:lnTo>
                    <a:pt x="19515" y="4256"/>
                  </a:lnTo>
                  <a:cubicBezTo>
                    <a:pt x="19515" y="4256"/>
                    <a:pt x="19484" y="4256"/>
                    <a:pt x="19484" y="4134"/>
                  </a:cubicBezTo>
                  <a:lnTo>
                    <a:pt x="2767" y="4134"/>
                  </a:lnTo>
                  <a:cubicBezTo>
                    <a:pt x="2584" y="4134"/>
                    <a:pt x="2394" y="4149"/>
                    <a:pt x="2208" y="4149"/>
                  </a:cubicBezTo>
                  <a:cubicBezTo>
                    <a:pt x="2022" y="4149"/>
                    <a:pt x="1840" y="4134"/>
                    <a:pt x="1673" y="4074"/>
                  </a:cubicBezTo>
                  <a:cubicBezTo>
                    <a:pt x="1490" y="4043"/>
                    <a:pt x="1277" y="3952"/>
                    <a:pt x="1125" y="3830"/>
                  </a:cubicBezTo>
                  <a:cubicBezTo>
                    <a:pt x="973" y="3770"/>
                    <a:pt x="821" y="3648"/>
                    <a:pt x="730" y="3496"/>
                  </a:cubicBezTo>
                  <a:cubicBezTo>
                    <a:pt x="457" y="3192"/>
                    <a:pt x="305" y="2858"/>
                    <a:pt x="214" y="2463"/>
                  </a:cubicBezTo>
                  <a:cubicBezTo>
                    <a:pt x="183" y="2280"/>
                    <a:pt x="183" y="2098"/>
                    <a:pt x="183" y="1915"/>
                  </a:cubicBezTo>
                  <a:cubicBezTo>
                    <a:pt x="214" y="1703"/>
                    <a:pt x="274" y="1520"/>
                    <a:pt x="335" y="1338"/>
                  </a:cubicBezTo>
                  <a:cubicBezTo>
                    <a:pt x="426" y="1186"/>
                    <a:pt x="518" y="1004"/>
                    <a:pt x="639" y="852"/>
                  </a:cubicBezTo>
                  <a:cubicBezTo>
                    <a:pt x="791" y="730"/>
                    <a:pt x="943" y="578"/>
                    <a:pt x="1095" y="456"/>
                  </a:cubicBezTo>
                  <a:cubicBezTo>
                    <a:pt x="1247" y="335"/>
                    <a:pt x="1429" y="274"/>
                    <a:pt x="1642" y="183"/>
                  </a:cubicBezTo>
                  <a:cubicBezTo>
                    <a:pt x="1825" y="152"/>
                    <a:pt x="2037" y="122"/>
                    <a:pt x="2250" y="122"/>
                  </a:cubicBezTo>
                  <a:lnTo>
                    <a:pt x="19120" y="122"/>
                  </a:lnTo>
                  <a:cubicBezTo>
                    <a:pt x="19363" y="122"/>
                    <a:pt x="19636" y="122"/>
                    <a:pt x="19910" y="152"/>
                  </a:cubicBezTo>
                  <a:cubicBezTo>
                    <a:pt x="20123" y="183"/>
                    <a:pt x="20396" y="274"/>
                    <a:pt x="20579" y="396"/>
                  </a:cubicBezTo>
                  <a:cubicBezTo>
                    <a:pt x="20638" y="425"/>
                    <a:pt x="20695" y="459"/>
                    <a:pt x="20750" y="495"/>
                  </a:cubicBezTo>
                  <a:lnTo>
                    <a:pt x="20750" y="495"/>
                  </a:lnTo>
                  <a:cubicBezTo>
                    <a:pt x="20666" y="425"/>
                    <a:pt x="20579" y="361"/>
                    <a:pt x="20488" y="304"/>
                  </a:cubicBezTo>
                  <a:cubicBezTo>
                    <a:pt x="20244" y="152"/>
                    <a:pt x="20032" y="92"/>
                    <a:pt x="19758" y="31"/>
                  </a:cubicBezTo>
                  <a:cubicBezTo>
                    <a:pt x="19484" y="0"/>
                    <a:pt x="19211" y="0"/>
                    <a:pt x="18968" y="0"/>
                  </a:cubicBezTo>
                  <a:close/>
                  <a:moveTo>
                    <a:pt x="20750" y="495"/>
                  </a:moveTo>
                  <a:cubicBezTo>
                    <a:pt x="21029" y="730"/>
                    <a:pt x="21259" y="1034"/>
                    <a:pt x="21399" y="1338"/>
                  </a:cubicBezTo>
                  <a:cubicBezTo>
                    <a:pt x="21460" y="1520"/>
                    <a:pt x="21521" y="1763"/>
                    <a:pt x="21551" y="1946"/>
                  </a:cubicBezTo>
                  <a:cubicBezTo>
                    <a:pt x="21551" y="2128"/>
                    <a:pt x="21551" y="2311"/>
                    <a:pt x="21521" y="2523"/>
                  </a:cubicBezTo>
                  <a:cubicBezTo>
                    <a:pt x="21430" y="2888"/>
                    <a:pt x="21278" y="3192"/>
                    <a:pt x="21095" y="3435"/>
                  </a:cubicBezTo>
                  <a:cubicBezTo>
                    <a:pt x="20700" y="3922"/>
                    <a:pt x="20214" y="4074"/>
                    <a:pt x="19910" y="4134"/>
                  </a:cubicBezTo>
                  <a:cubicBezTo>
                    <a:pt x="19758" y="4195"/>
                    <a:pt x="19636" y="4195"/>
                    <a:pt x="19576" y="4195"/>
                  </a:cubicBezTo>
                  <a:cubicBezTo>
                    <a:pt x="19576" y="4256"/>
                    <a:pt x="19515" y="4256"/>
                    <a:pt x="19515" y="4256"/>
                  </a:cubicBezTo>
                  <a:cubicBezTo>
                    <a:pt x="19515" y="4256"/>
                    <a:pt x="19697" y="4256"/>
                    <a:pt x="20032" y="4195"/>
                  </a:cubicBezTo>
                  <a:cubicBezTo>
                    <a:pt x="20336" y="4104"/>
                    <a:pt x="20791" y="3922"/>
                    <a:pt x="21156" y="3466"/>
                  </a:cubicBezTo>
                  <a:cubicBezTo>
                    <a:pt x="21369" y="3222"/>
                    <a:pt x="21521" y="2918"/>
                    <a:pt x="21582" y="2554"/>
                  </a:cubicBezTo>
                  <a:cubicBezTo>
                    <a:pt x="21612" y="2371"/>
                    <a:pt x="21612" y="2159"/>
                    <a:pt x="21612" y="1976"/>
                  </a:cubicBezTo>
                  <a:cubicBezTo>
                    <a:pt x="21582" y="1794"/>
                    <a:pt x="21551" y="1611"/>
                    <a:pt x="21460" y="1368"/>
                  </a:cubicBezTo>
                  <a:cubicBezTo>
                    <a:pt x="21329" y="1055"/>
                    <a:pt x="21086" y="718"/>
                    <a:pt x="20750" y="4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flipH="1">
              <a:off x="7224050" y="-2451125"/>
              <a:ext cx="410375" cy="154275"/>
            </a:xfrm>
            <a:custGeom>
              <a:avLst/>
              <a:gdLst/>
              <a:ahLst/>
              <a:cxnLst/>
              <a:rect l="l" t="t" r="r" b="b"/>
              <a:pathLst>
                <a:path w="16415" h="6171" extrusionOk="0">
                  <a:moveTo>
                    <a:pt x="1" y="0"/>
                  </a:moveTo>
                  <a:lnTo>
                    <a:pt x="1" y="6171"/>
                  </a:lnTo>
                  <a:lnTo>
                    <a:pt x="16415" y="6171"/>
                  </a:lnTo>
                  <a:lnTo>
                    <a:pt x="164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flipH="1">
              <a:off x="7040900" y="-1853100"/>
              <a:ext cx="782725" cy="104125"/>
            </a:xfrm>
            <a:custGeom>
              <a:avLst/>
              <a:gdLst/>
              <a:ahLst/>
              <a:cxnLst/>
              <a:rect l="l" t="t" r="r" b="b"/>
              <a:pathLst>
                <a:path w="31309" h="4165" extrusionOk="0">
                  <a:moveTo>
                    <a:pt x="15654" y="1"/>
                  </a:moveTo>
                  <a:cubicBezTo>
                    <a:pt x="7022" y="1"/>
                    <a:pt x="0" y="943"/>
                    <a:pt x="0" y="2067"/>
                  </a:cubicBezTo>
                  <a:cubicBezTo>
                    <a:pt x="0" y="3223"/>
                    <a:pt x="7022" y="4165"/>
                    <a:pt x="15654" y="4165"/>
                  </a:cubicBezTo>
                  <a:cubicBezTo>
                    <a:pt x="24287" y="4165"/>
                    <a:pt x="31308" y="3223"/>
                    <a:pt x="31308" y="2067"/>
                  </a:cubicBezTo>
                  <a:cubicBezTo>
                    <a:pt x="31308" y="943"/>
                    <a:pt x="24287" y="1"/>
                    <a:pt x="15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flipH="1">
              <a:off x="7040900" y="-1853100"/>
              <a:ext cx="782725" cy="104125"/>
            </a:xfrm>
            <a:custGeom>
              <a:avLst/>
              <a:gdLst/>
              <a:ahLst/>
              <a:cxnLst/>
              <a:rect l="l" t="t" r="r" b="b"/>
              <a:pathLst>
                <a:path w="31309" h="4165" extrusionOk="0">
                  <a:moveTo>
                    <a:pt x="15654" y="1"/>
                  </a:moveTo>
                  <a:cubicBezTo>
                    <a:pt x="7022" y="1"/>
                    <a:pt x="0" y="943"/>
                    <a:pt x="0" y="2067"/>
                  </a:cubicBezTo>
                  <a:cubicBezTo>
                    <a:pt x="0" y="3223"/>
                    <a:pt x="7022" y="4165"/>
                    <a:pt x="15654" y="4165"/>
                  </a:cubicBezTo>
                  <a:cubicBezTo>
                    <a:pt x="24287" y="4165"/>
                    <a:pt x="31308" y="3223"/>
                    <a:pt x="31308" y="2067"/>
                  </a:cubicBezTo>
                  <a:cubicBezTo>
                    <a:pt x="31308" y="943"/>
                    <a:pt x="24287" y="1"/>
                    <a:pt x="1565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flipH="1">
              <a:off x="6893500" y="-2296875"/>
              <a:ext cx="509900" cy="876950"/>
            </a:xfrm>
            <a:custGeom>
              <a:avLst/>
              <a:gdLst/>
              <a:ahLst/>
              <a:cxnLst/>
              <a:rect l="l" t="t" r="r" b="b"/>
              <a:pathLst>
                <a:path w="20396" h="35078" extrusionOk="0">
                  <a:moveTo>
                    <a:pt x="183" y="1"/>
                  </a:moveTo>
                  <a:cubicBezTo>
                    <a:pt x="0" y="1"/>
                    <a:pt x="6627" y="34682"/>
                    <a:pt x="8025" y="34955"/>
                  </a:cubicBezTo>
                  <a:cubicBezTo>
                    <a:pt x="8501" y="35047"/>
                    <a:pt x="10034" y="35077"/>
                    <a:pt x="11867" y="35077"/>
                  </a:cubicBezTo>
                  <a:cubicBezTo>
                    <a:pt x="15532" y="35077"/>
                    <a:pt x="20396" y="34955"/>
                    <a:pt x="20396" y="34955"/>
                  </a:cubicBezTo>
                  <a:lnTo>
                    <a:pt x="3769"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flipH="1">
              <a:off x="6747600" y="-1271025"/>
              <a:ext cx="1372375" cy="147450"/>
            </a:xfrm>
            <a:custGeom>
              <a:avLst/>
              <a:gdLst/>
              <a:ahLst/>
              <a:cxnLst/>
              <a:rect l="l" t="t" r="r" b="b"/>
              <a:pathLst>
                <a:path w="54895" h="5898" extrusionOk="0">
                  <a:moveTo>
                    <a:pt x="0" y="1"/>
                  </a:moveTo>
                  <a:cubicBezTo>
                    <a:pt x="334" y="2797"/>
                    <a:pt x="3435" y="5897"/>
                    <a:pt x="6566" y="5897"/>
                  </a:cubicBezTo>
                  <a:lnTo>
                    <a:pt x="48421" y="5897"/>
                  </a:lnTo>
                  <a:cubicBezTo>
                    <a:pt x="52129" y="5776"/>
                    <a:pt x="54652" y="1824"/>
                    <a:pt x="54895"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flipH="1">
              <a:off x="7701250" y="-2048400"/>
              <a:ext cx="212800" cy="425575"/>
            </a:xfrm>
            <a:custGeom>
              <a:avLst/>
              <a:gdLst/>
              <a:ahLst/>
              <a:cxnLst/>
              <a:rect l="l" t="t" r="r" b="b"/>
              <a:pathLst>
                <a:path w="8512" h="17023" extrusionOk="0">
                  <a:moveTo>
                    <a:pt x="8511" y="1"/>
                  </a:moveTo>
                  <a:cubicBezTo>
                    <a:pt x="8481" y="62"/>
                    <a:pt x="8481" y="92"/>
                    <a:pt x="8450" y="123"/>
                  </a:cubicBezTo>
                  <a:cubicBezTo>
                    <a:pt x="8359" y="244"/>
                    <a:pt x="8298" y="396"/>
                    <a:pt x="8177" y="609"/>
                  </a:cubicBezTo>
                  <a:cubicBezTo>
                    <a:pt x="7964" y="1034"/>
                    <a:pt x="7660" y="1673"/>
                    <a:pt x="7265" y="2433"/>
                  </a:cubicBezTo>
                  <a:cubicBezTo>
                    <a:pt x="6505" y="4013"/>
                    <a:pt x="5411" y="6080"/>
                    <a:pt x="4195" y="8451"/>
                  </a:cubicBezTo>
                  <a:cubicBezTo>
                    <a:pt x="2979" y="10791"/>
                    <a:pt x="1915" y="12919"/>
                    <a:pt x="1155" y="14500"/>
                  </a:cubicBezTo>
                  <a:cubicBezTo>
                    <a:pt x="760" y="15290"/>
                    <a:pt x="456" y="15898"/>
                    <a:pt x="274" y="16354"/>
                  </a:cubicBezTo>
                  <a:cubicBezTo>
                    <a:pt x="152" y="16536"/>
                    <a:pt x="92" y="16718"/>
                    <a:pt x="61" y="16840"/>
                  </a:cubicBezTo>
                  <a:cubicBezTo>
                    <a:pt x="61" y="16931"/>
                    <a:pt x="0" y="16962"/>
                    <a:pt x="0" y="16992"/>
                  </a:cubicBezTo>
                  <a:lnTo>
                    <a:pt x="0" y="17022"/>
                  </a:lnTo>
                  <a:cubicBezTo>
                    <a:pt x="0" y="17022"/>
                    <a:pt x="61" y="17022"/>
                    <a:pt x="61" y="16992"/>
                  </a:cubicBezTo>
                  <a:cubicBezTo>
                    <a:pt x="92" y="16992"/>
                    <a:pt x="92" y="16931"/>
                    <a:pt x="122" y="16870"/>
                  </a:cubicBezTo>
                  <a:cubicBezTo>
                    <a:pt x="152" y="16779"/>
                    <a:pt x="244" y="16627"/>
                    <a:pt x="365" y="16384"/>
                  </a:cubicBezTo>
                  <a:cubicBezTo>
                    <a:pt x="548" y="15959"/>
                    <a:pt x="851" y="15320"/>
                    <a:pt x="1216" y="14560"/>
                  </a:cubicBezTo>
                  <a:cubicBezTo>
                    <a:pt x="1976" y="13041"/>
                    <a:pt x="3101" y="10913"/>
                    <a:pt x="4317" y="8572"/>
                  </a:cubicBezTo>
                  <a:cubicBezTo>
                    <a:pt x="5472" y="6232"/>
                    <a:pt x="6596" y="4104"/>
                    <a:pt x="7356" y="2554"/>
                  </a:cubicBezTo>
                  <a:cubicBezTo>
                    <a:pt x="7721" y="1764"/>
                    <a:pt x="8025" y="1156"/>
                    <a:pt x="8207" y="700"/>
                  </a:cubicBezTo>
                  <a:cubicBezTo>
                    <a:pt x="8298" y="518"/>
                    <a:pt x="8420" y="305"/>
                    <a:pt x="8450" y="214"/>
                  </a:cubicBezTo>
                  <a:cubicBezTo>
                    <a:pt x="8481" y="153"/>
                    <a:pt x="8511" y="123"/>
                    <a:pt x="8511" y="92"/>
                  </a:cubicBezTo>
                  <a:lnTo>
                    <a:pt x="8511" y="62"/>
                  </a:lnTo>
                  <a:lnTo>
                    <a:pt x="8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flipH="1">
              <a:off x="7467975" y="-2296875"/>
              <a:ext cx="507625" cy="903525"/>
            </a:xfrm>
            <a:custGeom>
              <a:avLst/>
              <a:gdLst/>
              <a:ahLst/>
              <a:cxnLst/>
              <a:rect l="l" t="t" r="r" b="b"/>
              <a:pathLst>
                <a:path w="20305" h="36141" extrusionOk="0">
                  <a:moveTo>
                    <a:pt x="17022" y="1"/>
                  </a:moveTo>
                  <a:cubicBezTo>
                    <a:pt x="16748" y="639"/>
                    <a:pt x="0" y="36141"/>
                    <a:pt x="0" y="36141"/>
                  </a:cubicBezTo>
                  <a:lnTo>
                    <a:pt x="6718" y="36141"/>
                  </a:lnTo>
                  <a:lnTo>
                    <a:pt x="20305"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flipH="1">
              <a:off x="7622225" y="-1487000"/>
              <a:ext cx="50175" cy="46875"/>
            </a:xfrm>
            <a:custGeom>
              <a:avLst/>
              <a:gdLst/>
              <a:ahLst/>
              <a:cxnLst/>
              <a:rect l="l" t="t" r="r" b="b"/>
              <a:pathLst>
                <a:path w="2007" h="1875" extrusionOk="0">
                  <a:moveTo>
                    <a:pt x="988" y="1"/>
                  </a:moveTo>
                  <a:cubicBezTo>
                    <a:pt x="539" y="1"/>
                    <a:pt x="117" y="351"/>
                    <a:pt x="61" y="858"/>
                  </a:cubicBezTo>
                  <a:cubicBezTo>
                    <a:pt x="0" y="1345"/>
                    <a:pt x="365" y="1831"/>
                    <a:pt x="912" y="1861"/>
                  </a:cubicBezTo>
                  <a:cubicBezTo>
                    <a:pt x="959" y="1870"/>
                    <a:pt x="1007" y="1875"/>
                    <a:pt x="1054" y="1875"/>
                  </a:cubicBezTo>
                  <a:cubicBezTo>
                    <a:pt x="1489" y="1875"/>
                    <a:pt x="1891" y="1507"/>
                    <a:pt x="1946" y="1041"/>
                  </a:cubicBezTo>
                  <a:cubicBezTo>
                    <a:pt x="2006" y="494"/>
                    <a:pt x="1642" y="38"/>
                    <a:pt x="1094" y="7"/>
                  </a:cubicBezTo>
                  <a:cubicBezTo>
                    <a:pt x="1059"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flipH="1">
              <a:off x="7290925" y="-1581225"/>
              <a:ext cx="50175" cy="46900"/>
            </a:xfrm>
            <a:custGeom>
              <a:avLst/>
              <a:gdLst/>
              <a:ahLst/>
              <a:cxnLst/>
              <a:rect l="l" t="t" r="r" b="b"/>
              <a:pathLst>
                <a:path w="2007" h="1876" extrusionOk="0">
                  <a:moveTo>
                    <a:pt x="989" y="1"/>
                  </a:moveTo>
                  <a:cubicBezTo>
                    <a:pt x="540" y="1"/>
                    <a:pt x="120" y="351"/>
                    <a:pt x="92" y="858"/>
                  </a:cubicBezTo>
                  <a:cubicBezTo>
                    <a:pt x="1" y="1345"/>
                    <a:pt x="396" y="1831"/>
                    <a:pt x="913" y="1861"/>
                  </a:cubicBezTo>
                  <a:cubicBezTo>
                    <a:pt x="963" y="1871"/>
                    <a:pt x="1013" y="1875"/>
                    <a:pt x="1064" y="1875"/>
                  </a:cubicBezTo>
                  <a:cubicBezTo>
                    <a:pt x="1500" y="1875"/>
                    <a:pt x="1919" y="1531"/>
                    <a:pt x="1946" y="1041"/>
                  </a:cubicBezTo>
                  <a:cubicBezTo>
                    <a:pt x="2007" y="524"/>
                    <a:pt x="1642" y="68"/>
                    <a:pt x="1095" y="7"/>
                  </a:cubicBezTo>
                  <a:cubicBezTo>
                    <a:pt x="1060" y="3"/>
                    <a:pt x="1024" y="1"/>
                    <a:pt x="98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flipH="1">
              <a:off x="7580425" y="-1563575"/>
              <a:ext cx="28150" cy="28125"/>
            </a:xfrm>
            <a:custGeom>
              <a:avLst/>
              <a:gdLst/>
              <a:ahLst/>
              <a:cxnLst/>
              <a:rect l="l" t="t" r="r" b="b"/>
              <a:pathLst>
                <a:path w="1126" h="1125" extrusionOk="0">
                  <a:moveTo>
                    <a:pt x="548" y="0"/>
                  </a:moveTo>
                  <a:cubicBezTo>
                    <a:pt x="244" y="0"/>
                    <a:pt x="0" y="243"/>
                    <a:pt x="0" y="578"/>
                  </a:cubicBezTo>
                  <a:cubicBezTo>
                    <a:pt x="0" y="882"/>
                    <a:pt x="244" y="1125"/>
                    <a:pt x="548" y="1125"/>
                  </a:cubicBezTo>
                  <a:cubicBezTo>
                    <a:pt x="882" y="1125"/>
                    <a:pt x="1125" y="882"/>
                    <a:pt x="1125" y="578"/>
                  </a:cubicBezTo>
                  <a:cubicBezTo>
                    <a:pt x="1125" y="243"/>
                    <a:pt x="882" y="0"/>
                    <a:pt x="54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flipH="1">
              <a:off x="7253675" y="-1495200"/>
              <a:ext cx="28150" cy="28150"/>
            </a:xfrm>
            <a:custGeom>
              <a:avLst/>
              <a:gdLst/>
              <a:ahLst/>
              <a:cxnLst/>
              <a:rect l="l" t="t" r="r" b="b"/>
              <a:pathLst>
                <a:path w="1126" h="1126" extrusionOk="0">
                  <a:moveTo>
                    <a:pt x="548" y="1"/>
                  </a:moveTo>
                  <a:cubicBezTo>
                    <a:pt x="244" y="1"/>
                    <a:pt x="1" y="274"/>
                    <a:pt x="1" y="578"/>
                  </a:cubicBezTo>
                  <a:cubicBezTo>
                    <a:pt x="1" y="882"/>
                    <a:pt x="244" y="1126"/>
                    <a:pt x="548" y="1126"/>
                  </a:cubicBezTo>
                  <a:cubicBezTo>
                    <a:pt x="852" y="1126"/>
                    <a:pt x="1125" y="882"/>
                    <a:pt x="1125" y="578"/>
                  </a:cubicBezTo>
                  <a:cubicBezTo>
                    <a:pt x="1125" y="274"/>
                    <a:pt x="852" y="1"/>
                    <a:pt x="54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flipH="1">
              <a:off x="7394250" y="-1691250"/>
              <a:ext cx="28150" cy="28900"/>
            </a:xfrm>
            <a:custGeom>
              <a:avLst/>
              <a:gdLst/>
              <a:ahLst/>
              <a:cxnLst/>
              <a:rect l="l" t="t" r="r" b="b"/>
              <a:pathLst>
                <a:path w="1126" h="1156" extrusionOk="0">
                  <a:moveTo>
                    <a:pt x="548" y="1"/>
                  </a:moveTo>
                  <a:cubicBezTo>
                    <a:pt x="244" y="1"/>
                    <a:pt x="0" y="274"/>
                    <a:pt x="0" y="578"/>
                  </a:cubicBezTo>
                  <a:cubicBezTo>
                    <a:pt x="0" y="882"/>
                    <a:pt x="244" y="1156"/>
                    <a:pt x="548" y="1156"/>
                  </a:cubicBezTo>
                  <a:cubicBezTo>
                    <a:pt x="851" y="1156"/>
                    <a:pt x="1125" y="882"/>
                    <a:pt x="1125" y="578"/>
                  </a:cubicBezTo>
                  <a:cubicBezTo>
                    <a:pt x="1125" y="274"/>
                    <a:pt x="851" y="1"/>
                    <a:pt x="54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flipH="1">
              <a:off x="7494575" y="-1394875"/>
              <a:ext cx="44100" cy="44100"/>
            </a:xfrm>
            <a:custGeom>
              <a:avLst/>
              <a:gdLst/>
              <a:ahLst/>
              <a:cxnLst/>
              <a:rect l="l" t="t" r="r" b="b"/>
              <a:pathLst>
                <a:path w="1764" h="1764" extrusionOk="0">
                  <a:moveTo>
                    <a:pt x="882" y="0"/>
                  </a:moveTo>
                  <a:cubicBezTo>
                    <a:pt x="396" y="0"/>
                    <a:pt x="1" y="395"/>
                    <a:pt x="1" y="882"/>
                  </a:cubicBezTo>
                  <a:cubicBezTo>
                    <a:pt x="1" y="1368"/>
                    <a:pt x="396" y="1763"/>
                    <a:pt x="882" y="1763"/>
                  </a:cubicBezTo>
                  <a:cubicBezTo>
                    <a:pt x="1369" y="1763"/>
                    <a:pt x="1764" y="1368"/>
                    <a:pt x="1764" y="882"/>
                  </a:cubicBezTo>
                  <a:cubicBezTo>
                    <a:pt x="1764" y="426"/>
                    <a:pt x="1369" y="0"/>
                    <a:pt x="882"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flipH="1">
              <a:off x="7515850" y="-2521050"/>
              <a:ext cx="129950" cy="31950"/>
            </a:xfrm>
            <a:custGeom>
              <a:avLst/>
              <a:gdLst/>
              <a:ahLst/>
              <a:cxnLst/>
              <a:rect l="l" t="t" r="r" b="b"/>
              <a:pathLst>
                <a:path w="5198" h="1278" extrusionOk="0">
                  <a:moveTo>
                    <a:pt x="638" y="1"/>
                  </a:moveTo>
                  <a:cubicBezTo>
                    <a:pt x="304" y="1"/>
                    <a:pt x="0" y="305"/>
                    <a:pt x="0" y="639"/>
                  </a:cubicBezTo>
                  <a:cubicBezTo>
                    <a:pt x="0" y="974"/>
                    <a:pt x="304" y="1277"/>
                    <a:pt x="638" y="1277"/>
                  </a:cubicBezTo>
                  <a:lnTo>
                    <a:pt x="4559" y="1277"/>
                  </a:lnTo>
                  <a:cubicBezTo>
                    <a:pt x="4894" y="1277"/>
                    <a:pt x="5198" y="974"/>
                    <a:pt x="5198" y="639"/>
                  </a:cubicBezTo>
                  <a:cubicBezTo>
                    <a:pt x="5198" y="305"/>
                    <a:pt x="4894" y="1"/>
                    <a:pt x="4559"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flipH="1">
              <a:off x="7465700" y="-2518000"/>
              <a:ext cx="30400" cy="30425"/>
            </a:xfrm>
            <a:custGeom>
              <a:avLst/>
              <a:gdLst/>
              <a:ahLst/>
              <a:cxnLst/>
              <a:rect l="l" t="t" r="r" b="b"/>
              <a:pathLst>
                <a:path w="1216" h="1217" extrusionOk="0">
                  <a:moveTo>
                    <a:pt x="608" y="0"/>
                  </a:moveTo>
                  <a:cubicBezTo>
                    <a:pt x="274" y="0"/>
                    <a:pt x="0" y="244"/>
                    <a:pt x="0" y="608"/>
                  </a:cubicBezTo>
                  <a:cubicBezTo>
                    <a:pt x="0" y="943"/>
                    <a:pt x="274" y="1216"/>
                    <a:pt x="608" y="1216"/>
                  </a:cubicBezTo>
                  <a:cubicBezTo>
                    <a:pt x="942" y="1216"/>
                    <a:pt x="1216" y="943"/>
                    <a:pt x="1216" y="608"/>
                  </a:cubicBezTo>
                  <a:cubicBezTo>
                    <a:pt x="1216" y="244"/>
                    <a:pt x="942" y="0"/>
                    <a:pt x="60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flipH="1">
              <a:off x="3848600" y="-369800"/>
              <a:ext cx="1090475" cy="971175"/>
            </a:xfrm>
            <a:custGeom>
              <a:avLst/>
              <a:gdLst/>
              <a:ahLst/>
              <a:cxnLst/>
              <a:rect l="l" t="t" r="r" b="b"/>
              <a:pathLst>
                <a:path w="43619" h="38847" extrusionOk="0">
                  <a:moveTo>
                    <a:pt x="7417" y="1"/>
                  </a:moveTo>
                  <a:lnTo>
                    <a:pt x="7417" y="31"/>
                  </a:lnTo>
                  <a:cubicBezTo>
                    <a:pt x="7417" y="426"/>
                    <a:pt x="2250" y="26931"/>
                    <a:pt x="365" y="35746"/>
                  </a:cubicBezTo>
                  <a:cubicBezTo>
                    <a:pt x="1" y="37357"/>
                    <a:pt x="1216" y="38846"/>
                    <a:pt x="2827" y="38846"/>
                  </a:cubicBezTo>
                  <a:lnTo>
                    <a:pt x="41004" y="38846"/>
                  </a:lnTo>
                  <a:cubicBezTo>
                    <a:pt x="42494" y="38846"/>
                    <a:pt x="43618" y="37479"/>
                    <a:pt x="43314" y="35989"/>
                  </a:cubicBezTo>
                  <a:lnTo>
                    <a:pt x="36263"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flipH="1">
              <a:off x="3848600" y="-78500"/>
              <a:ext cx="1090475" cy="679875"/>
            </a:xfrm>
            <a:custGeom>
              <a:avLst/>
              <a:gdLst/>
              <a:ahLst/>
              <a:cxnLst/>
              <a:rect l="l" t="t" r="r" b="b"/>
              <a:pathLst>
                <a:path w="43619" h="27195" extrusionOk="0">
                  <a:moveTo>
                    <a:pt x="30540" y="0"/>
                  </a:moveTo>
                  <a:cubicBezTo>
                    <a:pt x="28194" y="0"/>
                    <a:pt x="25503" y="21"/>
                    <a:pt x="22706" y="81"/>
                  </a:cubicBezTo>
                  <a:cubicBezTo>
                    <a:pt x="19900" y="152"/>
                    <a:pt x="17022" y="176"/>
                    <a:pt x="14433" y="176"/>
                  </a:cubicBezTo>
                  <a:cubicBezTo>
                    <a:pt x="9254" y="176"/>
                    <a:pt x="5229" y="81"/>
                    <a:pt x="5229" y="81"/>
                  </a:cubicBezTo>
                  <a:cubicBezTo>
                    <a:pt x="4469" y="3972"/>
                    <a:pt x="852" y="21814"/>
                    <a:pt x="365" y="24094"/>
                  </a:cubicBezTo>
                  <a:cubicBezTo>
                    <a:pt x="1" y="25705"/>
                    <a:pt x="1186" y="27194"/>
                    <a:pt x="2827" y="27194"/>
                  </a:cubicBezTo>
                  <a:lnTo>
                    <a:pt x="41004" y="27194"/>
                  </a:lnTo>
                  <a:cubicBezTo>
                    <a:pt x="42494" y="27194"/>
                    <a:pt x="43618" y="25827"/>
                    <a:pt x="43314" y="24337"/>
                  </a:cubicBezTo>
                  <a:lnTo>
                    <a:pt x="41491" y="15066"/>
                  </a:lnTo>
                  <a:lnTo>
                    <a:pt x="38542" y="81"/>
                  </a:lnTo>
                  <a:cubicBezTo>
                    <a:pt x="38542" y="81"/>
                    <a:pt x="35233" y="0"/>
                    <a:pt x="30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flipH="1">
              <a:off x="4042375" y="600700"/>
              <a:ext cx="725725" cy="2200"/>
            </a:xfrm>
            <a:custGeom>
              <a:avLst/>
              <a:gdLst/>
              <a:ahLst/>
              <a:cxnLst/>
              <a:rect l="l" t="t" r="r" b="b"/>
              <a:pathLst>
                <a:path w="29029" h="88" extrusionOk="0">
                  <a:moveTo>
                    <a:pt x="21401" y="0"/>
                  </a:moveTo>
                  <a:cubicBezTo>
                    <a:pt x="19357" y="0"/>
                    <a:pt x="17018" y="7"/>
                    <a:pt x="14530" y="26"/>
                  </a:cubicBezTo>
                  <a:cubicBezTo>
                    <a:pt x="6505" y="26"/>
                    <a:pt x="1" y="57"/>
                    <a:pt x="1" y="57"/>
                  </a:cubicBezTo>
                  <a:cubicBezTo>
                    <a:pt x="1" y="57"/>
                    <a:pt x="6505" y="87"/>
                    <a:pt x="14530" y="87"/>
                  </a:cubicBezTo>
                  <a:cubicBezTo>
                    <a:pt x="22554" y="87"/>
                    <a:pt x="29028" y="87"/>
                    <a:pt x="29028" y="57"/>
                  </a:cubicBezTo>
                  <a:cubicBezTo>
                    <a:pt x="29028" y="36"/>
                    <a:pt x="25947" y="0"/>
                    <a:pt x="214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flipH="1">
              <a:off x="4285550" y="396925"/>
              <a:ext cx="53200" cy="53225"/>
            </a:xfrm>
            <a:custGeom>
              <a:avLst/>
              <a:gdLst/>
              <a:ahLst/>
              <a:cxnLst/>
              <a:rect l="l" t="t" r="r" b="b"/>
              <a:pathLst>
                <a:path w="2128" h="2129" extrusionOk="0">
                  <a:moveTo>
                    <a:pt x="1064" y="1"/>
                  </a:moveTo>
                  <a:cubicBezTo>
                    <a:pt x="456" y="1"/>
                    <a:pt x="0" y="487"/>
                    <a:pt x="0" y="1065"/>
                  </a:cubicBezTo>
                  <a:cubicBezTo>
                    <a:pt x="0" y="1673"/>
                    <a:pt x="456" y="2129"/>
                    <a:pt x="1064" y="2129"/>
                  </a:cubicBezTo>
                  <a:cubicBezTo>
                    <a:pt x="1672" y="2129"/>
                    <a:pt x="2128" y="1642"/>
                    <a:pt x="2128" y="1065"/>
                  </a:cubicBezTo>
                  <a:cubicBezTo>
                    <a:pt x="2128" y="487"/>
                    <a:pt x="1672" y="1"/>
                    <a:pt x="106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flipH="1">
              <a:off x="4708800" y="431900"/>
              <a:ext cx="51700" cy="51675"/>
            </a:xfrm>
            <a:custGeom>
              <a:avLst/>
              <a:gdLst/>
              <a:ahLst/>
              <a:cxnLst/>
              <a:rect l="l" t="t" r="r" b="b"/>
              <a:pathLst>
                <a:path w="2068" h="2067" extrusionOk="0">
                  <a:moveTo>
                    <a:pt x="1034" y="0"/>
                  </a:moveTo>
                  <a:cubicBezTo>
                    <a:pt x="456" y="0"/>
                    <a:pt x="1" y="456"/>
                    <a:pt x="1" y="1034"/>
                  </a:cubicBezTo>
                  <a:cubicBezTo>
                    <a:pt x="1" y="1611"/>
                    <a:pt x="456" y="2067"/>
                    <a:pt x="1034" y="2067"/>
                  </a:cubicBezTo>
                  <a:cubicBezTo>
                    <a:pt x="1612" y="2067"/>
                    <a:pt x="2067" y="1611"/>
                    <a:pt x="2067" y="1034"/>
                  </a:cubicBezTo>
                  <a:cubicBezTo>
                    <a:pt x="2067" y="456"/>
                    <a:pt x="1612"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flipH="1">
              <a:off x="4125975" y="457725"/>
              <a:ext cx="92725" cy="92725"/>
            </a:xfrm>
            <a:custGeom>
              <a:avLst/>
              <a:gdLst/>
              <a:ahLst/>
              <a:cxnLst/>
              <a:rect l="l" t="t" r="r" b="b"/>
              <a:pathLst>
                <a:path w="3709" h="3709" extrusionOk="0">
                  <a:moveTo>
                    <a:pt x="1855" y="1"/>
                  </a:moveTo>
                  <a:cubicBezTo>
                    <a:pt x="821" y="1"/>
                    <a:pt x="1" y="821"/>
                    <a:pt x="1" y="1855"/>
                  </a:cubicBezTo>
                  <a:cubicBezTo>
                    <a:pt x="1" y="2888"/>
                    <a:pt x="821" y="3709"/>
                    <a:pt x="1855" y="3709"/>
                  </a:cubicBezTo>
                  <a:cubicBezTo>
                    <a:pt x="2888" y="3709"/>
                    <a:pt x="3709" y="2888"/>
                    <a:pt x="3709" y="1855"/>
                  </a:cubicBezTo>
                  <a:cubicBezTo>
                    <a:pt x="3709" y="821"/>
                    <a:pt x="2888" y="1"/>
                    <a:pt x="18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flipH="1">
              <a:off x="4371400" y="392375"/>
              <a:ext cx="32700" cy="31950"/>
            </a:xfrm>
            <a:custGeom>
              <a:avLst/>
              <a:gdLst/>
              <a:ahLst/>
              <a:cxnLst/>
              <a:rect l="l" t="t" r="r" b="b"/>
              <a:pathLst>
                <a:path w="1308" h="1278" extrusionOk="0">
                  <a:moveTo>
                    <a:pt x="638" y="1"/>
                  </a:moveTo>
                  <a:cubicBezTo>
                    <a:pt x="274" y="1"/>
                    <a:pt x="0" y="304"/>
                    <a:pt x="0" y="639"/>
                  </a:cubicBezTo>
                  <a:cubicBezTo>
                    <a:pt x="0" y="1004"/>
                    <a:pt x="304" y="1277"/>
                    <a:pt x="638" y="1277"/>
                  </a:cubicBezTo>
                  <a:cubicBezTo>
                    <a:pt x="1034" y="1277"/>
                    <a:pt x="1307" y="973"/>
                    <a:pt x="1307" y="639"/>
                  </a:cubicBezTo>
                  <a:cubicBezTo>
                    <a:pt x="1307" y="304"/>
                    <a:pt x="1034" y="1"/>
                    <a:pt x="63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flipH="1">
              <a:off x="3921550" y="330075"/>
              <a:ext cx="31950" cy="32700"/>
            </a:xfrm>
            <a:custGeom>
              <a:avLst/>
              <a:gdLst/>
              <a:ahLst/>
              <a:cxnLst/>
              <a:rect l="l" t="t" r="r" b="b"/>
              <a:pathLst>
                <a:path w="1278" h="1308" extrusionOk="0">
                  <a:moveTo>
                    <a:pt x="639" y="0"/>
                  </a:moveTo>
                  <a:cubicBezTo>
                    <a:pt x="244" y="0"/>
                    <a:pt x="1" y="304"/>
                    <a:pt x="1" y="669"/>
                  </a:cubicBezTo>
                  <a:cubicBezTo>
                    <a:pt x="1" y="1034"/>
                    <a:pt x="305" y="1307"/>
                    <a:pt x="639" y="1307"/>
                  </a:cubicBezTo>
                  <a:cubicBezTo>
                    <a:pt x="1004" y="1307"/>
                    <a:pt x="1277" y="1003"/>
                    <a:pt x="1277" y="669"/>
                  </a:cubicBezTo>
                  <a:cubicBezTo>
                    <a:pt x="1277" y="304"/>
                    <a:pt x="973" y="0"/>
                    <a:pt x="6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flipH="1">
              <a:off x="3922325" y="-445025"/>
              <a:ext cx="952150" cy="72225"/>
            </a:xfrm>
            <a:custGeom>
              <a:avLst/>
              <a:gdLst/>
              <a:ahLst/>
              <a:cxnLst/>
              <a:rect l="l" t="t" r="r" b="b"/>
              <a:pathLst>
                <a:path w="38086" h="2889" extrusionOk="0">
                  <a:moveTo>
                    <a:pt x="1520" y="1"/>
                  </a:moveTo>
                  <a:cubicBezTo>
                    <a:pt x="699" y="1"/>
                    <a:pt x="0" y="639"/>
                    <a:pt x="0" y="1460"/>
                  </a:cubicBezTo>
                  <a:cubicBezTo>
                    <a:pt x="0" y="2250"/>
                    <a:pt x="699" y="2888"/>
                    <a:pt x="1520" y="2888"/>
                  </a:cubicBezTo>
                  <a:lnTo>
                    <a:pt x="36536" y="2888"/>
                  </a:lnTo>
                  <a:cubicBezTo>
                    <a:pt x="37387" y="2888"/>
                    <a:pt x="38086" y="2250"/>
                    <a:pt x="38056" y="1460"/>
                  </a:cubicBezTo>
                  <a:cubicBezTo>
                    <a:pt x="38056" y="639"/>
                    <a:pt x="37357" y="1"/>
                    <a:pt x="36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flipH="1">
              <a:off x="3921550" y="-447425"/>
              <a:ext cx="956725" cy="76900"/>
            </a:xfrm>
            <a:custGeom>
              <a:avLst/>
              <a:gdLst/>
              <a:ahLst/>
              <a:cxnLst/>
              <a:rect l="l" t="t" r="r" b="b"/>
              <a:pathLst>
                <a:path w="38269" h="3076" extrusionOk="0">
                  <a:moveTo>
                    <a:pt x="38086" y="2072"/>
                  </a:moveTo>
                  <a:cubicBezTo>
                    <a:pt x="37974" y="2341"/>
                    <a:pt x="37797" y="2527"/>
                    <a:pt x="37626" y="2655"/>
                  </a:cubicBezTo>
                  <a:lnTo>
                    <a:pt x="37626" y="2655"/>
                  </a:lnTo>
                  <a:cubicBezTo>
                    <a:pt x="37811" y="2524"/>
                    <a:pt x="37979" y="2351"/>
                    <a:pt x="38086" y="2072"/>
                  </a:cubicBezTo>
                  <a:close/>
                  <a:moveTo>
                    <a:pt x="37626" y="2655"/>
                  </a:moveTo>
                  <a:cubicBezTo>
                    <a:pt x="37548" y="2709"/>
                    <a:pt x="37468" y="2757"/>
                    <a:pt x="37387" y="2802"/>
                  </a:cubicBezTo>
                  <a:cubicBezTo>
                    <a:pt x="37201" y="2908"/>
                    <a:pt x="36992" y="2945"/>
                    <a:pt x="36861" y="2973"/>
                  </a:cubicBezTo>
                  <a:lnTo>
                    <a:pt x="36861" y="2973"/>
                  </a:lnTo>
                  <a:cubicBezTo>
                    <a:pt x="36994" y="2962"/>
                    <a:pt x="37198" y="2921"/>
                    <a:pt x="37448" y="2771"/>
                  </a:cubicBezTo>
                  <a:cubicBezTo>
                    <a:pt x="37504" y="2739"/>
                    <a:pt x="37565" y="2701"/>
                    <a:pt x="37626" y="2655"/>
                  </a:cubicBezTo>
                  <a:close/>
                  <a:moveTo>
                    <a:pt x="36861" y="2973"/>
                  </a:moveTo>
                  <a:cubicBezTo>
                    <a:pt x="36750" y="2982"/>
                    <a:pt x="36688" y="2970"/>
                    <a:pt x="36688" y="2984"/>
                  </a:cubicBezTo>
                  <a:lnTo>
                    <a:pt x="36809" y="2984"/>
                  </a:lnTo>
                  <a:cubicBezTo>
                    <a:pt x="36825" y="2980"/>
                    <a:pt x="36842" y="2977"/>
                    <a:pt x="36861" y="2973"/>
                  </a:cubicBezTo>
                  <a:close/>
                  <a:moveTo>
                    <a:pt x="1561" y="1"/>
                  </a:moveTo>
                  <a:cubicBezTo>
                    <a:pt x="873" y="1"/>
                    <a:pt x="236" y="529"/>
                    <a:pt x="91" y="1221"/>
                  </a:cubicBezTo>
                  <a:cubicBezTo>
                    <a:pt x="0" y="1586"/>
                    <a:pt x="31" y="1981"/>
                    <a:pt x="243" y="2285"/>
                  </a:cubicBezTo>
                  <a:cubicBezTo>
                    <a:pt x="426" y="2589"/>
                    <a:pt x="699" y="2802"/>
                    <a:pt x="1034" y="2954"/>
                  </a:cubicBezTo>
                  <a:cubicBezTo>
                    <a:pt x="1216" y="3045"/>
                    <a:pt x="1368" y="3075"/>
                    <a:pt x="1550" y="3075"/>
                  </a:cubicBezTo>
                  <a:lnTo>
                    <a:pt x="12432" y="3075"/>
                  </a:lnTo>
                  <a:cubicBezTo>
                    <a:pt x="17174" y="3045"/>
                    <a:pt x="21429" y="3045"/>
                    <a:pt x="25046" y="3045"/>
                  </a:cubicBezTo>
                  <a:cubicBezTo>
                    <a:pt x="28663" y="2984"/>
                    <a:pt x="31551" y="2984"/>
                    <a:pt x="33557" y="2984"/>
                  </a:cubicBezTo>
                  <a:lnTo>
                    <a:pt x="36688" y="2984"/>
                  </a:lnTo>
                  <a:cubicBezTo>
                    <a:pt x="36688" y="2984"/>
                    <a:pt x="36597" y="2984"/>
                    <a:pt x="36475" y="2954"/>
                  </a:cubicBezTo>
                  <a:lnTo>
                    <a:pt x="33557" y="2954"/>
                  </a:lnTo>
                  <a:cubicBezTo>
                    <a:pt x="31551" y="2954"/>
                    <a:pt x="28633" y="2923"/>
                    <a:pt x="25046" y="2923"/>
                  </a:cubicBezTo>
                  <a:cubicBezTo>
                    <a:pt x="21429" y="2893"/>
                    <a:pt x="17174" y="2893"/>
                    <a:pt x="12432" y="2893"/>
                  </a:cubicBezTo>
                  <a:lnTo>
                    <a:pt x="1581" y="2893"/>
                  </a:lnTo>
                  <a:cubicBezTo>
                    <a:pt x="1429" y="2893"/>
                    <a:pt x="1246" y="2832"/>
                    <a:pt x="1125" y="2771"/>
                  </a:cubicBezTo>
                  <a:cubicBezTo>
                    <a:pt x="851" y="2650"/>
                    <a:pt x="578" y="2407"/>
                    <a:pt x="426" y="2163"/>
                  </a:cubicBezTo>
                  <a:cubicBezTo>
                    <a:pt x="243" y="1890"/>
                    <a:pt x="213" y="1556"/>
                    <a:pt x="274" y="1252"/>
                  </a:cubicBezTo>
                  <a:cubicBezTo>
                    <a:pt x="395" y="644"/>
                    <a:pt x="1034" y="188"/>
                    <a:pt x="1672" y="188"/>
                  </a:cubicBezTo>
                  <a:cubicBezTo>
                    <a:pt x="12614" y="127"/>
                    <a:pt x="22554" y="127"/>
                    <a:pt x="29727" y="127"/>
                  </a:cubicBezTo>
                  <a:lnTo>
                    <a:pt x="36566" y="127"/>
                  </a:lnTo>
                  <a:cubicBezTo>
                    <a:pt x="36594" y="126"/>
                    <a:pt x="36622" y="125"/>
                    <a:pt x="36650" y="125"/>
                  </a:cubicBezTo>
                  <a:cubicBezTo>
                    <a:pt x="37221" y="125"/>
                    <a:pt x="37704" y="420"/>
                    <a:pt x="37964" y="826"/>
                  </a:cubicBezTo>
                  <a:cubicBezTo>
                    <a:pt x="38238" y="1252"/>
                    <a:pt x="38238" y="1738"/>
                    <a:pt x="38086" y="2072"/>
                  </a:cubicBezTo>
                  <a:cubicBezTo>
                    <a:pt x="38268" y="1738"/>
                    <a:pt x="38268" y="1252"/>
                    <a:pt x="37995" y="796"/>
                  </a:cubicBezTo>
                  <a:cubicBezTo>
                    <a:pt x="37733" y="359"/>
                    <a:pt x="37248" y="34"/>
                    <a:pt x="36647" y="34"/>
                  </a:cubicBezTo>
                  <a:cubicBezTo>
                    <a:pt x="36620" y="34"/>
                    <a:pt x="36593" y="35"/>
                    <a:pt x="36566" y="36"/>
                  </a:cubicBezTo>
                  <a:lnTo>
                    <a:pt x="29727" y="36"/>
                  </a:lnTo>
                  <a:cubicBezTo>
                    <a:pt x="22523" y="36"/>
                    <a:pt x="12614" y="5"/>
                    <a:pt x="1672" y="5"/>
                  </a:cubicBezTo>
                  <a:cubicBezTo>
                    <a:pt x="1635" y="2"/>
                    <a:pt x="1598" y="1"/>
                    <a:pt x="1561"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flipH="1">
              <a:off x="6372975" y="-3021050"/>
              <a:ext cx="98050" cy="3696125"/>
            </a:xfrm>
            <a:custGeom>
              <a:avLst/>
              <a:gdLst/>
              <a:ahLst/>
              <a:cxnLst/>
              <a:rect l="l" t="t" r="r" b="b"/>
              <a:pathLst>
                <a:path w="3922" h="147845" extrusionOk="0">
                  <a:moveTo>
                    <a:pt x="1" y="1"/>
                  </a:moveTo>
                  <a:lnTo>
                    <a:pt x="1" y="147845"/>
                  </a:lnTo>
                  <a:lnTo>
                    <a:pt x="3922" y="147845"/>
                  </a:lnTo>
                  <a:lnTo>
                    <a:pt x="39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flipH="1">
              <a:off x="6354725" y="-2443525"/>
              <a:ext cx="138325" cy="137550"/>
            </a:xfrm>
            <a:custGeom>
              <a:avLst/>
              <a:gdLst/>
              <a:ahLst/>
              <a:cxnLst/>
              <a:rect l="l" t="t" r="r" b="b"/>
              <a:pathLst>
                <a:path w="5533" h="5502" extrusionOk="0">
                  <a:moveTo>
                    <a:pt x="0" y="0"/>
                  </a:moveTo>
                  <a:lnTo>
                    <a:pt x="0" y="5502"/>
                  </a:lnTo>
                  <a:lnTo>
                    <a:pt x="5532" y="5502"/>
                  </a:lnTo>
                  <a:lnTo>
                    <a:pt x="55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flipH="1">
              <a:off x="5735425" y="-1442750"/>
              <a:ext cx="631475" cy="93475"/>
            </a:xfrm>
            <a:custGeom>
              <a:avLst/>
              <a:gdLst/>
              <a:ahLst/>
              <a:cxnLst/>
              <a:rect l="l" t="t" r="r" b="b"/>
              <a:pathLst>
                <a:path w="25259" h="3739" extrusionOk="0">
                  <a:moveTo>
                    <a:pt x="0" y="0"/>
                  </a:moveTo>
                  <a:lnTo>
                    <a:pt x="0" y="3739"/>
                  </a:lnTo>
                  <a:lnTo>
                    <a:pt x="25259" y="3739"/>
                  </a:lnTo>
                  <a:lnTo>
                    <a:pt x="25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flipH="1">
              <a:off x="6344850" y="-1457950"/>
              <a:ext cx="138325" cy="137550"/>
            </a:xfrm>
            <a:custGeom>
              <a:avLst/>
              <a:gdLst/>
              <a:ahLst/>
              <a:cxnLst/>
              <a:rect l="l" t="t" r="r" b="b"/>
              <a:pathLst>
                <a:path w="5533" h="5502" extrusionOk="0">
                  <a:moveTo>
                    <a:pt x="0" y="0"/>
                  </a:moveTo>
                  <a:lnTo>
                    <a:pt x="0" y="5502"/>
                  </a:lnTo>
                  <a:lnTo>
                    <a:pt x="5533" y="5502"/>
                  </a:lnTo>
                  <a:lnTo>
                    <a:pt x="5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flipH="1">
              <a:off x="5041625" y="-1492150"/>
              <a:ext cx="1080600" cy="1352625"/>
            </a:xfrm>
            <a:custGeom>
              <a:avLst/>
              <a:gdLst/>
              <a:ahLst/>
              <a:cxnLst/>
              <a:rect l="l" t="t" r="r" b="b"/>
              <a:pathLst>
                <a:path w="43224" h="54105" extrusionOk="0">
                  <a:moveTo>
                    <a:pt x="17296" y="0"/>
                  </a:moveTo>
                  <a:cubicBezTo>
                    <a:pt x="17296" y="335"/>
                    <a:pt x="19119" y="17721"/>
                    <a:pt x="15472" y="23375"/>
                  </a:cubicBezTo>
                  <a:cubicBezTo>
                    <a:pt x="11794" y="29059"/>
                    <a:pt x="0" y="31430"/>
                    <a:pt x="1064" y="39910"/>
                  </a:cubicBezTo>
                  <a:cubicBezTo>
                    <a:pt x="2035" y="47824"/>
                    <a:pt x="10053" y="54105"/>
                    <a:pt x="21529" y="54105"/>
                  </a:cubicBezTo>
                  <a:cubicBezTo>
                    <a:pt x="21556" y="54105"/>
                    <a:pt x="21584" y="54105"/>
                    <a:pt x="21612" y="54105"/>
                  </a:cubicBezTo>
                  <a:cubicBezTo>
                    <a:pt x="21639" y="54105"/>
                    <a:pt x="21667" y="54105"/>
                    <a:pt x="21694" y="54105"/>
                  </a:cubicBezTo>
                  <a:cubicBezTo>
                    <a:pt x="33170" y="54105"/>
                    <a:pt x="41189" y="47794"/>
                    <a:pt x="42159" y="39910"/>
                  </a:cubicBezTo>
                  <a:cubicBezTo>
                    <a:pt x="43223" y="31399"/>
                    <a:pt x="31430" y="29059"/>
                    <a:pt x="27721" y="23375"/>
                  </a:cubicBezTo>
                  <a:cubicBezTo>
                    <a:pt x="24074" y="17721"/>
                    <a:pt x="25989" y="335"/>
                    <a:pt x="25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flipH="1">
              <a:off x="5065200" y="-1493675"/>
              <a:ext cx="1035750" cy="1356100"/>
            </a:xfrm>
            <a:custGeom>
              <a:avLst/>
              <a:gdLst/>
              <a:ahLst/>
              <a:cxnLst/>
              <a:rect l="l" t="t" r="r" b="b"/>
              <a:pathLst>
                <a:path w="41430" h="54244" extrusionOk="0">
                  <a:moveTo>
                    <a:pt x="26870" y="23436"/>
                  </a:moveTo>
                  <a:lnTo>
                    <a:pt x="27113" y="23800"/>
                  </a:lnTo>
                  <a:cubicBezTo>
                    <a:pt x="27144" y="23831"/>
                    <a:pt x="27174" y="23892"/>
                    <a:pt x="27235" y="23983"/>
                  </a:cubicBezTo>
                  <a:cubicBezTo>
                    <a:pt x="27265" y="24044"/>
                    <a:pt x="27326" y="24135"/>
                    <a:pt x="27417" y="24196"/>
                  </a:cubicBezTo>
                  <a:cubicBezTo>
                    <a:pt x="27539" y="24348"/>
                    <a:pt x="27691" y="24560"/>
                    <a:pt x="27873" y="24743"/>
                  </a:cubicBezTo>
                  <a:cubicBezTo>
                    <a:pt x="28542" y="25503"/>
                    <a:pt x="29728" y="26536"/>
                    <a:pt x="31369" y="27630"/>
                  </a:cubicBezTo>
                  <a:cubicBezTo>
                    <a:pt x="32159" y="28208"/>
                    <a:pt x="33101" y="28816"/>
                    <a:pt x="34105" y="29454"/>
                  </a:cubicBezTo>
                  <a:cubicBezTo>
                    <a:pt x="35077" y="30153"/>
                    <a:pt x="36202" y="30852"/>
                    <a:pt x="37296" y="31764"/>
                  </a:cubicBezTo>
                  <a:cubicBezTo>
                    <a:pt x="37813" y="32220"/>
                    <a:pt x="38390" y="32737"/>
                    <a:pt x="38877" y="33253"/>
                  </a:cubicBezTo>
                  <a:cubicBezTo>
                    <a:pt x="39424" y="33770"/>
                    <a:pt x="39910" y="34408"/>
                    <a:pt x="40275" y="35108"/>
                  </a:cubicBezTo>
                  <a:cubicBezTo>
                    <a:pt x="40532" y="35530"/>
                    <a:pt x="40745" y="35975"/>
                    <a:pt x="40913" y="36441"/>
                  </a:cubicBezTo>
                  <a:lnTo>
                    <a:pt x="40913" y="36441"/>
                  </a:lnTo>
                  <a:cubicBezTo>
                    <a:pt x="40743" y="35939"/>
                    <a:pt x="40528" y="35474"/>
                    <a:pt x="40275" y="35047"/>
                  </a:cubicBezTo>
                  <a:cubicBezTo>
                    <a:pt x="39910" y="34348"/>
                    <a:pt x="39424" y="33740"/>
                    <a:pt x="38877" y="33223"/>
                  </a:cubicBezTo>
                  <a:cubicBezTo>
                    <a:pt x="38360" y="32676"/>
                    <a:pt x="37813" y="32190"/>
                    <a:pt x="37296" y="31734"/>
                  </a:cubicBezTo>
                  <a:cubicBezTo>
                    <a:pt x="36171" y="30822"/>
                    <a:pt x="35108" y="30092"/>
                    <a:pt x="34105" y="29424"/>
                  </a:cubicBezTo>
                  <a:cubicBezTo>
                    <a:pt x="33101" y="28725"/>
                    <a:pt x="32159" y="28117"/>
                    <a:pt x="31369" y="27569"/>
                  </a:cubicBezTo>
                  <a:cubicBezTo>
                    <a:pt x="29728" y="26414"/>
                    <a:pt x="28542" y="25411"/>
                    <a:pt x="27873" y="24621"/>
                  </a:cubicBezTo>
                  <a:cubicBezTo>
                    <a:pt x="27691" y="24439"/>
                    <a:pt x="27539" y="24256"/>
                    <a:pt x="27417" y="24104"/>
                  </a:cubicBezTo>
                  <a:cubicBezTo>
                    <a:pt x="27326" y="24013"/>
                    <a:pt x="27296" y="23952"/>
                    <a:pt x="27235" y="23861"/>
                  </a:cubicBezTo>
                  <a:cubicBezTo>
                    <a:pt x="27174" y="23800"/>
                    <a:pt x="27144" y="23770"/>
                    <a:pt x="27113" y="23679"/>
                  </a:cubicBezTo>
                  <a:cubicBezTo>
                    <a:pt x="26962" y="23557"/>
                    <a:pt x="26870" y="23436"/>
                    <a:pt x="26870" y="23436"/>
                  </a:cubicBezTo>
                  <a:close/>
                  <a:moveTo>
                    <a:pt x="16445" y="1"/>
                  </a:moveTo>
                  <a:lnTo>
                    <a:pt x="16445" y="31"/>
                  </a:lnTo>
                  <a:cubicBezTo>
                    <a:pt x="16445" y="40"/>
                    <a:pt x="16446" y="49"/>
                    <a:pt x="16447" y="58"/>
                  </a:cubicBezTo>
                  <a:lnTo>
                    <a:pt x="16447" y="58"/>
                  </a:lnTo>
                  <a:lnTo>
                    <a:pt x="16445" y="61"/>
                  </a:lnTo>
                  <a:lnTo>
                    <a:pt x="16447" y="61"/>
                  </a:lnTo>
                  <a:cubicBezTo>
                    <a:pt x="16689" y="3304"/>
                    <a:pt x="16931" y="6668"/>
                    <a:pt x="16901" y="10214"/>
                  </a:cubicBezTo>
                  <a:cubicBezTo>
                    <a:pt x="16840" y="12007"/>
                    <a:pt x="16809" y="13831"/>
                    <a:pt x="16627" y="15685"/>
                  </a:cubicBezTo>
                  <a:cubicBezTo>
                    <a:pt x="16445" y="17569"/>
                    <a:pt x="16171" y="19454"/>
                    <a:pt x="15563" y="21278"/>
                  </a:cubicBezTo>
                  <a:cubicBezTo>
                    <a:pt x="15259" y="22189"/>
                    <a:pt x="14834" y="23071"/>
                    <a:pt x="14256" y="23861"/>
                  </a:cubicBezTo>
                  <a:cubicBezTo>
                    <a:pt x="13709" y="24652"/>
                    <a:pt x="12979" y="25351"/>
                    <a:pt x="12220" y="25989"/>
                  </a:cubicBezTo>
                  <a:cubicBezTo>
                    <a:pt x="10669" y="27235"/>
                    <a:pt x="8937" y="28360"/>
                    <a:pt x="7235" y="29484"/>
                  </a:cubicBezTo>
                  <a:cubicBezTo>
                    <a:pt x="6353" y="30062"/>
                    <a:pt x="5533" y="30639"/>
                    <a:pt x="4681" y="31278"/>
                  </a:cubicBezTo>
                  <a:cubicBezTo>
                    <a:pt x="3891" y="31916"/>
                    <a:pt x="3101" y="32615"/>
                    <a:pt x="2371" y="33405"/>
                  </a:cubicBezTo>
                  <a:cubicBezTo>
                    <a:pt x="1642" y="34196"/>
                    <a:pt x="1034" y="35077"/>
                    <a:pt x="608" y="36050"/>
                  </a:cubicBezTo>
                  <a:cubicBezTo>
                    <a:pt x="213" y="37053"/>
                    <a:pt x="1" y="38147"/>
                    <a:pt x="61" y="39211"/>
                  </a:cubicBezTo>
                  <a:cubicBezTo>
                    <a:pt x="92" y="39910"/>
                    <a:pt x="183" y="40579"/>
                    <a:pt x="304" y="41217"/>
                  </a:cubicBezTo>
                  <a:cubicBezTo>
                    <a:pt x="396" y="41582"/>
                    <a:pt x="517" y="41886"/>
                    <a:pt x="578" y="42220"/>
                  </a:cubicBezTo>
                  <a:lnTo>
                    <a:pt x="730" y="42706"/>
                  </a:lnTo>
                  <a:lnTo>
                    <a:pt x="821" y="42950"/>
                  </a:lnTo>
                  <a:lnTo>
                    <a:pt x="882" y="43162"/>
                  </a:lnTo>
                  <a:lnTo>
                    <a:pt x="1064" y="43618"/>
                  </a:lnTo>
                  <a:lnTo>
                    <a:pt x="1308" y="44074"/>
                  </a:lnTo>
                  <a:lnTo>
                    <a:pt x="1520" y="44530"/>
                  </a:lnTo>
                  <a:lnTo>
                    <a:pt x="1763" y="44986"/>
                  </a:lnTo>
                  <a:lnTo>
                    <a:pt x="2037" y="45412"/>
                  </a:lnTo>
                  <a:lnTo>
                    <a:pt x="2128" y="45624"/>
                  </a:lnTo>
                  <a:lnTo>
                    <a:pt x="2280" y="45837"/>
                  </a:lnTo>
                  <a:lnTo>
                    <a:pt x="2554" y="46263"/>
                  </a:lnTo>
                  <a:lnTo>
                    <a:pt x="2858" y="46628"/>
                  </a:lnTo>
                  <a:cubicBezTo>
                    <a:pt x="3648" y="47691"/>
                    <a:pt x="4621" y="48603"/>
                    <a:pt x="5593" y="49424"/>
                  </a:cubicBezTo>
                  <a:cubicBezTo>
                    <a:pt x="6596" y="50275"/>
                    <a:pt x="7691" y="51004"/>
                    <a:pt x="8815" y="51582"/>
                  </a:cubicBezTo>
                  <a:cubicBezTo>
                    <a:pt x="11095" y="52737"/>
                    <a:pt x="13527" y="53497"/>
                    <a:pt x="15958" y="53892"/>
                  </a:cubicBezTo>
                  <a:cubicBezTo>
                    <a:pt x="17579" y="54135"/>
                    <a:pt x="19187" y="54243"/>
                    <a:pt x="20781" y="54243"/>
                  </a:cubicBezTo>
                  <a:cubicBezTo>
                    <a:pt x="21578" y="54243"/>
                    <a:pt x="22372" y="54216"/>
                    <a:pt x="23162" y="54166"/>
                  </a:cubicBezTo>
                  <a:cubicBezTo>
                    <a:pt x="25472" y="53953"/>
                    <a:pt x="27752" y="53467"/>
                    <a:pt x="29849" y="52737"/>
                  </a:cubicBezTo>
                  <a:cubicBezTo>
                    <a:pt x="31977" y="52038"/>
                    <a:pt x="33892" y="51004"/>
                    <a:pt x="35533" y="49697"/>
                  </a:cubicBezTo>
                  <a:cubicBezTo>
                    <a:pt x="37174" y="48421"/>
                    <a:pt x="38542" y="46901"/>
                    <a:pt x="39515" y="45229"/>
                  </a:cubicBezTo>
                  <a:cubicBezTo>
                    <a:pt x="40518" y="43558"/>
                    <a:pt x="41096" y="41734"/>
                    <a:pt x="41308" y="39971"/>
                  </a:cubicBezTo>
                  <a:cubicBezTo>
                    <a:pt x="41430" y="39120"/>
                    <a:pt x="41399" y="38238"/>
                    <a:pt x="41187" y="37387"/>
                  </a:cubicBezTo>
                  <a:cubicBezTo>
                    <a:pt x="41115" y="37062"/>
                    <a:pt x="41023" y="36747"/>
                    <a:pt x="40913" y="36441"/>
                  </a:cubicBezTo>
                  <a:lnTo>
                    <a:pt x="40913" y="36441"/>
                  </a:lnTo>
                  <a:cubicBezTo>
                    <a:pt x="41009" y="36725"/>
                    <a:pt x="41091" y="37020"/>
                    <a:pt x="41156" y="37326"/>
                  </a:cubicBezTo>
                  <a:cubicBezTo>
                    <a:pt x="41339" y="38147"/>
                    <a:pt x="41399" y="39029"/>
                    <a:pt x="41278" y="39910"/>
                  </a:cubicBezTo>
                  <a:cubicBezTo>
                    <a:pt x="41035" y="41643"/>
                    <a:pt x="40488" y="43436"/>
                    <a:pt x="39485" y="45108"/>
                  </a:cubicBezTo>
                  <a:cubicBezTo>
                    <a:pt x="38512" y="46749"/>
                    <a:pt x="37144" y="48299"/>
                    <a:pt x="35503" y="49545"/>
                  </a:cubicBezTo>
                  <a:cubicBezTo>
                    <a:pt x="33861" y="50852"/>
                    <a:pt x="31916" y="51886"/>
                    <a:pt x="29849" y="52585"/>
                  </a:cubicBezTo>
                  <a:cubicBezTo>
                    <a:pt x="27752" y="53315"/>
                    <a:pt x="25472" y="53801"/>
                    <a:pt x="23162" y="53953"/>
                  </a:cubicBezTo>
                  <a:cubicBezTo>
                    <a:pt x="22317" y="54029"/>
                    <a:pt x="21468" y="54066"/>
                    <a:pt x="20616" y="54066"/>
                  </a:cubicBezTo>
                  <a:cubicBezTo>
                    <a:pt x="19076" y="54066"/>
                    <a:pt x="17523" y="53944"/>
                    <a:pt x="15958" y="53710"/>
                  </a:cubicBezTo>
                  <a:cubicBezTo>
                    <a:pt x="13527" y="53284"/>
                    <a:pt x="11156" y="52555"/>
                    <a:pt x="8876" y="51369"/>
                  </a:cubicBezTo>
                  <a:cubicBezTo>
                    <a:pt x="7721" y="50822"/>
                    <a:pt x="6627" y="50123"/>
                    <a:pt x="5624" y="49302"/>
                  </a:cubicBezTo>
                  <a:cubicBezTo>
                    <a:pt x="4621" y="48451"/>
                    <a:pt x="3709" y="47539"/>
                    <a:pt x="2888" y="46476"/>
                  </a:cubicBezTo>
                  <a:lnTo>
                    <a:pt x="2584" y="46111"/>
                  </a:lnTo>
                  <a:lnTo>
                    <a:pt x="2341" y="45685"/>
                  </a:lnTo>
                  <a:lnTo>
                    <a:pt x="2189" y="45503"/>
                  </a:lnTo>
                  <a:lnTo>
                    <a:pt x="2067" y="45260"/>
                  </a:lnTo>
                  <a:lnTo>
                    <a:pt x="1794" y="44834"/>
                  </a:lnTo>
                  <a:lnTo>
                    <a:pt x="1581" y="44378"/>
                  </a:lnTo>
                  <a:lnTo>
                    <a:pt x="1338" y="43922"/>
                  </a:lnTo>
                  <a:lnTo>
                    <a:pt x="1156" y="43466"/>
                  </a:lnTo>
                  <a:lnTo>
                    <a:pt x="973" y="43010"/>
                  </a:lnTo>
                  <a:lnTo>
                    <a:pt x="882" y="42798"/>
                  </a:lnTo>
                  <a:lnTo>
                    <a:pt x="821" y="42555"/>
                  </a:lnTo>
                  <a:lnTo>
                    <a:pt x="669" y="42068"/>
                  </a:lnTo>
                  <a:cubicBezTo>
                    <a:pt x="548" y="41734"/>
                    <a:pt x="487" y="41430"/>
                    <a:pt x="396" y="41065"/>
                  </a:cubicBezTo>
                  <a:cubicBezTo>
                    <a:pt x="244" y="40427"/>
                    <a:pt x="183" y="39789"/>
                    <a:pt x="122" y="39089"/>
                  </a:cubicBezTo>
                  <a:cubicBezTo>
                    <a:pt x="92" y="38026"/>
                    <a:pt x="274" y="36962"/>
                    <a:pt x="700" y="35989"/>
                  </a:cubicBezTo>
                  <a:cubicBezTo>
                    <a:pt x="1095" y="35047"/>
                    <a:pt x="1703" y="34135"/>
                    <a:pt x="2402" y="33375"/>
                  </a:cubicBezTo>
                  <a:cubicBezTo>
                    <a:pt x="3131" y="32615"/>
                    <a:pt x="3891" y="31916"/>
                    <a:pt x="4742" y="31278"/>
                  </a:cubicBezTo>
                  <a:cubicBezTo>
                    <a:pt x="5563" y="30670"/>
                    <a:pt x="6444" y="30062"/>
                    <a:pt x="7265" y="29484"/>
                  </a:cubicBezTo>
                  <a:cubicBezTo>
                    <a:pt x="8998" y="28360"/>
                    <a:pt x="10730" y="27296"/>
                    <a:pt x="12250" y="25989"/>
                  </a:cubicBezTo>
                  <a:cubicBezTo>
                    <a:pt x="13010" y="25351"/>
                    <a:pt x="13739" y="24652"/>
                    <a:pt x="14317" y="23861"/>
                  </a:cubicBezTo>
                  <a:cubicBezTo>
                    <a:pt x="14925" y="23071"/>
                    <a:pt x="15290" y="22159"/>
                    <a:pt x="15594" y="21247"/>
                  </a:cubicBezTo>
                  <a:cubicBezTo>
                    <a:pt x="16201" y="19423"/>
                    <a:pt x="16475" y="17509"/>
                    <a:pt x="16657" y="15654"/>
                  </a:cubicBezTo>
                  <a:cubicBezTo>
                    <a:pt x="16840" y="13800"/>
                    <a:pt x="16931" y="11977"/>
                    <a:pt x="16931" y="10183"/>
                  </a:cubicBezTo>
                  <a:cubicBezTo>
                    <a:pt x="16931" y="6650"/>
                    <a:pt x="16751" y="3236"/>
                    <a:pt x="16480" y="61"/>
                  </a:cubicBezTo>
                  <a:lnTo>
                    <a:pt x="25071" y="61"/>
                  </a:lnTo>
                  <a:cubicBezTo>
                    <a:pt x="24408" y="7359"/>
                    <a:pt x="24440" y="13325"/>
                    <a:pt x="25016" y="17357"/>
                  </a:cubicBezTo>
                  <a:cubicBezTo>
                    <a:pt x="25168" y="18390"/>
                    <a:pt x="25320" y="19302"/>
                    <a:pt x="25503" y="20062"/>
                  </a:cubicBezTo>
                  <a:cubicBezTo>
                    <a:pt x="25624" y="20457"/>
                    <a:pt x="25715" y="20822"/>
                    <a:pt x="25806" y="21126"/>
                  </a:cubicBezTo>
                  <a:cubicBezTo>
                    <a:pt x="25837" y="21278"/>
                    <a:pt x="25928" y="21430"/>
                    <a:pt x="25958" y="21582"/>
                  </a:cubicBezTo>
                  <a:cubicBezTo>
                    <a:pt x="25989" y="21734"/>
                    <a:pt x="26080" y="21886"/>
                    <a:pt x="26110" y="22007"/>
                  </a:cubicBezTo>
                  <a:cubicBezTo>
                    <a:pt x="26232" y="22281"/>
                    <a:pt x="26354" y="22463"/>
                    <a:pt x="26414" y="22645"/>
                  </a:cubicBezTo>
                  <a:cubicBezTo>
                    <a:pt x="26475" y="22767"/>
                    <a:pt x="26506" y="22858"/>
                    <a:pt x="26536" y="22919"/>
                  </a:cubicBezTo>
                  <a:cubicBezTo>
                    <a:pt x="26566" y="23010"/>
                    <a:pt x="26597" y="23041"/>
                    <a:pt x="26658" y="23101"/>
                  </a:cubicBezTo>
                  <a:lnTo>
                    <a:pt x="26870" y="23436"/>
                  </a:lnTo>
                  <a:cubicBezTo>
                    <a:pt x="26870" y="23436"/>
                    <a:pt x="26840" y="23345"/>
                    <a:pt x="26718" y="23101"/>
                  </a:cubicBezTo>
                  <a:cubicBezTo>
                    <a:pt x="26688" y="23071"/>
                    <a:pt x="26658" y="22980"/>
                    <a:pt x="26627" y="22919"/>
                  </a:cubicBezTo>
                  <a:cubicBezTo>
                    <a:pt x="26566" y="22828"/>
                    <a:pt x="26536" y="22737"/>
                    <a:pt x="26506" y="22645"/>
                  </a:cubicBezTo>
                  <a:cubicBezTo>
                    <a:pt x="26414" y="22463"/>
                    <a:pt x="26323" y="22281"/>
                    <a:pt x="26232" y="22007"/>
                  </a:cubicBezTo>
                  <a:cubicBezTo>
                    <a:pt x="26202" y="21855"/>
                    <a:pt x="26110" y="21734"/>
                    <a:pt x="26080" y="21582"/>
                  </a:cubicBezTo>
                  <a:cubicBezTo>
                    <a:pt x="26050" y="21430"/>
                    <a:pt x="25958" y="21278"/>
                    <a:pt x="25928" y="21126"/>
                  </a:cubicBezTo>
                  <a:cubicBezTo>
                    <a:pt x="25806" y="20791"/>
                    <a:pt x="25746" y="20457"/>
                    <a:pt x="25624" y="20062"/>
                  </a:cubicBezTo>
                  <a:cubicBezTo>
                    <a:pt x="25442" y="19271"/>
                    <a:pt x="25290" y="18390"/>
                    <a:pt x="25138" y="17357"/>
                  </a:cubicBezTo>
                  <a:cubicBezTo>
                    <a:pt x="24560" y="13314"/>
                    <a:pt x="24530" y="7326"/>
                    <a:pt x="25199" y="31"/>
                  </a:cubicBezTo>
                  <a:lnTo>
                    <a:pt x="2519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flipH="1">
              <a:off x="5416250" y="-1544575"/>
              <a:ext cx="334400" cy="104125"/>
            </a:xfrm>
            <a:custGeom>
              <a:avLst/>
              <a:gdLst/>
              <a:ahLst/>
              <a:cxnLst/>
              <a:rect l="l" t="t" r="r" b="b"/>
              <a:pathLst>
                <a:path w="13376" h="4165" extrusionOk="0">
                  <a:moveTo>
                    <a:pt x="2068" y="0"/>
                  </a:moveTo>
                  <a:cubicBezTo>
                    <a:pt x="943" y="0"/>
                    <a:pt x="1" y="942"/>
                    <a:pt x="1" y="2097"/>
                  </a:cubicBezTo>
                  <a:cubicBezTo>
                    <a:pt x="1" y="3222"/>
                    <a:pt x="943" y="4164"/>
                    <a:pt x="2068" y="4164"/>
                  </a:cubicBezTo>
                  <a:lnTo>
                    <a:pt x="11278" y="4164"/>
                  </a:lnTo>
                  <a:cubicBezTo>
                    <a:pt x="12402" y="4164"/>
                    <a:pt x="13314" y="3222"/>
                    <a:pt x="13375" y="2097"/>
                  </a:cubicBezTo>
                  <a:cubicBezTo>
                    <a:pt x="13375" y="942"/>
                    <a:pt x="12402" y="0"/>
                    <a:pt x="11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flipH="1">
              <a:off x="5108500" y="-1440475"/>
              <a:ext cx="949900" cy="1250050"/>
            </a:xfrm>
            <a:custGeom>
              <a:avLst/>
              <a:gdLst/>
              <a:ahLst/>
              <a:cxnLst/>
              <a:rect l="l" t="t" r="r" b="b"/>
              <a:pathLst>
                <a:path w="37996" h="50002" extrusionOk="0">
                  <a:moveTo>
                    <a:pt x="16080" y="0"/>
                  </a:moveTo>
                  <a:cubicBezTo>
                    <a:pt x="16475" y="0"/>
                    <a:pt x="17904" y="17204"/>
                    <a:pt x="14682" y="22189"/>
                  </a:cubicBezTo>
                  <a:cubicBezTo>
                    <a:pt x="11460" y="27174"/>
                    <a:pt x="1" y="30062"/>
                    <a:pt x="943" y="37539"/>
                  </a:cubicBezTo>
                  <a:cubicBezTo>
                    <a:pt x="1822" y="44480"/>
                    <a:pt x="8838" y="50001"/>
                    <a:pt x="18915" y="50001"/>
                  </a:cubicBezTo>
                  <a:cubicBezTo>
                    <a:pt x="18943" y="50001"/>
                    <a:pt x="18970" y="50001"/>
                    <a:pt x="18998" y="50001"/>
                  </a:cubicBezTo>
                  <a:cubicBezTo>
                    <a:pt x="19053" y="50001"/>
                    <a:pt x="19107" y="50002"/>
                    <a:pt x="19162" y="50002"/>
                  </a:cubicBezTo>
                  <a:cubicBezTo>
                    <a:pt x="29166" y="50002"/>
                    <a:pt x="36176" y="44462"/>
                    <a:pt x="37023" y="37539"/>
                  </a:cubicBezTo>
                  <a:cubicBezTo>
                    <a:pt x="37995" y="30062"/>
                    <a:pt x="27995" y="27721"/>
                    <a:pt x="24378" y="23040"/>
                  </a:cubicBezTo>
                  <a:cubicBezTo>
                    <a:pt x="20396" y="17903"/>
                    <a:pt x="22098" y="304"/>
                    <a:pt x="2209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flipH="1">
              <a:off x="5125225" y="-760525"/>
              <a:ext cx="917225" cy="570100"/>
            </a:xfrm>
            <a:custGeom>
              <a:avLst/>
              <a:gdLst/>
              <a:ahLst/>
              <a:cxnLst/>
              <a:rect l="l" t="t" r="r" b="b"/>
              <a:pathLst>
                <a:path w="36689" h="22804" extrusionOk="0">
                  <a:moveTo>
                    <a:pt x="21947" y="1009"/>
                  </a:moveTo>
                  <a:cubicBezTo>
                    <a:pt x="23406" y="1009"/>
                    <a:pt x="24530" y="2134"/>
                    <a:pt x="24530" y="3593"/>
                  </a:cubicBezTo>
                  <a:cubicBezTo>
                    <a:pt x="24530" y="5022"/>
                    <a:pt x="23406" y="6177"/>
                    <a:pt x="21947" y="6177"/>
                  </a:cubicBezTo>
                  <a:cubicBezTo>
                    <a:pt x="20518" y="6177"/>
                    <a:pt x="19363" y="5022"/>
                    <a:pt x="19363" y="3593"/>
                  </a:cubicBezTo>
                  <a:cubicBezTo>
                    <a:pt x="19363" y="2134"/>
                    <a:pt x="20518" y="1009"/>
                    <a:pt x="21947" y="1009"/>
                  </a:cubicBezTo>
                  <a:close/>
                  <a:moveTo>
                    <a:pt x="15108" y="3897"/>
                  </a:moveTo>
                  <a:cubicBezTo>
                    <a:pt x="15837" y="3897"/>
                    <a:pt x="16415" y="4475"/>
                    <a:pt x="16415" y="5174"/>
                  </a:cubicBezTo>
                  <a:cubicBezTo>
                    <a:pt x="16415" y="5873"/>
                    <a:pt x="15837" y="6481"/>
                    <a:pt x="15108" y="6481"/>
                  </a:cubicBezTo>
                  <a:cubicBezTo>
                    <a:pt x="14409" y="6481"/>
                    <a:pt x="13831" y="5903"/>
                    <a:pt x="13831" y="5174"/>
                  </a:cubicBezTo>
                  <a:cubicBezTo>
                    <a:pt x="13831" y="4475"/>
                    <a:pt x="14409" y="3897"/>
                    <a:pt x="15108" y="3897"/>
                  </a:cubicBezTo>
                  <a:close/>
                  <a:moveTo>
                    <a:pt x="28573" y="3988"/>
                  </a:moveTo>
                  <a:cubicBezTo>
                    <a:pt x="29485" y="3988"/>
                    <a:pt x="30214" y="4718"/>
                    <a:pt x="30214" y="5630"/>
                  </a:cubicBezTo>
                  <a:cubicBezTo>
                    <a:pt x="30245" y="6511"/>
                    <a:pt x="29485" y="7271"/>
                    <a:pt x="28573" y="7271"/>
                  </a:cubicBezTo>
                  <a:cubicBezTo>
                    <a:pt x="27661" y="7271"/>
                    <a:pt x="26932" y="6541"/>
                    <a:pt x="26932" y="5630"/>
                  </a:cubicBezTo>
                  <a:cubicBezTo>
                    <a:pt x="26932" y="4718"/>
                    <a:pt x="27661" y="3988"/>
                    <a:pt x="28573" y="3988"/>
                  </a:cubicBezTo>
                  <a:close/>
                  <a:moveTo>
                    <a:pt x="9424" y="2560"/>
                  </a:moveTo>
                  <a:cubicBezTo>
                    <a:pt x="10852" y="2560"/>
                    <a:pt x="12007" y="3684"/>
                    <a:pt x="12007" y="5143"/>
                  </a:cubicBezTo>
                  <a:cubicBezTo>
                    <a:pt x="12007" y="6602"/>
                    <a:pt x="10822" y="7727"/>
                    <a:pt x="9424" y="7727"/>
                  </a:cubicBezTo>
                  <a:cubicBezTo>
                    <a:pt x="8025" y="7727"/>
                    <a:pt x="6840" y="6602"/>
                    <a:pt x="6840" y="5143"/>
                  </a:cubicBezTo>
                  <a:cubicBezTo>
                    <a:pt x="6840" y="3684"/>
                    <a:pt x="7965" y="2560"/>
                    <a:pt x="9424" y="2560"/>
                  </a:cubicBezTo>
                  <a:close/>
                  <a:moveTo>
                    <a:pt x="18086" y="5174"/>
                  </a:moveTo>
                  <a:cubicBezTo>
                    <a:pt x="18786" y="5174"/>
                    <a:pt x="19363" y="5751"/>
                    <a:pt x="19363" y="6481"/>
                  </a:cubicBezTo>
                  <a:cubicBezTo>
                    <a:pt x="19363" y="7210"/>
                    <a:pt x="18786" y="7757"/>
                    <a:pt x="18086" y="7757"/>
                  </a:cubicBezTo>
                  <a:cubicBezTo>
                    <a:pt x="17357" y="7757"/>
                    <a:pt x="16779" y="7210"/>
                    <a:pt x="16779" y="6481"/>
                  </a:cubicBezTo>
                  <a:cubicBezTo>
                    <a:pt x="16779" y="5751"/>
                    <a:pt x="17357" y="5174"/>
                    <a:pt x="18086" y="5174"/>
                  </a:cubicBezTo>
                  <a:close/>
                  <a:moveTo>
                    <a:pt x="21955" y="0"/>
                  </a:moveTo>
                  <a:cubicBezTo>
                    <a:pt x="21882" y="0"/>
                    <a:pt x="21808" y="2"/>
                    <a:pt x="21734" y="6"/>
                  </a:cubicBezTo>
                  <a:cubicBezTo>
                    <a:pt x="19515" y="128"/>
                    <a:pt x="17600" y="1982"/>
                    <a:pt x="17357" y="4201"/>
                  </a:cubicBezTo>
                  <a:cubicBezTo>
                    <a:pt x="16914" y="3374"/>
                    <a:pt x="16040" y="2862"/>
                    <a:pt x="15126" y="2862"/>
                  </a:cubicBezTo>
                  <a:cubicBezTo>
                    <a:pt x="15099" y="2862"/>
                    <a:pt x="15073" y="2863"/>
                    <a:pt x="15047" y="2864"/>
                  </a:cubicBezTo>
                  <a:cubicBezTo>
                    <a:pt x="14074" y="2894"/>
                    <a:pt x="13223" y="3502"/>
                    <a:pt x="12798" y="4353"/>
                  </a:cubicBezTo>
                  <a:cubicBezTo>
                    <a:pt x="12463" y="2772"/>
                    <a:pt x="10943" y="1557"/>
                    <a:pt x="9363" y="1557"/>
                  </a:cubicBezTo>
                  <a:cubicBezTo>
                    <a:pt x="9343" y="1556"/>
                    <a:pt x="9323" y="1556"/>
                    <a:pt x="9303" y="1556"/>
                  </a:cubicBezTo>
                  <a:cubicBezTo>
                    <a:pt x="7744" y="1556"/>
                    <a:pt x="6257" y="2731"/>
                    <a:pt x="5837" y="4231"/>
                  </a:cubicBezTo>
                  <a:cubicBezTo>
                    <a:pt x="5409" y="3946"/>
                    <a:pt x="4898" y="3811"/>
                    <a:pt x="4382" y="3811"/>
                  </a:cubicBezTo>
                  <a:cubicBezTo>
                    <a:pt x="3470" y="3811"/>
                    <a:pt x="2543" y="4234"/>
                    <a:pt x="2038" y="4991"/>
                  </a:cubicBezTo>
                  <a:lnTo>
                    <a:pt x="1916" y="4991"/>
                  </a:lnTo>
                  <a:cubicBezTo>
                    <a:pt x="700" y="6511"/>
                    <a:pt x="1" y="8274"/>
                    <a:pt x="244" y="10341"/>
                  </a:cubicBezTo>
                  <a:cubicBezTo>
                    <a:pt x="1123" y="17282"/>
                    <a:pt x="8169" y="22803"/>
                    <a:pt x="18216" y="22803"/>
                  </a:cubicBezTo>
                  <a:cubicBezTo>
                    <a:pt x="18244" y="22803"/>
                    <a:pt x="18272" y="22803"/>
                    <a:pt x="18299" y="22803"/>
                  </a:cubicBezTo>
                  <a:cubicBezTo>
                    <a:pt x="18354" y="22803"/>
                    <a:pt x="18409" y="22804"/>
                    <a:pt x="18463" y="22804"/>
                  </a:cubicBezTo>
                  <a:cubicBezTo>
                    <a:pt x="28497" y="22804"/>
                    <a:pt x="35478" y="17264"/>
                    <a:pt x="36354" y="10341"/>
                  </a:cubicBezTo>
                  <a:cubicBezTo>
                    <a:pt x="36689" y="8517"/>
                    <a:pt x="35929" y="6177"/>
                    <a:pt x="34774" y="4991"/>
                  </a:cubicBezTo>
                  <a:lnTo>
                    <a:pt x="34409" y="4991"/>
                  </a:lnTo>
                  <a:cubicBezTo>
                    <a:pt x="33849" y="4292"/>
                    <a:pt x="32935" y="3895"/>
                    <a:pt x="32011" y="3895"/>
                  </a:cubicBezTo>
                  <a:cubicBezTo>
                    <a:pt x="31530" y="3895"/>
                    <a:pt x="31047" y="4002"/>
                    <a:pt x="30609" y="4231"/>
                  </a:cubicBezTo>
                  <a:cubicBezTo>
                    <a:pt x="30275" y="3472"/>
                    <a:pt x="29515" y="2955"/>
                    <a:pt x="28695" y="2833"/>
                  </a:cubicBezTo>
                  <a:cubicBezTo>
                    <a:pt x="28591" y="2818"/>
                    <a:pt x="28488" y="2811"/>
                    <a:pt x="28386" y="2811"/>
                  </a:cubicBezTo>
                  <a:cubicBezTo>
                    <a:pt x="27648" y="2811"/>
                    <a:pt x="26956" y="3184"/>
                    <a:pt x="26476" y="3745"/>
                  </a:cubicBezTo>
                  <a:cubicBezTo>
                    <a:pt x="26064" y="1660"/>
                    <a:pt x="24064" y="0"/>
                    <a:pt x="21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flipH="1">
              <a:off x="5696650" y="-480150"/>
              <a:ext cx="50200" cy="46875"/>
            </a:xfrm>
            <a:custGeom>
              <a:avLst/>
              <a:gdLst/>
              <a:ahLst/>
              <a:cxnLst/>
              <a:rect l="l" t="t" r="r" b="b"/>
              <a:pathLst>
                <a:path w="2008" h="1875" extrusionOk="0">
                  <a:moveTo>
                    <a:pt x="988" y="1"/>
                  </a:moveTo>
                  <a:cubicBezTo>
                    <a:pt x="536" y="1"/>
                    <a:pt x="90" y="351"/>
                    <a:pt x="62" y="858"/>
                  </a:cubicBezTo>
                  <a:cubicBezTo>
                    <a:pt x="1" y="1345"/>
                    <a:pt x="366" y="1831"/>
                    <a:pt x="913" y="1862"/>
                  </a:cubicBezTo>
                  <a:cubicBezTo>
                    <a:pt x="960" y="1870"/>
                    <a:pt x="1007" y="1875"/>
                    <a:pt x="1054" y="1875"/>
                  </a:cubicBezTo>
                  <a:cubicBezTo>
                    <a:pt x="1489" y="1875"/>
                    <a:pt x="1888" y="1507"/>
                    <a:pt x="1916" y="1041"/>
                  </a:cubicBezTo>
                  <a:cubicBezTo>
                    <a:pt x="2007" y="494"/>
                    <a:pt x="1612" y="38"/>
                    <a:pt x="1095" y="7"/>
                  </a:cubicBezTo>
                  <a:cubicBezTo>
                    <a:pt x="1060"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flipH="1">
              <a:off x="5697425" y="-608450"/>
              <a:ext cx="38025" cy="36600"/>
            </a:xfrm>
            <a:custGeom>
              <a:avLst/>
              <a:gdLst/>
              <a:ahLst/>
              <a:cxnLst/>
              <a:rect l="l" t="t" r="r" b="b"/>
              <a:pathLst>
                <a:path w="1521" h="1464" extrusionOk="0">
                  <a:moveTo>
                    <a:pt x="763" y="0"/>
                  </a:moveTo>
                  <a:cubicBezTo>
                    <a:pt x="366" y="0"/>
                    <a:pt x="60" y="293"/>
                    <a:pt x="31" y="641"/>
                  </a:cubicBezTo>
                  <a:cubicBezTo>
                    <a:pt x="1" y="1066"/>
                    <a:pt x="305" y="1401"/>
                    <a:pt x="670" y="1462"/>
                  </a:cubicBezTo>
                  <a:cubicBezTo>
                    <a:pt x="689" y="1463"/>
                    <a:pt x="709" y="1464"/>
                    <a:pt x="728" y="1464"/>
                  </a:cubicBezTo>
                  <a:cubicBezTo>
                    <a:pt x="1125" y="1464"/>
                    <a:pt x="1431" y="1171"/>
                    <a:pt x="1460" y="823"/>
                  </a:cubicBezTo>
                  <a:cubicBezTo>
                    <a:pt x="1521" y="428"/>
                    <a:pt x="1247" y="63"/>
                    <a:pt x="822" y="3"/>
                  </a:cubicBezTo>
                  <a:cubicBezTo>
                    <a:pt x="802" y="1"/>
                    <a:pt x="782" y="0"/>
                    <a:pt x="7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flipH="1">
              <a:off x="5623700" y="-590250"/>
              <a:ext cx="25875" cy="23175"/>
            </a:xfrm>
            <a:custGeom>
              <a:avLst/>
              <a:gdLst/>
              <a:ahLst/>
              <a:cxnLst/>
              <a:rect l="l" t="t" r="r" b="b"/>
              <a:pathLst>
                <a:path w="1035" h="927" extrusionOk="0">
                  <a:moveTo>
                    <a:pt x="506" y="0"/>
                  </a:moveTo>
                  <a:cubicBezTo>
                    <a:pt x="371" y="0"/>
                    <a:pt x="241" y="62"/>
                    <a:pt x="153" y="186"/>
                  </a:cubicBezTo>
                  <a:cubicBezTo>
                    <a:pt x="1" y="430"/>
                    <a:pt x="31" y="703"/>
                    <a:pt x="274" y="855"/>
                  </a:cubicBezTo>
                  <a:cubicBezTo>
                    <a:pt x="356" y="902"/>
                    <a:pt x="447" y="926"/>
                    <a:pt x="537" y="926"/>
                  </a:cubicBezTo>
                  <a:cubicBezTo>
                    <a:pt x="680" y="926"/>
                    <a:pt x="819" y="864"/>
                    <a:pt x="912" y="734"/>
                  </a:cubicBezTo>
                  <a:cubicBezTo>
                    <a:pt x="1034" y="490"/>
                    <a:pt x="1004" y="186"/>
                    <a:pt x="791" y="95"/>
                  </a:cubicBezTo>
                  <a:cubicBezTo>
                    <a:pt x="702" y="32"/>
                    <a:pt x="603"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flipH="1">
              <a:off x="5885875" y="-602650"/>
              <a:ext cx="50175" cy="47025"/>
            </a:xfrm>
            <a:custGeom>
              <a:avLst/>
              <a:gdLst/>
              <a:ahLst/>
              <a:cxnLst/>
              <a:rect l="l" t="t" r="r" b="b"/>
              <a:pathLst>
                <a:path w="2007" h="1881" extrusionOk="0">
                  <a:moveTo>
                    <a:pt x="953" y="1"/>
                  </a:moveTo>
                  <a:cubicBezTo>
                    <a:pt x="518" y="1"/>
                    <a:pt x="116" y="368"/>
                    <a:pt x="61" y="834"/>
                  </a:cubicBezTo>
                  <a:cubicBezTo>
                    <a:pt x="0" y="1351"/>
                    <a:pt x="365" y="1837"/>
                    <a:pt x="912" y="1868"/>
                  </a:cubicBezTo>
                  <a:cubicBezTo>
                    <a:pt x="960" y="1877"/>
                    <a:pt x="1007" y="1881"/>
                    <a:pt x="1054" y="1881"/>
                  </a:cubicBezTo>
                  <a:cubicBezTo>
                    <a:pt x="1489" y="1881"/>
                    <a:pt x="1891" y="1514"/>
                    <a:pt x="1946" y="1047"/>
                  </a:cubicBezTo>
                  <a:cubicBezTo>
                    <a:pt x="2007" y="530"/>
                    <a:pt x="1611" y="44"/>
                    <a:pt x="1095" y="14"/>
                  </a:cubicBezTo>
                  <a:cubicBezTo>
                    <a:pt x="1047" y="5"/>
                    <a:pt x="1000" y="1"/>
                    <a:pt x="9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flipH="1">
              <a:off x="5494525" y="-426875"/>
              <a:ext cx="85150" cy="80875"/>
            </a:xfrm>
            <a:custGeom>
              <a:avLst/>
              <a:gdLst/>
              <a:ahLst/>
              <a:cxnLst/>
              <a:rect l="l" t="t" r="r" b="b"/>
              <a:pathLst>
                <a:path w="3406" h="3235" extrusionOk="0">
                  <a:moveTo>
                    <a:pt x="1739" y="0"/>
                  </a:moveTo>
                  <a:cubicBezTo>
                    <a:pt x="903" y="0"/>
                    <a:pt x="149" y="620"/>
                    <a:pt x="62" y="1463"/>
                  </a:cubicBezTo>
                  <a:cubicBezTo>
                    <a:pt x="1" y="2314"/>
                    <a:pt x="639" y="3165"/>
                    <a:pt x="1521" y="3226"/>
                  </a:cubicBezTo>
                  <a:cubicBezTo>
                    <a:pt x="1575" y="3232"/>
                    <a:pt x="1629" y="3235"/>
                    <a:pt x="1684" y="3235"/>
                  </a:cubicBezTo>
                  <a:cubicBezTo>
                    <a:pt x="2477" y="3235"/>
                    <a:pt x="3227" y="2623"/>
                    <a:pt x="3284" y="1797"/>
                  </a:cubicBezTo>
                  <a:cubicBezTo>
                    <a:pt x="3405" y="916"/>
                    <a:pt x="2767" y="126"/>
                    <a:pt x="1855" y="4"/>
                  </a:cubicBezTo>
                  <a:cubicBezTo>
                    <a:pt x="1816" y="1"/>
                    <a:pt x="1777" y="0"/>
                    <a:pt x="17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flipH="1">
              <a:off x="5583450" y="-488400"/>
              <a:ext cx="41800" cy="39800"/>
            </a:xfrm>
            <a:custGeom>
              <a:avLst/>
              <a:gdLst/>
              <a:ahLst/>
              <a:cxnLst/>
              <a:rect l="l" t="t" r="r" b="b"/>
              <a:pathLst>
                <a:path w="1672" h="1592" extrusionOk="0">
                  <a:moveTo>
                    <a:pt x="853" y="1"/>
                  </a:moveTo>
                  <a:cubicBezTo>
                    <a:pt x="448" y="1"/>
                    <a:pt x="60" y="298"/>
                    <a:pt x="31" y="733"/>
                  </a:cubicBezTo>
                  <a:cubicBezTo>
                    <a:pt x="0" y="1128"/>
                    <a:pt x="304" y="1553"/>
                    <a:pt x="760" y="1584"/>
                  </a:cubicBezTo>
                  <a:cubicBezTo>
                    <a:pt x="794" y="1589"/>
                    <a:pt x="828" y="1591"/>
                    <a:pt x="862" y="1591"/>
                  </a:cubicBezTo>
                  <a:cubicBezTo>
                    <a:pt x="1225" y="1591"/>
                    <a:pt x="1583" y="1301"/>
                    <a:pt x="1611" y="885"/>
                  </a:cubicBezTo>
                  <a:cubicBezTo>
                    <a:pt x="1672" y="429"/>
                    <a:pt x="1338" y="33"/>
                    <a:pt x="912" y="3"/>
                  </a:cubicBezTo>
                  <a:cubicBezTo>
                    <a:pt x="893" y="2"/>
                    <a:pt x="873" y="1"/>
                    <a:pt x="8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flipH="1">
              <a:off x="5213375" y="-1440475"/>
              <a:ext cx="383000" cy="1041075"/>
            </a:xfrm>
            <a:custGeom>
              <a:avLst/>
              <a:gdLst/>
              <a:ahLst/>
              <a:cxnLst/>
              <a:rect l="l" t="t" r="r" b="b"/>
              <a:pathLst>
                <a:path w="15320" h="41643" extrusionOk="0">
                  <a:moveTo>
                    <a:pt x="0" y="0"/>
                  </a:moveTo>
                  <a:lnTo>
                    <a:pt x="0" y="0"/>
                  </a:lnTo>
                  <a:cubicBezTo>
                    <a:pt x="0" y="0"/>
                    <a:pt x="213" y="21186"/>
                    <a:pt x="1003" y="23405"/>
                  </a:cubicBezTo>
                  <a:cubicBezTo>
                    <a:pt x="2432" y="27387"/>
                    <a:pt x="7204" y="34043"/>
                    <a:pt x="7204" y="41642"/>
                  </a:cubicBezTo>
                  <a:lnTo>
                    <a:pt x="14742" y="40031"/>
                  </a:lnTo>
                  <a:cubicBezTo>
                    <a:pt x="14742" y="40031"/>
                    <a:pt x="15320" y="33922"/>
                    <a:pt x="5228" y="24712"/>
                  </a:cubicBezTo>
                  <a:cubicBezTo>
                    <a:pt x="5168" y="24651"/>
                    <a:pt x="5137" y="24590"/>
                    <a:pt x="5076" y="24560"/>
                  </a:cubicBezTo>
                  <a:cubicBezTo>
                    <a:pt x="3496" y="22797"/>
                    <a:pt x="2584" y="20548"/>
                    <a:pt x="2402" y="18207"/>
                  </a:cubicBezTo>
                  <a:cubicBezTo>
                    <a:pt x="2371" y="16809"/>
                    <a:pt x="2280" y="15168"/>
                    <a:pt x="2250" y="13648"/>
                  </a:cubicBezTo>
                  <a:lnTo>
                    <a:pt x="2189"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flipH="1">
              <a:off x="5675375" y="-750500"/>
              <a:ext cx="43350" cy="43350"/>
            </a:xfrm>
            <a:custGeom>
              <a:avLst/>
              <a:gdLst/>
              <a:ahLst/>
              <a:cxnLst/>
              <a:rect l="l" t="t" r="r" b="b"/>
              <a:pathLst>
                <a:path w="1734" h="1734" extrusionOk="0">
                  <a:moveTo>
                    <a:pt x="882" y="1"/>
                  </a:moveTo>
                  <a:cubicBezTo>
                    <a:pt x="396" y="1"/>
                    <a:pt x="1" y="396"/>
                    <a:pt x="1" y="882"/>
                  </a:cubicBezTo>
                  <a:cubicBezTo>
                    <a:pt x="1" y="1338"/>
                    <a:pt x="396" y="1733"/>
                    <a:pt x="882" y="1733"/>
                  </a:cubicBezTo>
                  <a:cubicBezTo>
                    <a:pt x="1368" y="1733"/>
                    <a:pt x="1733" y="1338"/>
                    <a:pt x="1733" y="882"/>
                  </a:cubicBezTo>
                  <a:cubicBezTo>
                    <a:pt x="1733" y="396"/>
                    <a:pt x="1368" y="1"/>
                    <a:pt x="88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flipH="1">
              <a:off x="5621425" y="-831800"/>
              <a:ext cx="63100" cy="63100"/>
            </a:xfrm>
            <a:custGeom>
              <a:avLst/>
              <a:gdLst/>
              <a:ahLst/>
              <a:cxnLst/>
              <a:rect l="l" t="t" r="r" b="b"/>
              <a:pathLst>
                <a:path w="2524" h="2524" extrusionOk="0">
                  <a:moveTo>
                    <a:pt x="1247" y="0"/>
                  </a:moveTo>
                  <a:cubicBezTo>
                    <a:pt x="578" y="0"/>
                    <a:pt x="0" y="578"/>
                    <a:pt x="0" y="1277"/>
                  </a:cubicBezTo>
                  <a:cubicBezTo>
                    <a:pt x="0" y="1946"/>
                    <a:pt x="578" y="2523"/>
                    <a:pt x="1247" y="2523"/>
                  </a:cubicBezTo>
                  <a:cubicBezTo>
                    <a:pt x="1946" y="2523"/>
                    <a:pt x="2523" y="1946"/>
                    <a:pt x="2523" y="1277"/>
                  </a:cubicBezTo>
                  <a:cubicBezTo>
                    <a:pt x="2523" y="578"/>
                    <a:pt x="1946" y="0"/>
                    <a:pt x="124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flipH="1">
              <a:off x="5955775" y="-606875"/>
              <a:ext cx="82100" cy="270550"/>
            </a:xfrm>
            <a:custGeom>
              <a:avLst/>
              <a:gdLst/>
              <a:ahLst/>
              <a:cxnLst/>
              <a:rect l="l" t="t" r="r" b="b"/>
              <a:pathLst>
                <a:path w="3284" h="10822" extrusionOk="0">
                  <a:moveTo>
                    <a:pt x="1064" y="0"/>
                  </a:moveTo>
                  <a:cubicBezTo>
                    <a:pt x="1064" y="0"/>
                    <a:pt x="1034" y="31"/>
                    <a:pt x="973" y="92"/>
                  </a:cubicBezTo>
                  <a:cubicBezTo>
                    <a:pt x="943" y="183"/>
                    <a:pt x="882" y="244"/>
                    <a:pt x="791" y="395"/>
                  </a:cubicBezTo>
                  <a:cubicBezTo>
                    <a:pt x="639" y="669"/>
                    <a:pt x="487" y="1064"/>
                    <a:pt x="335" y="1581"/>
                  </a:cubicBezTo>
                  <a:cubicBezTo>
                    <a:pt x="31" y="2614"/>
                    <a:pt x="0" y="4134"/>
                    <a:pt x="426" y="5715"/>
                  </a:cubicBezTo>
                  <a:cubicBezTo>
                    <a:pt x="608" y="6535"/>
                    <a:pt x="882" y="7234"/>
                    <a:pt x="1216" y="7903"/>
                  </a:cubicBezTo>
                  <a:cubicBezTo>
                    <a:pt x="1520" y="8541"/>
                    <a:pt x="1885" y="9058"/>
                    <a:pt x="2219" y="9484"/>
                  </a:cubicBezTo>
                  <a:cubicBezTo>
                    <a:pt x="2523" y="9909"/>
                    <a:pt x="2766" y="10244"/>
                    <a:pt x="2979" y="10487"/>
                  </a:cubicBezTo>
                  <a:cubicBezTo>
                    <a:pt x="3070" y="10578"/>
                    <a:pt x="3162" y="10669"/>
                    <a:pt x="3192" y="10730"/>
                  </a:cubicBezTo>
                  <a:lnTo>
                    <a:pt x="3244" y="10782"/>
                  </a:lnTo>
                  <a:lnTo>
                    <a:pt x="3244" y="10782"/>
                  </a:lnTo>
                  <a:cubicBezTo>
                    <a:pt x="3232" y="10763"/>
                    <a:pt x="3222" y="10736"/>
                    <a:pt x="3222" y="10700"/>
                  </a:cubicBezTo>
                  <a:cubicBezTo>
                    <a:pt x="3192" y="10639"/>
                    <a:pt x="3101" y="10548"/>
                    <a:pt x="3040" y="10426"/>
                  </a:cubicBezTo>
                  <a:cubicBezTo>
                    <a:pt x="2858" y="10213"/>
                    <a:pt x="2584" y="9879"/>
                    <a:pt x="2280" y="9423"/>
                  </a:cubicBezTo>
                  <a:cubicBezTo>
                    <a:pt x="2006" y="8997"/>
                    <a:pt x="1642" y="8450"/>
                    <a:pt x="1338" y="7812"/>
                  </a:cubicBezTo>
                  <a:cubicBezTo>
                    <a:pt x="1034" y="7204"/>
                    <a:pt x="760" y="6475"/>
                    <a:pt x="517" y="5684"/>
                  </a:cubicBezTo>
                  <a:cubicBezTo>
                    <a:pt x="122" y="4134"/>
                    <a:pt x="152" y="2614"/>
                    <a:pt x="426" y="1581"/>
                  </a:cubicBezTo>
                  <a:cubicBezTo>
                    <a:pt x="517" y="1095"/>
                    <a:pt x="669" y="669"/>
                    <a:pt x="821" y="395"/>
                  </a:cubicBezTo>
                  <a:cubicBezTo>
                    <a:pt x="973" y="122"/>
                    <a:pt x="1064" y="0"/>
                    <a:pt x="1064" y="0"/>
                  </a:cubicBezTo>
                  <a:close/>
                  <a:moveTo>
                    <a:pt x="3244" y="10782"/>
                  </a:moveTo>
                  <a:cubicBezTo>
                    <a:pt x="3261" y="10810"/>
                    <a:pt x="3283" y="10821"/>
                    <a:pt x="3283" y="10821"/>
                  </a:cubicBezTo>
                  <a:lnTo>
                    <a:pt x="3244" y="10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flipH="1">
              <a:off x="5638150" y="-1323450"/>
              <a:ext cx="29650" cy="369325"/>
            </a:xfrm>
            <a:custGeom>
              <a:avLst/>
              <a:gdLst/>
              <a:ahLst/>
              <a:cxnLst/>
              <a:rect l="l" t="t" r="r" b="b"/>
              <a:pathLst>
                <a:path w="1186" h="14773" extrusionOk="0">
                  <a:moveTo>
                    <a:pt x="973" y="0"/>
                  </a:moveTo>
                  <a:cubicBezTo>
                    <a:pt x="973" y="0"/>
                    <a:pt x="973" y="91"/>
                    <a:pt x="912" y="213"/>
                  </a:cubicBezTo>
                  <a:lnTo>
                    <a:pt x="912" y="639"/>
                  </a:lnTo>
                  <a:cubicBezTo>
                    <a:pt x="973" y="1034"/>
                    <a:pt x="973" y="1550"/>
                    <a:pt x="1003" y="2250"/>
                  </a:cubicBezTo>
                  <a:cubicBezTo>
                    <a:pt x="1034" y="3557"/>
                    <a:pt x="1064" y="5472"/>
                    <a:pt x="973" y="7508"/>
                  </a:cubicBezTo>
                  <a:cubicBezTo>
                    <a:pt x="912" y="8541"/>
                    <a:pt x="851" y="9545"/>
                    <a:pt x="730" y="10396"/>
                  </a:cubicBezTo>
                  <a:cubicBezTo>
                    <a:pt x="608" y="11277"/>
                    <a:pt x="517" y="12067"/>
                    <a:pt x="395" y="12766"/>
                  </a:cubicBezTo>
                  <a:cubicBezTo>
                    <a:pt x="365" y="13101"/>
                    <a:pt x="274" y="13405"/>
                    <a:pt x="243" y="13678"/>
                  </a:cubicBezTo>
                  <a:cubicBezTo>
                    <a:pt x="152" y="13952"/>
                    <a:pt x="122" y="14165"/>
                    <a:pt x="91" y="14347"/>
                  </a:cubicBezTo>
                  <a:cubicBezTo>
                    <a:pt x="61" y="14499"/>
                    <a:pt x="61" y="14651"/>
                    <a:pt x="0" y="14773"/>
                  </a:cubicBezTo>
                  <a:cubicBezTo>
                    <a:pt x="61" y="14651"/>
                    <a:pt x="91" y="14560"/>
                    <a:pt x="122" y="14347"/>
                  </a:cubicBezTo>
                  <a:cubicBezTo>
                    <a:pt x="152" y="14165"/>
                    <a:pt x="243" y="13952"/>
                    <a:pt x="274" y="13678"/>
                  </a:cubicBezTo>
                  <a:cubicBezTo>
                    <a:pt x="365" y="13405"/>
                    <a:pt x="395" y="13101"/>
                    <a:pt x="456" y="12766"/>
                  </a:cubicBezTo>
                  <a:cubicBezTo>
                    <a:pt x="608" y="12128"/>
                    <a:pt x="730" y="11277"/>
                    <a:pt x="851" y="10396"/>
                  </a:cubicBezTo>
                  <a:cubicBezTo>
                    <a:pt x="942" y="9484"/>
                    <a:pt x="1034" y="8511"/>
                    <a:pt x="1094" y="7478"/>
                  </a:cubicBezTo>
                  <a:cubicBezTo>
                    <a:pt x="1186" y="5380"/>
                    <a:pt x="1155" y="3526"/>
                    <a:pt x="1094" y="2158"/>
                  </a:cubicBezTo>
                  <a:cubicBezTo>
                    <a:pt x="1094" y="1490"/>
                    <a:pt x="1034" y="943"/>
                    <a:pt x="1003" y="578"/>
                  </a:cubicBezTo>
                  <a:cubicBezTo>
                    <a:pt x="1003" y="426"/>
                    <a:pt x="973" y="274"/>
                    <a:pt x="973" y="152"/>
                  </a:cubicBezTo>
                  <a:lnTo>
                    <a:pt x="97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flipH="1">
              <a:off x="5125225" y="-670700"/>
              <a:ext cx="78300" cy="307775"/>
            </a:xfrm>
            <a:custGeom>
              <a:avLst/>
              <a:gdLst/>
              <a:ahLst/>
              <a:cxnLst/>
              <a:rect l="l" t="t" r="r" b="b"/>
              <a:pathLst>
                <a:path w="3132" h="12311" extrusionOk="0">
                  <a:moveTo>
                    <a:pt x="1" y="0"/>
                  </a:moveTo>
                  <a:cubicBezTo>
                    <a:pt x="1" y="0"/>
                    <a:pt x="1" y="31"/>
                    <a:pt x="62" y="122"/>
                  </a:cubicBezTo>
                  <a:cubicBezTo>
                    <a:pt x="92" y="182"/>
                    <a:pt x="214" y="304"/>
                    <a:pt x="335" y="426"/>
                  </a:cubicBezTo>
                  <a:cubicBezTo>
                    <a:pt x="578" y="669"/>
                    <a:pt x="913" y="1064"/>
                    <a:pt x="1277" y="1550"/>
                  </a:cubicBezTo>
                  <a:cubicBezTo>
                    <a:pt x="1673" y="2037"/>
                    <a:pt x="2037" y="2645"/>
                    <a:pt x="2341" y="3404"/>
                  </a:cubicBezTo>
                  <a:cubicBezTo>
                    <a:pt x="2493" y="3800"/>
                    <a:pt x="2615" y="4195"/>
                    <a:pt x="2736" y="4620"/>
                  </a:cubicBezTo>
                  <a:cubicBezTo>
                    <a:pt x="2828" y="5076"/>
                    <a:pt x="2858" y="5532"/>
                    <a:pt x="2919" y="5988"/>
                  </a:cubicBezTo>
                  <a:cubicBezTo>
                    <a:pt x="2980" y="6900"/>
                    <a:pt x="2828" y="7812"/>
                    <a:pt x="2584" y="8572"/>
                  </a:cubicBezTo>
                  <a:cubicBezTo>
                    <a:pt x="2311" y="9332"/>
                    <a:pt x="2007" y="10031"/>
                    <a:pt x="1703" y="10547"/>
                  </a:cubicBezTo>
                  <a:cubicBezTo>
                    <a:pt x="1399" y="11125"/>
                    <a:pt x="1125" y="11550"/>
                    <a:pt x="974" y="11854"/>
                  </a:cubicBezTo>
                  <a:cubicBezTo>
                    <a:pt x="913" y="12006"/>
                    <a:pt x="822" y="12128"/>
                    <a:pt x="791" y="12189"/>
                  </a:cubicBezTo>
                  <a:cubicBezTo>
                    <a:pt x="700" y="12280"/>
                    <a:pt x="700" y="12310"/>
                    <a:pt x="700" y="12310"/>
                  </a:cubicBezTo>
                  <a:cubicBezTo>
                    <a:pt x="700" y="12310"/>
                    <a:pt x="761" y="12280"/>
                    <a:pt x="852" y="12098"/>
                  </a:cubicBezTo>
                  <a:cubicBezTo>
                    <a:pt x="913" y="12037"/>
                    <a:pt x="974" y="11915"/>
                    <a:pt x="1065" y="11763"/>
                  </a:cubicBezTo>
                  <a:cubicBezTo>
                    <a:pt x="1217" y="11520"/>
                    <a:pt x="1460" y="11034"/>
                    <a:pt x="1764" y="10517"/>
                  </a:cubicBezTo>
                  <a:cubicBezTo>
                    <a:pt x="2068" y="10000"/>
                    <a:pt x="2433" y="9301"/>
                    <a:pt x="2676" y="8541"/>
                  </a:cubicBezTo>
                  <a:cubicBezTo>
                    <a:pt x="2949" y="7781"/>
                    <a:pt x="3132" y="6870"/>
                    <a:pt x="3071" y="5927"/>
                  </a:cubicBezTo>
                  <a:cubicBezTo>
                    <a:pt x="3071" y="5471"/>
                    <a:pt x="2980" y="4985"/>
                    <a:pt x="2888" y="4559"/>
                  </a:cubicBezTo>
                  <a:cubicBezTo>
                    <a:pt x="2767" y="4134"/>
                    <a:pt x="2615" y="3708"/>
                    <a:pt x="2463" y="3344"/>
                  </a:cubicBezTo>
                  <a:cubicBezTo>
                    <a:pt x="2129" y="2584"/>
                    <a:pt x="1733" y="1915"/>
                    <a:pt x="1369" y="1429"/>
                  </a:cubicBezTo>
                  <a:cubicBezTo>
                    <a:pt x="974" y="942"/>
                    <a:pt x="639" y="578"/>
                    <a:pt x="396" y="334"/>
                  </a:cubicBezTo>
                  <a:cubicBezTo>
                    <a:pt x="244" y="213"/>
                    <a:pt x="183" y="152"/>
                    <a:pt x="92" y="61"/>
                  </a:cubicBezTo>
                  <a:cubicBezTo>
                    <a:pt x="31" y="3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flipH="1">
              <a:off x="3973975" y="-1490625"/>
              <a:ext cx="4950" cy="5100"/>
            </a:xfrm>
            <a:custGeom>
              <a:avLst/>
              <a:gdLst/>
              <a:ahLst/>
              <a:cxnLst/>
              <a:rect l="l" t="t" r="r" b="b"/>
              <a:pathLst>
                <a:path w="198" h="204" extrusionOk="0">
                  <a:moveTo>
                    <a:pt x="45" y="0"/>
                  </a:moveTo>
                  <a:lnTo>
                    <a:pt x="15" y="31"/>
                  </a:lnTo>
                  <a:lnTo>
                    <a:pt x="23" y="71"/>
                  </a:lnTo>
                  <a:lnTo>
                    <a:pt x="23" y="71"/>
                  </a:lnTo>
                  <a:cubicBezTo>
                    <a:pt x="29" y="59"/>
                    <a:pt x="37" y="47"/>
                    <a:pt x="45" y="37"/>
                  </a:cubicBezTo>
                  <a:lnTo>
                    <a:pt x="45" y="37"/>
                  </a:lnTo>
                  <a:lnTo>
                    <a:pt x="45" y="31"/>
                  </a:lnTo>
                  <a:lnTo>
                    <a:pt x="45" y="0"/>
                  </a:lnTo>
                  <a:close/>
                  <a:moveTo>
                    <a:pt x="45" y="152"/>
                  </a:moveTo>
                  <a:cubicBezTo>
                    <a:pt x="43" y="152"/>
                    <a:pt x="41" y="152"/>
                    <a:pt x="39" y="153"/>
                  </a:cubicBezTo>
                  <a:lnTo>
                    <a:pt x="39" y="153"/>
                  </a:lnTo>
                  <a:lnTo>
                    <a:pt x="45" y="183"/>
                  </a:lnTo>
                  <a:lnTo>
                    <a:pt x="76" y="183"/>
                  </a:lnTo>
                  <a:cubicBezTo>
                    <a:pt x="136" y="183"/>
                    <a:pt x="136" y="183"/>
                    <a:pt x="45" y="152"/>
                  </a:cubicBezTo>
                  <a:close/>
                  <a:moveTo>
                    <a:pt x="106" y="0"/>
                  </a:moveTo>
                  <a:cubicBezTo>
                    <a:pt x="84" y="0"/>
                    <a:pt x="63" y="16"/>
                    <a:pt x="45" y="37"/>
                  </a:cubicBezTo>
                  <a:lnTo>
                    <a:pt x="45" y="37"/>
                  </a:lnTo>
                  <a:lnTo>
                    <a:pt x="45" y="91"/>
                  </a:lnTo>
                  <a:cubicBezTo>
                    <a:pt x="37" y="91"/>
                    <a:pt x="32" y="93"/>
                    <a:pt x="28" y="97"/>
                  </a:cubicBezTo>
                  <a:lnTo>
                    <a:pt x="28" y="97"/>
                  </a:lnTo>
                  <a:lnTo>
                    <a:pt x="23" y="71"/>
                  </a:lnTo>
                  <a:lnTo>
                    <a:pt x="23" y="71"/>
                  </a:lnTo>
                  <a:cubicBezTo>
                    <a:pt x="6" y="104"/>
                    <a:pt x="0" y="138"/>
                    <a:pt x="15" y="152"/>
                  </a:cubicBezTo>
                  <a:cubicBezTo>
                    <a:pt x="15" y="162"/>
                    <a:pt x="15" y="166"/>
                    <a:pt x="16" y="166"/>
                  </a:cubicBezTo>
                  <a:cubicBezTo>
                    <a:pt x="18" y="166"/>
                    <a:pt x="23" y="155"/>
                    <a:pt x="39" y="153"/>
                  </a:cubicBezTo>
                  <a:lnTo>
                    <a:pt x="39" y="153"/>
                  </a:lnTo>
                  <a:lnTo>
                    <a:pt x="37" y="144"/>
                  </a:lnTo>
                  <a:lnTo>
                    <a:pt x="37" y="144"/>
                  </a:lnTo>
                  <a:cubicBezTo>
                    <a:pt x="40" y="147"/>
                    <a:pt x="42" y="149"/>
                    <a:pt x="45" y="152"/>
                  </a:cubicBezTo>
                  <a:cubicBezTo>
                    <a:pt x="65" y="142"/>
                    <a:pt x="79" y="139"/>
                    <a:pt x="86" y="139"/>
                  </a:cubicBezTo>
                  <a:cubicBezTo>
                    <a:pt x="99" y="139"/>
                    <a:pt x="86" y="152"/>
                    <a:pt x="45" y="152"/>
                  </a:cubicBezTo>
                  <a:cubicBezTo>
                    <a:pt x="86" y="152"/>
                    <a:pt x="113" y="139"/>
                    <a:pt x="117" y="139"/>
                  </a:cubicBezTo>
                  <a:lnTo>
                    <a:pt x="117" y="139"/>
                  </a:lnTo>
                  <a:cubicBezTo>
                    <a:pt x="119" y="139"/>
                    <a:pt x="116" y="142"/>
                    <a:pt x="106" y="152"/>
                  </a:cubicBezTo>
                  <a:cubicBezTo>
                    <a:pt x="129" y="152"/>
                    <a:pt x="134" y="204"/>
                    <a:pt x="136" y="204"/>
                  </a:cubicBezTo>
                  <a:cubicBezTo>
                    <a:pt x="136" y="204"/>
                    <a:pt x="136" y="198"/>
                    <a:pt x="136" y="183"/>
                  </a:cubicBezTo>
                  <a:lnTo>
                    <a:pt x="167" y="183"/>
                  </a:lnTo>
                  <a:cubicBezTo>
                    <a:pt x="197" y="183"/>
                    <a:pt x="167" y="183"/>
                    <a:pt x="197" y="152"/>
                  </a:cubicBezTo>
                  <a:lnTo>
                    <a:pt x="16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flipH="1">
              <a:off x="4112275" y="-1289250"/>
              <a:ext cx="6125" cy="3825"/>
            </a:xfrm>
            <a:custGeom>
              <a:avLst/>
              <a:gdLst/>
              <a:ahLst/>
              <a:cxnLst/>
              <a:rect l="l" t="t" r="r" b="b"/>
              <a:pathLst>
                <a:path w="245" h="153" extrusionOk="0">
                  <a:moveTo>
                    <a:pt x="62" y="0"/>
                  </a:moveTo>
                  <a:cubicBezTo>
                    <a:pt x="50" y="18"/>
                    <a:pt x="43" y="33"/>
                    <a:pt x="39" y="47"/>
                  </a:cubicBezTo>
                  <a:lnTo>
                    <a:pt x="39" y="47"/>
                  </a:lnTo>
                  <a:lnTo>
                    <a:pt x="1" y="31"/>
                  </a:lnTo>
                  <a:lnTo>
                    <a:pt x="1" y="91"/>
                  </a:lnTo>
                  <a:lnTo>
                    <a:pt x="1" y="122"/>
                  </a:lnTo>
                  <a:cubicBezTo>
                    <a:pt x="62" y="152"/>
                    <a:pt x="62" y="152"/>
                    <a:pt x="92" y="152"/>
                  </a:cubicBezTo>
                  <a:cubicBezTo>
                    <a:pt x="123" y="152"/>
                    <a:pt x="153" y="122"/>
                    <a:pt x="214" y="122"/>
                  </a:cubicBezTo>
                  <a:lnTo>
                    <a:pt x="150" y="94"/>
                  </a:lnTo>
                  <a:lnTo>
                    <a:pt x="150" y="94"/>
                  </a:lnTo>
                  <a:cubicBezTo>
                    <a:pt x="160" y="84"/>
                    <a:pt x="171" y="73"/>
                    <a:pt x="183" y="61"/>
                  </a:cubicBezTo>
                  <a:lnTo>
                    <a:pt x="244" y="61"/>
                  </a:lnTo>
                  <a:lnTo>
                    <a:pt x="6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flipH="1">
              <a:off x="5066700" y="-514925"/>
              <a:ext cx="1021325" cy="375400"/>
            </a:xfrm>
            <a:custGeom>
              <a:avLst/>
              <a:gdLst/>
              <a:ahLst/>
              <a:cxnLst/>
              <a:rect l="l" t="t" r="r" b="b"/>
              <a:pathLst>
                <a:path w="40853" h="15016" extrusionOk="0">
                  <a:moveTo>
                    <a:pt x="40791" y="0"/>
                  </a:moveTo>
                  <a:cubicBezTo>
                    <a:pt x="35928" y="5897"/>
                    <a:pt x="28572" y="9605"/>
                    <a:pt x="20943" y="10000"/>
                  </a:cubicBezTo>
                  <a:cubicBezTo>
                    <a:pt x="20444" y="10024"/>
                    <a:pt x="19945" y="10036"/>
                    <a:pt x="19445" y="10036"/>
                  </a:cubicBezTo>
                  <a:cubicBezTo>
                    <a:pt x="12265" y="10036"/>
                    <a:pt x="5030" y="7583"/>
                    <a:pt x="0" y="2553"/>
                  </a:cubicBezTo>
                  <a:lnTo>
                    <a:pt x="0" y="2553"/>
                  </a:lnTo>
                  <a:cubicBezTo>
                    <a:pt x="1880" y="9616"/>
                    <a:pt x="9532" y="15016"/>
                    <a:pt x="20154" y="15016"/>
                  </a:cubicBezTo>
                  <a:cubicBezTo>
                    <a:pt x="20184" y="15016"/>
                    <a:pt x="20214" y="15016"/>
                    <a:pt x="20244" y="15016"/>
                  </a:cubicBezTo>
                  <a:cubicBezTo>
                    <a:pt x="20271" y="15016"/>
                    <a:pt x="20299" y="15016"/>
                    <a:pt x="20326" y="15016"/>
                  </a:cubicBezTo>
                  <a:cubicBezTo>
                    <a:pt x="31802" y="15016"/>
                    <a:pt x="39821" y="8705"/>
                    <a:pt x="40791" y="821"/>
                  </a:cubicBezTo>
                  <a:cubicBezTo>
                    <a:pt x="40852" y="608"/>
                    <a:pt x="40852" y="395"/>
                    <a:pt x="40852" y="183"/>
                  </a:cubicBezTo>
                  <a:lnTo>
                    <a:pt x="40791" y="0"/>
                  </a:lnTo>
                  <a:close/>
                </a:path>
              </a:pathLst>
            </a:custGeom>
            <a:solidFill>
              <a:srgbClr val="FF725E">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flipH="1">
              <a:off x="4477825" y="-825725"/>
              <a:ext cx="1525" cy="3450"/>
            </a:xfrm>
            <a:custGeom>
              <a:avLst/>
              <a:gdLst/>
              <a:ahLst/>
              <a:cxnLst/>
              <a:rect l="l" t="t" r="r" b="b"/>
              <a:pathLst>
                <a:path w="61" h="138" extrusionOk="0">
                  <a:moveTo>
                    <a:pt x="1" y="0"/>
                  </a:moveTo>
                  <a:cubicBezTo>
                    <a:pt x="1" y="64"/>
                    <a:pt x="12" y="102"/>
                    <a:pt x="20" y="121"/>
                  </a:cubicBezTo>
                  <a:lnTo>
                    <a:pt x="20" y="121"/>
                  </a:lnTo>
                  <a:cubicBezTo>
                    <a:pt x="61" y="114"/>
                    <a:pt x="55" y="81"/>
                    <a:pt x="1" y="0"/>
                  </a:cubicBezTo>
                  <a:close/>
                  <a:moveTo>
                    <a:pt x="20" y="121"/>
                  </a:moveTo>
                  <a:cubicBezTo>
                    <a:pt x="14" y="122"/>
                    <a:pt x="8" y="122"/>
                    <a:pt x="1" y="122"/>
                  </a:cubicBezTo>
                  <a:cubicBezTo>
                    <a:pt x="20" y="131"/>
                    <a:pt x="27" y="138"/>
                    <a:pt x="28" y="138"/>
                  </a:cubicBezTo>
                  <a:cubicBezTo>
                    <a:pt x="29" y="138"/>
                    <a:pt x="25" y="133"/>
                    <a:pt x="20" y="12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flipH="1">
              <a:off x="4476275" y="-825725"/>
              <a:ext cx="5350" cy="6100"/>
            </a:xfrm>
            <a:custGeom>
              <a:avLst/>
              <a:gdLst/>
              <a:ahLst/>
              <a:cxnLst/>
              <a:rect l="l" t="t" r="r" b="b"/>
              <a:pathLst>
                <a:path w="214" h="244" extrusionOk="0">
                  <a:moveTo>
                    <a:pt x="92" y="0"/>
                  </a:moveTo>
                  <a:cubicBezTo>
                    <a:pt x="92" y="0"/>
                    <a:pt x="114" y="11"/>
                    <a:pt x="105" y="20"/>
                  </a:cubicBezTo>
                  <a:lnTo>
                    <a:pt x="105" y="20"/>
                  </a:lnTo>
                  <a:cubicBezTo>
                    <a:pt x="92" y="11"/>
                    <a:pt x="92" y="0"/>
                    <a:pt x="92" y="0"/>
                  </a:cubicBezTo>
                  <a:close/>
                  <a:moveTo>
                    <a:pt x="92" y="0"/>
                  </a:moveTo>
                  <a:cubicBezTo>
                    <a:pt x="62" y="0"/>
                    <a:pt x="62" y="0"/>
                    <a:pt x="31" y="31"/>
                  </a:cubicBezTo>
                  <a:cubicBezTo>
                    <a:pt x="21" y="21"/>
                    <a:pt x="14" y="17"/>
                    <a:pt x="10" y="17"/>
                  </a:cubicBezTo>
                  <a:cubicBezTo>
                    <a:pt x="1" y="17"/>
                    <a:pt x="1" y="31"/>
                    <a:pt x="1" y="31"/>
                  </a:cubicBezTo>
                  <a:lnTo>
                    <a:pt x="1" y="92"/>
                  </a:lnTo>
                  <a:lnTo>
                    <a:pt x="1" y="122"/>
                  </a:lnTo>
                  <a:lnTo>
                    <a:pt x="31" y="122"/>
                  </a:lnTo>
                  <a:lnTo>
                    <a:pt x="31" y="152"/>
                  </a:lnTo>
                  <a:lnTo>
                    <a:pt x="153" y="244"/>
                  </a:lnTo>
                  <a:lnTo>
                    <a:pt x="214" y="152"/>
                  </a:lnTo>
                  <a:cubicBezTo>
                    <a:pt x="214" y="140"/>
                    <a:pt x="214" y="130"/>
                    <a:pt x="213" y="122"/>
                  </a:cubicBezTo>
                  <a:lnTo>
                    <a:pt x="214" y="122"/>
                  </a:lnTo>
                  <a:lnTo>
                    <a:pt x="214" y="92"/>
                  </a:lnTo>
                  <a:lnTo>
                    <a:pt x="184" y="32"/>
                  </a:lnTo>
                  <a:lnTo>
                    <a:pt x="184" y="32"/>
                  </a:lnTo>
                  <a:cubicBezTo>
                    <a:pt x="184" y="32"/>
                    <a:pt x="183" y="31"/>
                    <a:pt x="183" y="31"/>
                  </a:cubicBezTo>
                  <a:cubicBezTo>
                    <a:pt x="183" y="31"/>
                    <a:pt x="183"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flipH="1">
              <a:off x="4342525" y="-2310325"/>
              <a:ext cx="1275125" cy="2518825"/>
            </a:xfrm>
            <a:custGeom>
              <a:avLst/>
              <a:gdLst/>
              <a:ahLst/>
              <a:cxnLst/>
              <a:rect l="l" t="t" r="r" b="b"/>
              <a:pathLst>
                <a:path w="51005" h="100753" extrusionOk="0">
                  <a:moveTo>
                    <a:pt x="34002" y="31840"/>
                  </a:moveTo>
                  <a:cubicBezTo>
                    <a:pt x="35017" y="31840"/>
                    <a:pt x="35871" y="31933"/>
                    <a:pt x="36749" y="32120"/>
                  </a:cubicBezTo>
                  <a:cubicBezTo>
                    <a:pt x="38208" y="32424"/>
                    <a:pt x="39606" y="32910"/>
                    <a:pt x="40852" y="33579"/>
                  </a:cubicBezTo>
                  <a:cubicBezTo>
                    <a:pt x="40791" y="33974"/>
                    <a:pt x="40670" y="34338"/>
                    <a:pt x="40518" y="34734"/>
                  </a:cubicBezTo>
                  <a:cubicBezTo>
                    <a:pt x="39971" y="36740"/>
                    <a:pt x="38603" y="38563"/>
                    <a:pt x="36566" y="39354"/>
                  </a:cubicBezTo>
                  <a:cubicBezTo>
                    <a:pt x="35422" y="39806"/>
                    <a:pt x="34245" y="39995"/>
                    <a:pt x="33056" y="39995"/>
                  </a:cubicBezTo>
                  <a:cubicBezTo>
                    <a:pt x="31687" y="39995"/>
                    <a:pt x="30303" y="39744"/>
                    <a:pt x="28937" y="39354"/>
                  </a:cubicBezTo>
                  <a:cubicBezTo>
                    <a:pt x="28785" y="39323"/>
                    <a:pt x="28633" y="39293"/>
                    <a:pt x="28481" y="39202"/>
                  </a:cubicBezTo>
                  <a:lnTo>
                    <a:pt x="28238" y="39141"/>
                  </a:lnTo>
                  <a:cubicBezTo>
                    <a:pt x="28055" y="39050"/>
                    <a:pt x="27873" y="38959"/>
                    <a:pt x="27691" y="38837"/>
                  </a:cubicBezTo>
                  <a:cubicBezTo>
                    <a:pt x="27113" y="38503"/>
                    <a:pt x="26809" y="38259"/>
                    <a:pt x="26353" y="37773"/>
                  </a:cubicBezTo>
                  <a:cubicBezTo>
                    <a:pt x="26110" y="37500"/>
                    <a:pt x="26080" y="37500"/>
                    <a:pt x="25928" y="37287"/>
                  </a:cubicBezTo>
                  <a:lnTo>
                    <a:pt x="25715" y="36922"/>
                  </a:lnTo>
                  <a:lnTo>
                    <a:pt x="25593" y="36709"/>
                  </a:lnTo>
                  <a:cubicBezTo>
                    <a:pt x="25563" y="36618"/>
                    <a:pt x="25563" y="36588"/>
                    <a:pt x="25502" y="36527"/>
                  </a:cubicBezTo>
                  <a:cubicBezTo>
                    <a:pt x="25502" y="36527"/>
                    <a:pt x="25472" y="36253"/>
                    <a:pt x="25441" y="36253"/>
                  </a:cubicBezTo>
                  <a:lnTo>
                    <a:pt x="25441" y="35949"/>
                  </a:lnTo>
                  <a:lnTo>
                    <a:pt x="25441" y="35858"/>
                  </a:lnTo>
                  <a:cubicBezTo>
                    <a:pt x="25441" y="35797"/>
                    <a:pt x="25472" y="35706"/>
                    <a:pt x="25472" y="35645"/>
                  </a:cubicBezTo>
                  <a:cubicBezTo>
                    <a:pt x="25472" y="35645"/>
                    <a:pt x="25563" y="35402"/>
                    <a:pt x="25563" y="35372"/>
                  </a:cubicBezTo>
                  <a:cubicBezTo>
                    <a:pt x="25593" y="35250"/>
                    <a:pt x="25654" y="35190"/>
                    <a:pt x="25715" y="35068"/>
                  </a:cubicBezTo>
                  <a:cubicBezTo>
                    <a:pt x="25897" y="34764"/>
                    <a:pt x="25897" y="34764"/>
                    <a:pt x="26080" y="34551"/>
                  </a:cubicBezTo>
                  <a:cubicBezTo>
                    <a:pt x="26505" y="34034"/>
                    <a:pt x="26809" y="33822"/>
                    <a:pt x="27265" y="33518"/>
                  </a:cubicBezTo>
                  <a:cubicBezTo>
                    <a:pt x="28238" y="32879"/>
                    <a:pt x="29150" y="32576"/>
                    <a:pt x="30426" y="32272"/>
                  </a:cubicBezTo>
                  <a:cubicBezTo>
                    <a:pt x="30913" y="32150"/>
                    <a:pt x="31399" y="32028"/>
                    <a:pt x="31885" y="31968"/>
                  </a:cubicBezTo>
                  <a:cubicBezTo>
                    <a:pt x="31976" y="31968"/>
                    <a:pt x="32159" y="31907"/>
                    <a:pt x="32159" y="31907"/>
                  </a:cubicBezTo>
                  <a:cubicBezTo>
                    <a:pt x="32311" y="31907"/>
                    <a:pt x="32463" y="31876"/>
                    <a:pt x="32584" y="31876"/>
                  </a:cubicBezTo>
                  <a:cubicBezTo>
                    <a:pt x="32919" y="31846"/>
                    <a:pt x="33253" y="31846"/>
                    <a:pt x="33557" y="31846"/>
                  </a:cubicBezTo>
                  <a:cubicBezTo>
                    <a:pt x="33709" y="31842"/>
                    <a:pt x="33857" y="31840"/>
                    <a:pt x="34002" y="31840"/>
                  </a:cubicBezTo>
                  <a:close/>
                  <a:moveTo>
                    <a:pt x="36907" y="49130"/>
                  </a:moveTo>
                  <a:cubicBezTo>
                    <a:pt x="37700" y="49130"/>
                    <a:pt x="38500" y="49225"/>
                    <a:pt x="39241" y="49415"/>
                  </a:cubicBezTo>
                  <a:cubicBezTo>
                    <a:pt x="39758" y="49567"/>
                    <a:pt x="40305" y="49779"/>
                    <a:pt x="40761" y="49962"/>
                  </a:cubicBezTo>
                  <a:cubicBezTo>
                    <a:pt x="41065" y="50114"/>
                    <a:pt x="41369" y="50266"/>
                    <a:pt x="41673" y="50448"/>
                  </a:cubicBezTo>
                  <a:cubicBezTo>
                    <a:pt x="41794" y="50539"/>
                    <a:pt x="41946" y="50600"/>
                    <a:pt x="42037" y="50691"/>
                  </a:cubicBezTo>
                  <a:cubicBezTo>
                    <a:pt x="42098" y="50722"/>
                    <a:pt x="42129" y="50722"/>
                    <a:pt x="42129" y="50752"/>
                  </a:cubicBezTo>
                  <a:cubicBezTo>
                    <a:pt x="42189" y="50782"/>
                    <a:pt x="42250" y="50874"/>
                    <a:pt x="42311" y="50904"/>
                  </a:cubicBezTo>
                  <a:lnTo>
                    <a:pt x="42889" y="51482"/>
                  </a:lnTo>
                  <a:cubicBezTo>
                    <a:pt x="42949" y="51542"/>
                    <a:pt x="43041" y="51634"/>
                    <a:pt x="43101" y="51755"/>
                  </a:cubicBezTo>
                  <a:cubicBezTo>
                    <a:pt x="43101" y="51786"/>
                    <a:pt x="43253" y="51968"/>
                    <a:pt x="43253" y="51968"/>
                  </a:cubicBezTo>
                  <a:cubicBezTo>
                    <a:pt x="43557" y="52424"/>
                    <a:pt x="43861" y="52880"/>
                    <a:pt x="44104" y="53427"/>
                  </a:cubicBezTo>
                  <a:cubicBezTo>
                    <a:pt x="44165" y="53518"/>
                    <a:pt x="44226" y="53670"/>
                    <a:pt x="44287" y="53792"/>
                  </a:cubicBezTo>
                  <a:cubicBezTo>
                    <a:pt x="44104" y="53974"/>
                    <a:pt x="43861" y="54187"/>
                    <a:pt x="43648" y="54369"/>
                  </a:cubicBezTo>
                  <a:cubicBezTo>
                    <a:pt x="43496" y="54369"/>
                    <a:pt x="43405" y="54460"/>
                    <a:pt x="43314" y="54521"/>
                  </a:cubicBezTo>
                  <a:cubicBezTo>
                    <a:pt x="43253" y="54552"/>
                    <a:pt x="43101" y="54673"/>
                    <a:pt x="43101" y="54673"/>
                  </a:cubicBezTo>
                  <a:cubicBezTo>
                    <a:pt x="42919" y="54795"/>
                    <a:pt x="42767" y="54947"/>
                    <a:pt x="42585" y="55038"/>
                  </a:cubicBezTo>
                  <a:cubicBezTo>
                    <a:pt x="42098" y="55342"/>
                    <a:pt x="41582" y="55615"/>
                    <a:pt x="41095" y="55889"/>
                  </a:cubicBezTo>
                  <a:cubicBezTo>
                    <a:pt x="40974" y="55919"/>
                    <a:pt x="40882" y="56011"/>
                    <a:pt x="40761" y="56041"/>
                  </a:cubicBezTo>
                  <a:cubicBezTo>
                    <a:pt x="40730" y="56041"/>
                    <a:pt x="40730" y="56071"/>
                    <a:pt x="40670" y="56071"/>
                  </a:cubicBezTo>
                  <a:cubicBezTo>
                    <a:pt x="40639" y="56071"/>
                    <a:pt x="40639" y="56071"/>
                    <a:pt x="40609" y="56102"/>
                  </a:cubicBezTo>
                  <a:cubicBezTo>
                    <a:pt x="40366" y="56193"/>
                    <a:pt x="40123" y="56314"/>
                    <a:pt x="39879" y="56375"/>
                  </a:cubicBezTo>
                  <a:cubicBezTo>
                    <a:pt x="39393" y="56527"/>
                    <a:pt x="38907" y="56679"/>
                    <a:pt x="38360" y="56770"/>
                  </a:cubicBezTo>
                  <a:cubicBezTo>
                    <a:pt x="38238" y="56801"/>
                    <a:pt x="38086" y="56801"/>
                    <a:pt x="37995" y="56831"/>
                  </a:cubicBezTo>
                  <a:lnTo>
                    <a:pt x="37843" y="56831"/>
                  </a:lnTo>
                  <a:cubicBezTo>
                    <a:pt x="37569" y="56862"/>
                    <a:pt x="37326" y="56862"/>
                    <a:pt x="37083" y="56922"/>
                  </a:cubicBezTo>
                  <a:cubicBezTo>
                    <a:pt x="36944" y="56931"/>
                    <a:pt x="36806" y="56934"/>
                    <a:pt x="36668" y="56934"/>
                  </a:cubicBezTo>
                  <a:cubicBezTo>
                    <a:pt x="36291" y="56934"/>
                    <a:pt x="35919" y="56906"/>
                    <a:pt x="35563" y="56862"/>
                  </a:cubicBezTo>
                  <a:cubicBezTo>
                    <a:pt x="35472" y="56862"/>
                    <a:pt x="35350" y="56862"/>
                    <a:pt x="35290" y="56831"/>
                  </a:cubicBezTo>
                  <a:cubicBezTo>
                    <a:pt x="35259" y="56831"/>
                    <a:pt x="35046" y="56801"/>
                    <a:pt x="35046" y="56801"/>
                  </a:cubicBezTo>
                  <a:cubicBezTo>
                    <a:pt x="34803" y="56770"/>
                    <a:pt x="34560" y="56679"/>
                    <a:pt x="34287" y="56649"/>
                  </a:cubicBezTo>
                  <a:cubicBezTo>
                    <a:pt x="34043" y="56558"/>
                    <a:pt x="33800" y="56497"/>
                    <a:pt x="33527" y="56406"/>
                  </a:cubicBezTo>
                  <a:cubicBezTo>
                    <a:pt x="33435" y="56375"/>
                    <a:pt x="33314" y="56345"/>
                    <a:pt x="33162" y="56314"/>
                  </a:cubicBezTo>
                  <a:cubicBezTo>
                    <a:pt x="33071" y="56254"/>
                    <a:pt x="33010" y="56223"/>
                    <a:pt x="32919" y="56223"/>
                  </a:cubicBezTo>
                  <a:cubicBezTo>
                    <a:pt x="32919" y="56223"/>
                    <a:pt x="32888" y="56223"/>
                    <a:pt x="32888" y="56193"/>
                  </a:cubicBezTo>
                  <a:cubicBezTo>
                    <a:pt x="32432" y="55950"/>
                    <a:pt x="31976" y="55737"/>
                    <a:pt x="31551" y="55403"/>
                  </a:cubicBezTo>
                  <a:cubicBezTo>
                    <a:pt x="31521" y="55342"/>
                    <a:pt x="31338" y="55190"/>
                    <a:pt x="31338" y="55190"/>
                  </a:cubicBezTo>
                  <a:cubicBezTo>
                    <a:pt x="31217" y="55099"/>
                    <a:pt x="31095" y="55007"/>
                    <a:pt x="31034" y="54886"/>
                  </a:cubicBezTo>
                  <a:cubicBezTo>
                    <a:pt x="30943" y="54795"/>
                    <a:pt x="30852" y="54703"/>
                    <a:pt x="30761" y="54582"/>
                  </a:cubicBezTo>
                  <a:cubicBezTo>
                    <a:pt x="30761" y="54582"/>
                    <a:pt x="30578" y="54339"/>
                    <a:pt x="30548" y="54248"/>
                  </a:cubicBezTo>
                  <a:cubicBezTo>
                    <a:pt x="30457" y="54126"/>
                    <a:pt x="30396" y="54035"/>
                    <a:pt x="30335" y="53883"/>
                  </a:cubicBezTo>
                  <a:cubicBezTo>
                    <a:pt x="30305" y="53822"/>
                    <a:pt x="30305" y="53792"/>
                    <a:pt x="30305" y="53792"/>
                  </a:cubicBezTo>
                  <a:cubicBezTo>
                    <a:pt x="30305" y="53761"/>
                    <a:pt x="30305" y="53761"/>
                    <a:pt x="30274" y="53731"/>
                  </a:cubicBezTo>
                  <a:cubicBezTo>
                    <a:pt x="30244" y="53609"/>
                    <a:pt x="30183" y="53457"/>
                    <a:pt x="30153" y="53336"/>
                  </a:cubicBezTo>
                  <a:lnTo>
                    <a:pt x="30153" y="53305"/>
                  </a:lnTo>
                  <a:lnTo>
                    <a:pt x="30153" y="53275"/>
                  </a:lnTo>
                  <a:lnTo>
                    <a:pt x="30153" y="52910"/>
                  </a:lnTo>
                  <a:lnTo>
                    <a:pt x="30153" y="52819"/>
                  </a:lnTo>
                  <a:cubicBezTo>
                    <a:pt x="30153" y="52758"/>
                    <a:pt x="30183" y="52758"/>
                    <a:pt x="30183" y="52697"/>
                  </a:cubicBezTo>
                  <a:cubicBezTo>
                    <a:pt x="30244" y="52606"/>
                    <a:pt x="30244" y="52515"/>
                    <a:pt x="30274" y="52424"/>
                  </a:cubicBezTo>
                  <a:cubicBezTo>
                    <a:pt x="30274" y="52425"/>
                    <a:pt x="30275" y="52426"/>
                    <a:pt x="30275" y="52426"/>
                  </a:cubicBezTo>
                  <a:cubicBezTo>
                    <a:pt x="30286" y="52426"/>
                    <a:pt x="30397" y="52149"/>
                    <a:pt x="30426" y="52120"/>
                  </a:cubicBezTo>
                  <a:cubicBezTo>
                    <a:pt x="30487" y="51998"/>
                    <a:pt x="30578" y="51907"/>
                    <a:pt x="30609" y="51786"/>
                  </a:cubicBezTo>
                  <a:cubicBezTo>
                    <a:pt x="30639" y="51755"/>
                    <a:pt x="30639" y="51755"/>
                    <a:pt x="30639" y="51694"/>
                  </a:cubicBezTo>
                  <a:lnTo>
                    <a:pt x="30730" y="51634"/>
                  </a:lnTo>
                  <a:cubicBezTo>
                    <a:pt x="30913" y="51451"/>
                    <a:pt x="31095" y="51208"/>
                    <a:pt x="31308" y="51056"/>
                  </a:cubicBezTo>
                  <a:cubicBezTo>
                    <a:pt x="31642" y="50752"/>
                    <a:pt x="31976" y="50539"/>
                    <a:pt x="32463" y="50235"/>
                  </a:cubicBezTo>
                  <a:cubicBezTo>
                    <a:pt x="33375" y="49688"/>
                    <a:pt x="34347" y="49384"/>
                    <a:pt x="35502" y="49232"/>
                  </a:cubicBezTo>
                  <a:cubicBezTo>
                    <a:pt x="35958" y="49164"/>
                    <a:pt x="36431" y="49130"/>
                    <a:pt x="36907" y="49130"/>
                  </a:cubicBezTo>
                  <a:close/>
                  <a:moveTo>
                    <a:pt x="19588" y="1"/>
                  </a:moveTo>
                  <a:cubicBezTo>
                    <a:pt x="16917" y="1"/>
                    <a:pt x="14244" y="120"/>
                    <a:pt x="11581" y="356"/>
                  </a:cubicBezTo>
                  <a:cubicBezTo>
                    <a:pt x="8693" y="599"/>
                    <a:pt x="5502" y="721"/>
                    <a:pt x="3131" y="2666"/>
                  </a:cubicBezTo>
                  <a:cubicBezTo>
                    <a:pt x="942" y="4460"/>
                    <a:pt x="487" y="7499"/>
                    <a:pt x="335" y="10144"/>
                  </a:cubicBezTo>
                  <a:cubicBezTo>
                    <a:pt x="152" y="13183"/>
                    <a:pt x="91" y="16223"/>
                    <a:pt x="61" y="19262"/>
                  </a:cubicBezTo>
                  <a:cubicBezTo>
                    <a:pt x="31" y="23153"/>
                    <a:pt x="0" y="27013"/>
                    <a:pt x="0" y="30904"/>
                  </a:cubicBezTo>
                  <a:lnTo>
                    <a:pt x="0" y="41907"/>
                  </a:lnTo>
                  <a:cubicBezTo>
                    <a:pt x="0" y="44278"/>
                    <a:pt x="0" y="46618"/>
                    <a:pt x="31" y="48989"/>
                  </a:cubicBezTo>
                  <a:lnTo>
                    <a:pt x="31" y="49962"/>
                  </a:lnTo>
                  <a:cubicBezTo>
                    <a:pt x="31" y="50691"/>
                    <a:pt x="639" y="51330"/>
                    <a:pt x="1398" y="51330"/>
                  </a:cubicBezTo>
                  <a:cubicBezTo>
                    <a:pt x="2128" y="51330"/>
                    <a:pt x="2766" y="50722"/>
                    <a:pt x="2766" y="49962"/>
                  </a:cubicBezTo>
                  <a:cubicBezTo>
                    <a:pt x="2736" y="45889"/>
                    <a:pt x="2736" y="41785"/>
                    <a:pt x="2736" y="37743"/>
                  </a:cubicBezTo>
                  <a:cubicBezTo>
                    <a:pt x="2736" y="30600"/>
                    <a:pt x="2736" y="23396"/>
                    <a:pt x="2888" y="16253"/>
                  </a:cubicBezTo>
                  <a:lnTo>
                    <a:pt x="2979" y="12150"/>
                  </a:lnTo>
                  <a:cubicBezTo>
                    <a:pt x="3070" y="10235"/>
                    <a:pt x="3070" y="8502"/>
                    <a:pt x="3678" y="6739"/>
                  </a:cubicBezTo>
                  <a:cubicBezTo>
                    <a:pt x="3982" y="5858"/>
                    <a:pt x="4560" y="4946"/>
                    <a:pt x="5350" y="4460"/>
                  </a:cubicBezTo>
                  <a:cubicBezTo>
                    <a:pt x="6262" y="3852"/>
                    <a:pt x="7356" y="3609"/>
                    <a:pt x="8572" y="3426"/>
                  </a:cubicBezTo>
                  <a:cubicBezTo>
                    <a:pt x="8876" y="3396"/>
                    <a:pt x="8876" y="3396"/>
                    <a:pt x="9271" y="3335"/>
                  </a:cubicBezTo>
                  <a:lnTo>
                    <a:pt x="10396" y="3244"/>
                  </a:lnTo>
                  <a:cubicBezTo>
                    <a:pt x="11155" y="3153"/>
                    <a:pt x="11915" y="3092"/>
                    <a:pt x="12675" y="3031"/>
                  </a:cubicBezTo>
                  <a:cubicBezTo>
                    <a:pt x="14195" y="2940"/>
                    <a:pt x="15715" y="2849"/>
                    <a:pt x="17235" y="2818"/>
                  </a:cubicBezTo>
                  <a:cubicBezTo>
                    <a:pt x="18017" y="2795"/>
                    <a:pt x="18798" y="2784"/>
                    <a:pt x="19578" y="2784"/>
                  </a:cubicBezTo>
                  <a:cubicBezTo>
                    <a:pt x="21917" y="2784"/>
                    <a:pt x="24248" y="2887"/>
                    <a:pt x="26596" y="3092"/>
                  </a:cubicBezTo>
                  <a:cubicBezTo>
                    <a:pt x="28116" y="3183"/>
                    <a:pt x="29636" y="3335"/>
                    <a:pt x="31156" y="3578"/>
                  </a:cubicBezTo>
                  <a:cubicBezTo>
                    <a:pt x="32372" y="3730"/>
                    <a:pt x="33587" y="3912"/>
                    <a:pt x="34742" y="4338"/>
                  </a:cubicBezTo>
                  <a:cubicBezTo>
                    <a:pt x="35806" y="4672"/>
                    <a:pt x="36688" y="5250"/>
                    <a:pt x="37448" y="6131"/>
                  </a:cubicBezTo>
                  <a:cubicBezTo>
                    <a:pt x="38086" y="6830"/>
                    <a:pt x="38603" y="8046"/>
                    <a:pt x="38937" y="9080"/>
                  </a:cubicBezTo>
                  <a:cubicBezTo>
                    <a:pt x="39758" y="11755"/>
                    <a:pt x="40214" y="14581"/>
                    <a:pt x="40609" y="17317"/>
                  </a:cubicBezTo>
                  <a:cubicBezTo>
                    <a:pt x="41034" y="20296"/>
                    <a:pt x="41278" y="23244"/>
                    <a:pt x="41369" y="26253"/>
                  </a:cubicBezTo>
                  <a:cubicBezTo>
                    <a:pt x="41399" y="27773"/>
                    <a:pt x="41490" y="29323"/>
                    <a:pt x="41369" y="30904"/>
                  </a:cubicBezTo>
                  <a:cubicBezTo>
                    <a:pt x="40305" y="30387"/>
                    <a:pt x="39211" y="29992"/>
                    <a:pt x="38056" y="29718"/>
                  </a:cubicBezTo>
                  <a:cubicBezTo>
                    <a:pt x="36712" y="29398"/>
                    <a:pt x="35343" y="29238"/>
                    <a:pt x="33971" y="29238"/>
                  </a:cubicBezTo>
                  <a:cubicBezTo>
                    <a:pt x="32736" y="29238"/>
                    <a:pt x="31498" y="29368"/>
                    <a:pt x="30274" y="29627"/>
                  </a:cubicBezTo>
                  <a:cubicBezTo>
                    <a:pt x="27691" y="30174"/>
                    <a:pt x="25016" y="31360"/>
                    <a:pt x="23496" y="33579"/>
                  </a:cubicBezTo>
                  <a:cubicBezTo>
                    <a:pt x="22706" y="34764"/>
                    <a:pt x="22432" y="36284"/>
                    <a:pt x="22949" y="37621"/>
                  </a:cubicBezTo>
                  <a:cubicBezTo>
                    <a:pt x="23435" y="38989"/>
                    <a:pt x="24408" y="40053"/>
                    <a:pt x="25593" y="40874"/>
                  </a:cubicBezTo>
                  <a:cubicBezTo>
                    <a:pt x="26688" y="41694"/>
                    <a:pt x="27995" y="42089"/>
                    <a:pt x="29332" y="42393"/>
                  </a:cubicBezTo>
                  <a:cubicBezTo>
                    <a:pt x="30514" y="42689"/>
                    <a:pt x="31736" y="42845"/>
                    <a:pt x="32966" y="42845"/>
                  </a:cubicBezTo>
                  <a:cubicBezTo>
                    <a:pt x="33254" y="42845"/>
                    <a:pt x="33542" y="42836"/>
                    <a:pt x="33831" y="42819"/>
                  </a:cubicBezTo>
                  <a:cubicBezTo>
                    <a:pt x="36718" y="42636"/>
                    <a:pt x="39515" y="41542"/>
                    <a:pt x="41278" y="39202"/>
                  </a:cubicBezTo>
                  <a:cubicBezTo>
                    <a:pt x="42189" y="38077"/>
                    <a:pt x="42797" y="36770"/>
                    <a:pt x="43253" y="35402"/>
                  </a:cubicBezTo>
                  <a:cubicBezTo>
                    <a:pt x="43496" y="35615"/>
                    <a:pt x="43709" y="35828"/>
                    <a:pt x="43922" y="36071"/>
                  </a:cubicBezTo>
                  <a:cubicBezTo>
                    <a:pt x="44104" y="36253"/>
                    <a:pt x="44287" y="36466"/>
                    <a:pt x="44469" y="36679"/>
                  </a:cubicBezTo>
                  <a:cubicBezTo>
                    <a:pt x="44560" y="36770"/>
                    <a:pt x="44621" y="36861"/>
                    <a:pt x="44712" y="36983"/>
                  </a:cubicBezTo>
                  <a:cubicBezTo>
                    <a:pt x="44712" y="36983"/>
                    <a:pt x="44895" y="37226"/>
                    <a:pt x="44925" y="37287"/>
                  </a:cubicBezTo>
                  <a:cubicBezTo>
                    <a:pt x="45229" y="37682"/>
                    <a:pt x="45503" y="38108"/>
                    <a:pt x="45776" y="38563"/>
                  </a:cubicBezTo>
                  <a:cubicBezTo>
                    <a:pt x="45928" y="38807"/>
                    <a:pt x="46050" y="39050"/>
                    <a:pt x="46141" y="39323"/>
                  </a:cubicBezTo>
                  <a:cubicBezTo>
                    <a:pt x="46232" y="39445"/>
                    <a:pt x="46262" y="39597"/>
                    <a:pt x="46354" y="39718"/>
                  </a:cubicBezTo>
                  <a:cubicBezTo>
                    <a:pt x="46384" y="39779"/>
                    <a:pt x="46414" y="39870"/>
                    <a:pt x="46445" y="39962"/>
                  </a:cubicBezTo>
                  <a:cubicBezTo>
                    <a:pt x="46445" y="40022"/>
                    <a:pt x="46445" y="40022"/>
                    <a:pt x="46506" y="40053"/>
                  </a:cubicBezTo>
                  <a:cubicBezTo>
                    <a:pt x="46901" y="41117"/>
                    <a:pt x="47205" y="42181"/>
                    <a:pt x="47417" y="43275"/>
                  </a:cubicBezTo>
                  <a:cubicBezTo>
                    <a:pt x="47478" y="43731"/>
                    <a:pt x="47509" y="44126"/>
                    <a:pt x="47569" y="44734"/>
                  </a:cubicBezTo>
                  <a:cubicBezTo>
                    <a:pt x="47600" y="45281"/>
                    <a:pt x="47600" y="45828"/>
                    <a:pt x="47569" y="46405"/>
                  </a:cubicBezTo>
                  <a:cubicBezTo>
                    <a:pt x="47569" y="46649"/>
                    <a:pt x="47509" y="46922"/>
                    <a:pt x="47478" y="47165"/>
                  </a:cubicBezTo>
                  <a:cubicBezTo>
                    <a:pt x="47478" y="47226"/>
                    <a:pt x="47448" y="47409"/>
                    <a:pt x="47448" y="47409"/>
                  </a:cubicBezTo>
                  <a:cubicBezTo>
                    <a:pt x="47417" y="47561"/>
                    <a:pt x="47417" y="47682"/>
                    <a:pt x="47357" y="47834"/>
                  </a:cubicBezTo>
                  <a:cubicBezTo>
                    <a:pt x="47266" y="48381"/>
                    <a:pt x="47144" y="48928"/>
                    <a:pt x="46962" y="49475"/>
                  </a:cubicBezTo>
                  <a:cubicBezTo>
                    <a:pt x="46870" y="49749"/>
                    <a:pt x="46749" y="49992"/>
                    <a:pt x="46688" y="50266"/>
                  </a:cubicBezTo>
                  <a:cubicBezTo>
                    <a:pt x="46688" y="50296"/>
                    <a:pt x="46658" y="50357"/>
                    <a:pt x="46658" y="50357"/>
                  </a:cubicBezTo>
                  <a:cubicBezTo>
                    <a:pt x="46658" y="50387"/>
                    <a:pt x="46597" y="50387"/>
                    <a:pt x="46597" y="50418"/>
                  </a:cubicBezTo>
                  <a:cubicBezTo>
                    <a:pt x="46536" y="50539"/>
                    <a:pt x="46506" y="50691"/>
                    <a:pt x="46414" y="50813"/>
                  </a:cubicBezTo>
                  <a:cubicBezTo>
                    <a:pt x="46293" y="51026"/>
                    <a:pt x="46202" y="51269"/>
                    <a:pt x="46050" y="51482"/>
                  </a:cubicBezTo>
                  <a:cubicBezTo>
                    <a:pt x="45655" y="50813"/>
                    <a:pt x="45168" y="50144"/>
                    <a:pt x="44621" y="49597"/>
                  </a:cubicBezTo>
                  <a:cubicBezTo>
                    <a:pt x="42702" y="47560"/>
                    <a:pt x="39750" y="46555"/>
                    <a:pt x="36964" y="46555"/>
                  </a:cubicBezTo>
                  <a:cubicBezTo>
                    <a:pt x="36882" y="46555"/>
                    <a:pt x="36800" y="46556"/>
                    <a:pt x="36718" y="46557"/>
                  </a:cubicBezTo>
                  <a:cubicBezTo>
                    <a:pt x="33983" y="46588"/>
                    <a:pt x="31217" y="47409"/>
                    <a:pt x="29210" y="49323"/>
                  </a:cubicBezTo>
                  <a:cubicBezTo>
                    <a:pt x="28207" y="50235"/>
                    <a:pt x="27508" y="51421"/>
                    <a:pt x="27356" y="52789"/>
                  </a:cubicBezTo>
                  <a:cubicBezTo>
                    <a:pt x="27144" y="54217"/>
                    <a:pt x="27812" y="55585"/>
                    <a:pt x="28724" y="56679"/>
                  </a:cubicBezTo>
                  <a:cubicBezTo>
                    <a:pt x="30396" y="58655"/>
                    <a:pt x="33040" y="59567"/>
                    <a:pt x="35563" y="59780"/>
                  </a:cubicBezTo>
                  <a:cubicBezTo>
                    <a:pt x="35863" y="59801"/>
                    <a:pt x="36163" y="59812"/>
                    <a:pt x="36462" y="59812"/>
                  </a:cubicBezTo>
                  <a:cubicBezTo>
                    <a:pt x="39557" y="59812"/>
                    <a:pt x="42580" y="58680"/>
                    <a:pt x="45047" y="56740"/>
                  </a:cubicBezTo>
                  <a:cubicBezTo>
                    <a:pt x="45229" y="57652"/>
                    <a:pt x="45381" y="58594"/>
                    <a:pt x="45533" y="59536"/>
                  </a:cubicBezTo>
                  <a:lnTo>
                    <a:pt x="45533" y="59658"/>
                  </a:lnTo>
                  <a:lnTo>
                    <a:pt x="45533" y="59719"/>
                  </a:lnTo>
                  <a:cubicBezTo>
                    <a:pt x="45594" y="59932"/>
                    <a:pt x="45594" y="60114"/>
                    <a:pt x="45624" y="60266"/>
                  </a:cubicBezTo>
                  <a:cubicBezTo>
                    <a:pt x="45655" y="60691"/>
                    <a:pt x="45685" y="61087"/>
                    <a:pt x="45776" y="61512"/>
                  </a:cubicBezTo>
                  <a:cubicBezTo>
                    <a:pt x="45837" y="62363"/>
                    <a:pt x="45928" y="63184"/>
                    <a:pt x="45989" y="64065"/>
                  </a:cubicBezTo>
                  <a:cubicBezTo>
                    <a:pt x="46141" y="66011"/>
                    <a:pt x="46262" y="67895"/>
                    <a:pt x="46354" y="69840"/>
                  </a:cubicBezTo>
                  <a:cubicBezTo>
                    <a:pt x="46718" y="78199"/>
                    <a:pt x="46749" y="86588"/>
                    <a:pt x="46718" y="94947"/>
                  </a:cubicBezTo>
                  <a:lnTo>
                    <a:pt x="46718" y="99385"/>
                  </a:lnTo>
                  <a:cubicBezTo>
                    <a:pt x="46718" y="100114"/>
                    <a:pt x="47357" y="100753"/>
                    <a:pt x="48086" y="100753"/>
                  </a:cubicBezTo>
                  <a:cubicBezTo>
                    <a:pt x="48846" y="100753"/>
                    <a:pt x="49454" y="100145"/>
                    <a:pt x="49454" y="99385"/>
                  </a:cubicBezTo>
                  <a:cubicBezTo>
                    <a:pt x="49454" y="95707"/>
                    <a:pt x="49484" y="92060"/>
                    <a:pt x="49454" y="88382"/>
                  </a:cubicBezTo>
                  <a:cubicBezTo>
                    <a:pt x="49424" y="83640"/>
                    <a:pt x="49393" y="78990"/>
                    <a:pt x="49241" y="74400"/>
                  </a:cubicBezTo>
                  <a:cubicBezTo>
                    <a:pt x="49120" y="70205"/>
                    <a:pt x="48968" y="66041"/>
                    <a:pt x="48542" y="61907"/>
                  </a:cubicBezTo>
                  <a:cubicBezTo>
                    <a:pt x="48299" y="59476"/>
                    <a:pt x="48056" y="56801"/>
                    <a:pt x="47326" y="54339"/>
                  </a:cubicBezTo>
                  <a:cubicBezTo>
                    <a:pt x="47509" y="54096"/>
                    <a:pt x="47661" y="53883"/>
                    <a:pt x="47873" y="53640"/>
                  </a:cubicBezTo>
                  <a:cubicBezTo>
                    <a:pt x="50761" y="49597"/>
                    <a:pt x="51004" y="43913"/>
                    <a:pt x="49241" y="39354"/>
                  </a:cubicBezTo>
                  <a:cubicBezTo>
                    <a:pt x="48329" y="37013"/>
                    <a:pt x="46901" y="34794"/>
                    <a:pt x="44986" y="33123"/>
                  </a:cubicBezTo>
                  <a:lnTo>
                    <a:pt x="43952" y="32332"/>
                  </a:lnTo>
                  <a:cubicBezTo>
                    <a:pt x="44013" y="31755"/>
                    <a:pt x="44074" y="31208"/>
                    <a:pt x="44104" y="30630"/>
                  </a:cubicBezTo>
                  <a:cubicBezTo>
                    <a:pt x="44287" y="27439"/>
                    <a:pt x="44074" y="24156"/>
                    <a:pt x="43770" y="21025"/>
                  </a:cubicBezTo>
                  <a:cubicBezTo>
                    <a:pt x="43466" y="17773"/>
                    <a:pt x="42949" y="14521"/>
                    <a:pt x="42311" y="11329"/>
                  </a:cubicBezTo>
                  <a:cubicBezTo>
                    <a:pt x="41733" y="8654"/>
                    <a:pt x="41034" y="5858"/>
                    <a:pt x="39119" y="3852"/>
                  </a:cubicBezTo>
                  <a:cubicBezTo>
                    <a:pt x="37022" y="1633"/>
                    <a:pt x="33983" y="1146"/>
                    <a:pt x="31095" y="751"/>
                  </a:cubicBezTo>
                  <a:cubicBezTo>
                    <a:pt x="27289" y="249"/>
                    <a:pt x="23441" y="1"/>
                    <a:pt x="1958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flipH="1">
              <a:off x="4509700" y="-1081575"/>
              <a:ext cx="357175" cy="196400"/>
            </a:xfrm>
            <a:custGeom>
              <a:avLst/>
              <a:gdLst/>
              <a:ahLst/>
              <a:cxnLst/>
              <a:rect l="l" t="t" r="r" b="b"/>
              <a:pathLst>
                <a:path w="14287" h="7856" extrusionOk="0">
                  <a:moveTo>
                    <a:pt x="6937" y="0"/>
                  </a:moveTo>
                  <a:cubicBezTo>
                    <a:pt x="6063" y="0"/>
                    <a:pt x="5144" y="115"/>
                    <a:pt x="4225" y="356"/>
                  </a:cubicBezTo>
                  <a:cubicBezTo>
                    <a:pt x="3587" y="538"/>
                    <a:pt x="2979" y="812"/>
                    <a:pt x="2371" y="1146"/>
                  </a:cubicBezTo>
                  <a:cubicBezTo>
                    <a:pt x="2067" y="1298"/>
                    <a:pt x="1763" y="1480"/>
                    <a:pt x="1490" y="1724"/>
                  </a:cubicBezTo>
                  <a:cubicBezTo>
                    <a:pt x="1216" y="1906"/>
                    <a:pt x="1003" y="2180"/>
                    <a:pt x="730" y="2453"/>
                  </a:cubicBezTo>
                  <a:lnTo>
                    <a:pt x="578" y="2605"/>
                  </a:lnTo>
                  <a:lnTo>
                    <a:pt x="335" y="2939"/>
                  </a:lnTo>
                  <a:cubicBezTo>
                    <a:pt x="304" y="2970"/>
                    <a:pt x="274" y="3091"/>
                    <a:pt x="243" y="3122"/>
                  </a:cubicBezTo>
                  <a:lnTo>
                    <a:pt x="183" y="3213"/>
                  </a:lnTo>
                  <a:lnTo>
                    <a:pt x="164" y="3232"/>
                  </a:lnTo>
                  <a:lnTo>
                    <a:pt x="31" y="3213"/>
                  </a:lnTo>
                  <a:lnTo>
                    <a:pt x="31" y="3213"/>
                  </a:lnTo>
                  <a:cubicBezTo>
                    <a:pt x="31" y="3213"/>
                    <a:pt x="31" y="3243"/>
                    <a:pt x="91" y="3274"/>
                  </a:cubicBezTo>
                  <a:cubicBezTo>
                    <a:pt x="91" y="3291"/>
                    <a:pt x="101" y="3299"/>
                    <a:pt x="116" y="3302"/>
                  </a:cubicBezTo>
                  <a:lnTo>
                    <a:pt x="116" y="3302"/>
                  </a:lnTo>
                  <a:cubicBezTo>
                    <a:pt x="84" y="3441"/>
                    <a:pt x="29" y="3555"/>
                    <a:pt x="0" y="3669"/>
                  </a:cubicBezTo>
                  <a:lnTo>
                    <a:pt x="0" y="3699"/>
                  </a:lnTo>
                  <a:lnTo>
                    <a:pt x="0" y="3730"/>
                  </a:lnTo>
                  <a:lnTo>
                    <a:pt x="0" y="3973"/>
                  </a:lnTo>
                  <a:lnTo>
                    <a:pt x="0" y="4064"/>
                  </a:lnTo>
                  <a:lnTo>
                    <a:pt x="0" y="4155"/>
                  </a:lnTo>
                  <a:lnTo>
                    <a:pt x="0" y="4186"/>
                  </a:lnTo>
                  <a:lnTo>
                    <a:pt x="31" y="4186"/>
                  </a:lnTo>
                  <a:lnTo>
                    <a:pt x="0" y="4216"/>
                  </a:lnTo>
                  <a:cubicBezTo>
                    <a:pt x="31" y="4429"/>
                    <a:pt x="122" y="4581"/>
                    <a:pt x="152" y="4763"/>
                  </a:cubicBezTo>
                  <a:cubicBezTo>
                    <a:pt x="243" y="4915"/>
                    <a:pt x="304" y="5067"/>
                    <a:pt x="395" y="5189"/>
                  </a:cubicBezTo>
                  <a:cubicBezTo>
                    <a:pt x="395" y="5250"/>
                    <a:pt x="456" y="5280"/>
                    <a:pt x="486" y="5371"/>
                  </a:cubicBezTo>
                  <a:lnTo>
                    <a:pt x="578" y="5432"/>
                  </a:lnTo>
                  <a:lnTo>
                    <a:pt x="608" y="5493"/>
                  </a:lnTo>
                  <a:lnTo>
                    <a:pt x="608" y="5523"/>
                  </a:lnTo>
                  <a:cubicBezTo>
                    <a:pt x="608" y="5523"/>
                    <a:pt x="608" y="5537"/>
                    <a:pt x="617" y="5537"/>
                  </a:cubicBezTo>
                  <a:cubicBezTo>
                    <a:pt x="622" y="5537"/>
                    <a:pt x="628" y="5533"/>
                    <a:pt x="638" y="5523"/>
                  </a:cubicBezTo>
                  <a:cubicBezTo>
                    <a:pt x="699" y="5523"/>
                    <a:pt x="699" y="5493"/>
                    <a:pt x="699" y="5493"/>
                  </a:cubicBezTo>
                  <a:cubicBezTo>
                    <a:pt x="709" y="5472"/>
                    <a:pt x="716" y="5466"/>
                    <a:pt x="721" y="5466"/>
                  </a:cubicBezTo>
                  <a:cubicBezTo>
                    <a:pt x="730" y="5466"/>
                    <a:pt x="730" y="5493"/>
                    <a:pt x="730" y="5493"/>
                  </a:cubicBezTo>
                  <a:lnTo>
                    <a:pt x="638" y="5553"/>
                  </a:lnTo>
                  <a:lnTo>
                    <a:pt x="942" y="5857"/>
                  </a:lnTo>
                  <a:lnTo>
                    <a:pt x="1246" y="6161"/>
                  </a:lnTo>
                  <a:lnTo>
                    <a:pt x="1368" y="6040"/>
                  </a:lnTo>
                  <a:lnTo>
                    <a:pt x="1368" y="6101"/>
                  </a:lnTo>
                  <a:lnTo>
                    <a:pt x="1307" y="6161"/>
                  </a:lnTo>
                  <a:cubicBezTo>
                    <a:pt x="1338" y="6161"/>
                    <a:pt x="1307" y="6192"/>
                    <a:pt x="1307" y="6192"/>
                  </a:cubicBezTo>
                  <a:lnTo>
                    <a:pt x="1338" y="6253"/>
                  </a:lnTo>
                  <a:lnTo>
                    <a:pt x="1368" y="6283"/>
                  </a:lnTo>
                  <a:lnTo>
                    <a:pt x="1429" y="6313"/>
                  </a:lnTo>
                  <a:lnTo>
                    <a:pt x="1459" y="6344"/>
                  </a:lnTo>
                  <a:cubicBezTo>
                    <a:pt x="1976" y="6769"/>
                    <a:pt x="2523" y="7043"/>
                    <a:pt x="3101" y="7256"/>
                  </a:cubicBezTo>
                  <a:cubicBezTo>
                    <a:pt x="3344" y="7377"/>
                    <a:pt x="3648" y="7468"/>
                    <a:pt x="3921" y="7529"/>
                  </a:cubicBezTo>
                  <a:cubicBezTo>
                    <a:pt x="4195" y="7620"/>
                    <a:pt x="4499" y="7651"/>
                    <a:pt x="4772" y="7712"/>
                  </a:cubicBezTo>
                  <a:cubicBezTo>
                    <a:pt x="5319" y="7818"/>
                    <a:pt x="5859" y="7856"/>
                    <a:pt x="6379" y="7856"/>
                  </a:cubicBezTo>
                  <a:cubicBezTo>
                    <a:pt x="6900" y="7856"/>
                    <a:pt x="7402" y="7818"/>
                    <a:pt x="7873" y="7772"/>
                  </a:cubicBezTo>
                  <a:cubicBezTo>
                    <a:pt x="8420" y="7681"/>
                    <a:pt x="8936" y="7560"/>
                    <a:pt x="9392" y="7408"/>
                  </a:cubicBezTo>
                  <a:cubicBezTo>
                    <a:pt x="9848" y="7256"/>
                    <a:pt x="10274" y="7104"/>
                    <a:pt x="10639" y="6952"/>
                  </a:cubicBezTo>
                  <a:cubicBezTo>
                    <a:pt x="11520" y="6587"/>
                    <a:pt x="12219" y="6161"/>
                    <a:pt x="12614" y="5857"/>
                  </a:cubicBezTo>
                  <a:cubicBezTo>
                    <a:pt x="12858" y="5705"/>
                    <a:pt x="13010" y="5584"/>
                    <a:pt x="13131" y="5523"/>
                  </a:cubicBezTo>
                  <a:lnTo>
                    <a:pt x="13283" y="5371"/>
                  </a:lnTo>
                  <a:lnTo>
                    <a:pt x="13283" y="5371"/>
                  </a:lnTo>
                  <a:cubicBezTo>
                    <a:pt x="13283" y="5371"/>
                    <a:pt x="13256" y="5385"/>
                    <a:pt x="13193" y="5385"/>
                  </a:cubicBezTo>
                  <a:cubicBezTo>
                    <a:pt x="13161" y="5385"/>
                    <a:pt x="13121" y="5381"/>
                    <a:pt x="13070" y="5371"/>
                  </a:cubicBezTo>
                  <a:cubicBezTo>
                    <a:pt x="12979" y="5432"/>
                    <a:pt x="12827" y="5553"/>
                    <a:pt x="12584" y="5705"/>
                  </a:cubicBezTo>
                  <a:cubicBezTo>
                    <a:pt x="12128" y="6009"/>
                    <a:pt x="11490" y="6405"/>
                    <a:pt x="10578" y="6769"/>
                  </a:cubicBezTo>
                  <a:cubicBezTo>
                    <a:pt x="10183" y="6891"/>
                    <a:pt x="9788" y="7073"/>
                    <a:pt x="9332" y="7195"/>
                  </a:cubicBezTo>
                  <a:cubicBezTo>
                    <a:pt x="8815" y="7347"/>
                    <a:pt x="8329" y="7468"/>
                    <a:pt x="7812" y="7529"/>
                  </a:cubicBezTo>
                  <a:cubicBezTo>
                    <a:pt x="7326" y="7575"/>
                    <a:pt x="6832" y="7613"/>
                    <a:pt x="6319" y="7613"/>
                  </a:cubicBezTo>
                  <a:cubicBezTo>
                    <a:pt x="5806" y="7613"/>
                    <a:pt x="5274" y="7575"/>
                    <a:pt x="4711" y="7468"/>
                  </a:cubicBezTo>
                  <a:cubicBezTo>
                    <a:pt x="4468" y="7408"/>
                    <a:pt x="4164" y="7347"/>
                    <a:pt x="3891" y="7286"/>
                  </a:cubicBezTo>
                  <a:cubicBezTo>
                    <a:pt x="3617" y="7195"/>
                    <a:pt x="3313" y="7134"/>
                    <a:pt x="3040" y="7012"/>
                  </a:cubicBezTo>
                  <a:cubicBezTo>
                    <a:pt x="2523" y="6830"/>
                    <a:pt x="1976" y="6526"/>
                    <a:pt x="1490" y="6131"/>
                  </a:cubicBezTo>
                  <a:lnTo>
                    <a:pt x="1368" y="6009"/>
                  </a:lnTo>
                  <a:lnTo>
                    <a:pt x="1338" y="5979"/>
                  </a:lnTo>
                  <a:lnTo>
                    <a:pt x="1307" y="5949"/>
                  </a:lnTo>
                  <a:lnTo>
                    <a:pt x="1003" y="5645"/>
                  </a:lnTo>
                  <a:lnTo>
                    <a:pt x="730" y="5341"/>
                  </a:lnTo>
                  <a:lnTo>
                    <a:pt x="730" y="5280"/>
                  </a:lnTo>
                  <a:lnTo>
                    <a:pt x="699" y="5250"/>
                  </a:lnTo>
                  <a:lnTo>
                    <a:pt x="608" y="5189"/>
                  </a:lnTo>
                  <a:cubicBezTo>
                    <a:pt x="578" y="5098"/>
                    <a:pt x="547" y="5067"/>
                    <a:pt x="486" y="4976"/>
                  </a:cubicBezTo>
                  <a:cubicBezTo>
                    <a:pt x="426" y="4824"/>
                    <a:pt x="335" y="4733"/>
                    <a:pt x="274" y="4581"/>
                  </a:cubicBezTo>
                  <a:lnTo>
                    <a:pt x="274" y="4611"/>
                  </a:lnTo>
                  <a:cubicBezTo>
                    <a:pt x="243" y="4459"/>
                    <a:pt x="152" y="4277"/>
                    <a:pt x="122" y="4064"/>
                  </a:cubicBezTo>
                  <a:lnTo>
                    <a:pt x="122" y="3608"/>
                  </a:lnTo>
                  <a:cubicBezTo>
                    <a:pt x="147" y="3507"/>
                    <a:pt x="172" y="3406"/>
                    <a:pt x="215" y="3304"/>
                  </a:cubicBezTo>
                  <a:lnTo>
                    <a:pt x="274" y="3304"/>
                  </a:lnTo>
                  <a:lnTo>
                    <a:pt x="220" y="3293"/>
                  </a:lnTo>
                  <a:lnTo>
                    <a:pt x="220" y="3293"/>
                  </a:lnTo>
                  <a:cubicBezTo>
                    <a:pt x="222" y="3290"/>
                    <a:pt x="223" y="3286"/>
                    <a:pt x="225" y="3282"/>
                  </a:cubicBezTo>
                  <a:lnTo>
                    <a:pt x="225" y="3282"/>
                  </a:lnTo>
                  <a:cubicBezTo>
                    <a:pt x="236" y="3278"/>
                    <a:pt x="243" y="3274"/>
                    <a:pt x="243" y="3274"/>
                  </a:cubicBezTo>
                  <a:lnTo>
                    <a:pt x="243" y="3243"/>
                  </a:lnTo>
                  <a:lnTo>
                    <a:pt x="274" y="3213"/>
                  </a:lnTo>
                  <a:lnTo>
                    <a:pt x="304" y="3122"/>
                  </a:lnTo>
                  <a:cubicBezTo>
                    <a:pt x="365" y="3061"/>
                    <a:pt x="365" y="3000"/>
                    <a:pt x="395" y="2939"/>
                  </a:cubicBezTo>
                  <a:lnTo>
                    <a:pt x="608" y="2605"/>
                  </a:lnTo>
                  <a:lnTo>
                    <a:pt x="608" y="2636"/>
                  </a:lnTo>
                  <a:lnTo>
                    <a:pt x="760" y="2484"/>
                  </a:lnTo>
                  <a:cubicBezTo>
                    <a:pt x="1003" y="2210"/>
                    <a:pt x="1216" y="1967"/>
                    <a:pt x="1490" y="1754"/>
                  </a:cubicBezTo>
                  <a:cubicBezTo>
                    <a:pt x="1763" y="1541"/>
                    <a:pt x="2006" y="1329"/>
                    <a:pt x="2310" y="1207"/>
                  </a:cubicBezTo>
                  <a:cubicBezTo>
                    <a:pt x="2888" y="842"/>
                    <a:pt x="3526" y="629"/>
                    <a:pt x="4164" y="447"/>
                  </a:cubicBezTo>
                  <a:cubicBezTo>
                    <a:pt x="5080" y="179"/>
                    <a:pt x="5997" y="75"/>
                    <a:pt x="6876" y="75"/>
                  </a:cubicBezTo>
                  <a:cubicBezTo>
                    <a:pt x="7193" y="75"/>
                    <a:pt x="7506" y="89"/>
                    <a:pt x="7812" y="113"/>
                  </a:cubicBezTo>
                  <a:cubicBezTo>
                    <a:pt x="8359" y="173"/>
                    <a:pt x="8906" y="295"/>
                    <a:pt x="9423" y="447"/>
                  </a:cubicBezTo>
                  <a:cubicBezTo>
                    <a:pt x="9970" y="569"/>
                    <a:pt x="10456" y="751"/>
                    <a:pt x="10882" y="994"/>
                  </a:cubicBezTo>
                  <a:cubicBezTo>
                    <a:pt x="11095" y="1116"/>
                    <a:pt x="11338" y="1237"/>
                    <a:pt x="11520" y="1329"/>
                  </a:cubicBezTo>
                  <a:cubicBezTo>
                    <a:pt x="11702" y="1450"/>
                    <a:pt x="11946" y="1572"/>
                    <a:pt x="12098" y="1724"/>
                  </a:cubicBezTo>
                  <a:lnTo>
                    <a:pt x="12554" y="2180"/>
                  </a:lnTo>
                  <a:cubicBezTo>
                    <a:pt x="12706" y="2301"/>
                    <a:pt x="12858" y="2453"/>
                    <a:pt x="12979" y="2605"/>
                  </a:cubicBezTo>
                  <a:cubicBezTo>
                    <a:pt x="13579" y="3385"/>
                    <a:pt x="13912" y="4076"/>
                    <a:pt x="14126" y="4590"/>
                  </a:cubicBezTo>
                  <a:lnTo>
                    <a:pt x="14126" y="4590"/>
                  </a:lnTo>
                  <a:cubicBezTo>
                    <a:pt x="13885" y="4859"/>
                    <a:pt x="13646" y="5039"/>
                    <a:pt x="13496" y="5189"/>
                  </a:cubicBezTo>
                  <a:cubicBezTo>
                    <a:pt x="13344" y="5310"/>
                    <a:pt x="13283" y="5371"/>
                    <a:pt x="13283" y="5371"/>
                  </a:cubicBezTo>
                  <a:cubicBezTo>
                    <a:pt x="13307" y="5371"/>
                    <a:pt x="13351" y="5332"/>
                    <a:pt x="13508" y="5332"/>
                  </a:cubicBezTo>
                  <a:cubicBezTo>
                    <a:pt x="13547" y="5332"/>
                    <a:pt x="13593" y="5335"/>
                    <a:pt x="13648" y="5341"/>
                  </a:cubicBezTo>
                  <a:cubicBezTo>
                    <a:pt x="13800" y="5189"/>
                    <a:pt x="14013" y="4976"/>
                    <a:pt x="14286" y="4763"/>
                  </a:cubicBezTo>
                  <a:lnTo>
                    <a:pt x="14286" y="4733"/>
                  </a:lnTo>
                  <a:cubicBezTo>
                    <a:pt x="14073" y="4186"/>
                    <a:pt x="13709" y="3426"/>
                    <a:pt x="13161" y="2666"/>
                  </a:cubicBezTo>
                  <a:cubicBezTo>
                    <a:pt x="13040" y="2514"/>
                    <a:pt x="12888" y="2362"/>
                    <a:pt x="12736" y="2210"/>
                  </a:cubicBezTo>
                  <a:cubicBezTo>
                    <a:pt x="12584" y="2058"/>
                    <a:pt x="12462" y="1906"/>
                    <a:pt x="12280" y="1754"/>
                  </a:cubicBezTo>
                  <a:cubicBezTo>
                    <a:pt x="12098" y="1602"/>
                    <a:pt x="11885" y="1480"/>
                    <a:pt x="11702" y="1329"/>
                  </a:cubicBezTo>
                  <a:cubicBezTo>
                    <a:pt x="11490" y="1237"/>
                    <a:pt x="11277" y="1116"/>
                    <a:pt x="11064" y="994"/>
                  </a:cubicBezTo>
                  <a:cubicBezTo>
                    <a:pt x="10639" y="721"/>
                    <a:pt x="10152" y="538"/>
                    <a:pt x="9605" y="386"/>
                  </a:cubicBezTo>
                  <a:cubicBezTo>
                    <a:pt x="9088" y="234"/>
                    <a:pt x="8511" y="113"/>
                    <a:pt x="7933" y="52"/>
                  </a:cubicBezTo>
                  <a:cubicBezTo>
                    <a:pt x="7610" y="18"/>
                    <a:pt x="7277" y="0"/>
                    <a:pt x="69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flipH="1">
              <a:off x="4590250" y="-1515575"/>
              <a:ext cx="390625" cy="206600"/>
            </a:xfrm>
            <a:custGeom>
              <a:avLst/>
              <a:gdLst/>
              <a:ahLst/>
              <a:cxnLst/>
              <a:rect l="l" t="t" r="r" b="b"/>
              <a:pathLst>
                <a:path w="15625" h="8264" extrusionOk="0">
                  <a:moveTo>
                    <a:pt x="8617" y="0"/>
                  </a:moveTo>
                  <a:cubicBezTo>
                    <a:pt x="8020" y="0"/>
                    <a:pt x="7415" y="31"/>
                    <a:pt x="6809" y="86"/>
                  </a:cubicBezTo>
                  <a:lnTo>
                    <a:pt x="6809" y="26"/>
                  </a:lnTo>
                  <a:lnTo>
                    <a:pt x="6688" y="26"/>
                  </a:lnTo>
                  <a:cubicBezTo>
                    <a:pt x="6688" y="26"/>
                    <a:pt x="6749" y="26"/>
                    <a:pt x="6749" y="86"/>
                  </a:cubicBezTo>
                  <a:cubicBezTo>
                    <a:pt x="6779" y="178"/>
                    <a:pt x="6688" y="208"/>
                    <a:pt x="6688" y="208"/>
                  </a:cubicBezTo>
                  <a:cubicBezTo>
                    <a:pt x="6658" y="223"/>
                    <a:pt x="6643" y="223"/>
                    <a:pt x="6628" y="223"/>
                  </a:cubicBezTo>
                  <a:lnTo>
                    <a:pt x="6628" y="223"/>
                  </a:lnTo>
                  <a:cubicBezTo>
                    <a:pt x="6632" y="168"/>
                    <a:pt x="6657" y="117"/>
                    <a:pt x="6657" y="117"/>
                  </a:cubicBezTo>
                  <a:lnTo>
                    <a:pt x="6536" y="117"/>
                  </a:lnTo>
                  <a:lnTo>
                    <a:pt x="6293" y="178"/>
                  </a:lnTo>
                  <a:lnTo>
                    <a:pt x="5715" y="269"/>
                  </a:lnTo>
                  <a:cubicBezTo>
                    <a:pt x="5320" y="360"/>
                    <a:pt x="4925" y="421"/>
                    <a:pt x="4530" y="542"/>
                  </a:cubicBezTo>
                  <a:cubicBezTo>
                    <a:pt x="3618" y="816"/>
                    <a:pt x="2736" y="1150"/>
                    <a:pt x="1977" y="1637"/>
                  </a:cubicBezTo>
                  <a:cubicBezTo>
                    <a:pt x="1612" y="1880"/>
                    <a:pt x="1217" y="2153"/>
                    <a:pt x="913" y="2488"/>
                  </a:cubicBezTo>
                  <a:cubicBezTo>
                    <a:pt x="761" y="2640"/>
                    <a:pt x="609" y="2792"/>
                    <a:pt x="457" y="2974"/>
                  </a:cubicBezTo>
                  <a:cubicBezTo>
                    <a:pt x="366" y="3156"/>
                    <a:pt x="274" y="3369"/>
                    <a:pt x="153" y="3552"/>
                  </a:cubicBezTo>
                  <a:lnTo>
                    <a:pt x="153" y="3582"/>
                  </a:lnTo>
                  <a:lnTo>
                    <a:pt x="92" y="3825"/>
                  </a:lnTo>
                  <a:lnTo>
                    <a:pt x="1" y="4038"/>
                  </a:lnTo>
                  <a:lnTo>
                    <a:pt x="1" y="4129"/>
                  </a:lnTo>
                  <a:lnTo>
                    <a:pt x="1" y="4463"/>
                  </a:lnTo>
                  <a:lnTo>
                    <a:pt x="1" y="4494"/>
                  </a:lnTo>
                  <a:cubicBezTo>
                    <a:pt x="62" y="4615"/>
                    <a:pt x="62" y="4767"/>
                    <a:pt x="122" y="4919"/>
                  </a:cubicBezTo>
                  <a:lnTo>
                    <a:pt x="214" y="4889"/>
                  </a:lnTo>
                  <a:lnTo>
                    <a:pt x="214" y="4889"/>
                  </a:lnTo>
                  <a:cubicBezTo>
                    <a:pt x="214" y="4919"/>
                    <a:pt x="153" y="4919"/>
                    <a:pt x="153" y="4919"/>
                  </a:cubicBezTo>
                  <a:lnTo>
                    <a:pt x="122" y="4950"/>
                  </a:lnTo>
                  <a:lnTo>
                    <a:pt x="122" y="4980"/>
                  </a:lnTo>
                  <a:lnTo>
                    <a:pt x="153" y="5041"/>
                  </a:lnTo>
                  <a:lnTo>
                    <a:pt x="214" y="5132"/>
                  </a:lnTo>
                  <a:lnTo>
                    <a:pt x="305" y="5375"/>
                  </a:lnTo>
                  <a:cubicBezTo>
                    <a:pt x="396" y="5527"/>
                    <a:pt x="457" y="5649"/>
                    <a:pt x="578" y="5801"/>
                  </a:cubicBezTo>
                  <a:cubicBezTo>
                    <a:pt x="821" y="6044"/>
                    <a:pt x="1034" y="6257"/>
                    <a:pt x="1277" y="6469"/>
                  </a:cubicBezTo>
                  <a:cubicBezTo>
                    <a:pt x="1733" y="6895"/>
                    <a:pt x="2250" y="7169"/>
                    <a:pt x="2797" y="7412"/>
                  </a:cubicBezTo>
                  <a:cubicBezTo>
                    <a:pt x="4563" y="8030"/>
                    <a:pt x="6184" y="8263"/>
                    <a:pt x="7510" y="8263"/>
                  </a:cubicBezTo>
                  <a:cubicBezTo>
                    <a:pt x="8010" y="8263"/>
                    <a:pt x="8468" y="8230"/>
                    <a:pt x="8876" y="8172"/>
                  </a:cubicBezTo>
                  <a:cubicBezTo>
                    <a:pt x="9575" y="8080"/>
                    <a:pt x="10153" y="7928"/>
                    <a:pt x="10548" y="7807"/>
                  </a:cubicBezTo>
                  <a:cubicBezTo>
                    <a:pt x="10730" y="7776"/>
                    <a:pt x="10852" y="7685"/>
                    <a:pt x="10943" y="7655"/>
                  </a:cubicBezTo>
                  <a:cubicBezTo>
                    <a:pt x="11065" y="7625"/>
                    <a:pt x="11095" y="7564"/>
                    <a:pt x="11095" y="7564"/>
                  </a:cubicBezTo>
                  <a:cubicBezTo>
                    <a:pt x="11095" y="7564"/>
                    <a:pt x="11065" y="7564"/>
                    <a:pt x="10974" y="7503"/>
                  </a:cubicBezTo>
                  <a:cubicBezTo>
                    <a:pt x="10913" y="7503"/>
                    <a:pt x="10761" y="7564"/>
                    <a:pt x="10579" y="7594"/>
                  </a:cubicBezTo>
                  <a:cubicBezTo>
                    <a:pt x="10183" y="7716"/>
                    <a:pt x="9606" y="7868"/>
                    <a:pt x="8907" y="7959"/>
                  </a:cubicBezTo>
                  <a:cubicBezTo>
                    <a:pt x="8563" y="7994"/>
                    <a:pt x="8186" y="8014"/>
                    <a:pt x="7779" y="8014"/>
                  </a:cubicBezTo>
                  <a:cubicBezTo>
                    <a:pt x="6420" y="8014"/>
                    <a:pt x="4729" y="7786"/>
                    <a:pt x="2858" y="7108"/>
                  </a:cubicBezTo>
                  <a:cubicBezTo>
                    <a:pt x="2372" y="6865"/>
                    <a:pt x="1825" y="6591"/>
                    <a:pt x="1369" y="6166"/>
                  </a:cubicBezTo>
                  <a:cubicBezTo>
                    <a:pt x="1156" y="5983"/>
                    <a:pt x="913" y="5740"/>
                    <a:pt x="730" y="5527"/>
                  </a:cubicBezTo>
                  <a:cubicBezTo>
                    <a:pt x="609" y="5406"/>
                    <a:pt x="548" y="5284"/>
                    <a:pt x="457" y="5132"/>
                  </a:cubicBezTo>
                  <a:cubicBezTo>
                    <a:pt x="426" y="5102"/>
                    <a:pt x="396" y="5041"/>
                    <a:pt x="366" y="4950"/>
                  </a:cubicBezTo>
                  <a:lnTo>
                    <a:pt x="305" y="4828"/>
                  </a:lnTo>
                  <a:lnTo>
                    <a:pt x="274" y="4798"/>
                  </a:lnTo>
                  <a:lnTo>
                    <a:pt x="274" y="4767"/>
                  </a:lnTo>
                  <a:cubicBezTo>
                    <a:pt x="271" y="4767"/>
                    <a:pt x="269" y="4767"/>
                    <a:pt x="266" y="4767"/>
                  </a:cubicBezTo>
                  <a:lnTo>
                    <a:pt x="266" y="4767"/>
                  </a:lnTo>
                  <a:cubicBezTo>
                    <a:pt x="234" y="4646"/>
                    <a:pt x="181" y="4481"/>
                    <a:pt x="153" y="4342"/>
                  </a:cubicBezTo>
                  <a:lnTo>
                    <a:pt x="153" y="4068"/>
                  </a:lnTo>
                  <a:lnTo>
                    <a:pt x="153" y="4007"/>
                  </a:lnTo>
                  <a:lnTo>
                    <a:pt x="183" y="3764"/>
                  </a:lnTo>
                  <a:lnTo>
                    <a:pt x="274" y="3521"/>
                  </a:lnTo>
                  <a:lnTo>
                    <a:pt x="274" y="3552"/>
                  </a:lnTo>
                  <a:cubicBezTo>
                    <a:pt x="335" y="3400"/>
                    <a:pt x="457" y="3217"/>
                    <a:pt x="578" y="3004"/>
                  </a:cubicBezTo>
                  <a:cubicBezTo>
                    <a:pt x="700" y="2822"/>
                    <a:pt x="852" y="2670"/>
                    <a:pt x="1004" y="2518"/>
                  </a:cubicBezTo>
                  <a:cubicBezTo>
                    <a:pt x="1308" y="2214"/>
                    <a:pt x="1642" y="1941"/>
                    <a:pt x="2007" y="1728"/>
                  </a:cubicBezTo>
                  <a:cubicBezTo>
                    <a:pt x="2767" y="1241"/>
                    <a:pt x="3618" y="877"/>
                    <a:pt x="4530" y="664"/>
                  </a:cubicBezTo>
                  <a:cubicBezTo>
                    <a:pt x="4925" y="542"/>
                    <a:pt x="5290" y="482"/>
                    <a:pt x="5685" y="390"/>
                  </a:cubicBezTo>
                  <a:lnTo>
                    <a:pt x="6232" y="269"/>
                  </a:lnTo>
                  <a:lnTo>
                    <a:pt x="6505" y="238"/>
                  </a:lnTo>
                  <a:lnTo>
                    <a:pt x="6566" y="238"/>
                  </a:lnTo>
                  <a:cubicBezTo>
                    <a:pt x="6597" y="223"/>
                    <a:pt x="6612" y="223"/>
                    <a:pt x="6627" y="223"/>
                  </a:cubicBezTo>
                  <a:cubicBezTo>
                    <a:pt x="6627" y="223"/>
                    <a:pt x="6627" y="223"/>
                    <a:pt x="6628" y="223"/>
                  </a:cubicBezTo>
                  <a:lnTo>
                    <a:pt x="6628" y="223"/>
                  </a:lnTo>
                  <a:cubicBezTo>
                    <a:pt x="6627" y="228"/>
                    <a:pt x="6627" y="233"/>
                    <a:pt x="6627" y="238"/>
                  </a:cubicBezTo>
                  <a:cubicBezTo>
                    <a:pt x="6657" y="269"/>
                    <a:pt x="6688" y="269"/>
                    <a:pt x="6688" y="330"/>
                  </a:cubicBezTo>
                  <a:lnTo>
                    <a:pt x="6809" y="330"/>
                  </a:lnTo>
                  <a:lnTo>
                    <a:pt x="6809" y="208"/>
                  </a:lnTo>
                  <a:cubicBezTo>
                    <a:pt x="7418" y="152"/>
                    <a:pt x="8027" y="120"/>
                    <a:pt x="8626" y="120"/>
                  </a:cubicBezTo>
                  <a:cubicBezTo>
                    <a:pt x="9643" y="120"/>
                    <a:pt x="10633" y="210"/>
                    <a:pt x="11551" y="421"/>
                  </a:cubicBezTo>
                  <a:cubicBezTo>
                    <a:pt x="13019" y="720"/>
                    <a:pt x="14339" y="1256"/>
                    <a:pt x="15424" y="1853"/>
                  </a:cubicBezTo>
                  <a:lnTo>
                    <a:pt x="15424" y="1853"/>
                  </a:lnTo>
                  <a:cubicBezTo>
                    <a:pt x="15280" y="2376"/>
                    <a:pt x="15161" y="2873"/>
                    <a:pt x="14986" y="3369"/>
                  </a:cubicBezTo>
                  <a:cubicBezTo>
                    <a:pt x="14804" y="3855"/>
                    <a:pt x="14560" y="4311"/>
                    <a:pt x="14348" y="4676"/>
                  </a:cubicBezTo>
                  <a:cubicBezTo>
                    <a:pt x="13892" y="5497"/>
                    <a:pt x="13345" y="6105"/>
                    <a:pt x="12858" y="6500"/>
                  </a:cubicBezTo>
                  <a:cubicBezTo>
                    <a:pt x="12372" y="6925"/>
                    <a:pt x="11916" y="7199"/>
                    <a:pt x="11612" y="7351"/>
                  </a:cubicBezTo>
                  <a:cubicBezTo>
                    <a:pt x="11247" y="7503"/>
                    <a:pt x="11095" y="7564"/>
                    <a:pt x="11095" y="7564"/>
                  </a:cubicBezTo>
                  <a:lnTo>
                    <a:pt x="11247" y="7564"/>
                  </a:lnTo>
                  <a:cubicBezTo>
                    <a:pt x="11369" y="7533"/>
                    <a:pt x="11490" y="7503"/>
                    <a:pt x="11642" y="7412"/>
                  </a:cubicBezTo>
                  <a:cubicBezTo>
                    <a:pt x="11977" y="7260"/>
                    <a:pt x="12433" y="7017"/>
                    <a:pt x="12919" y="6591"/>
                  </a:cubicBezTo>
                  <a:cubicBezTo>
                    <a:pt x="13466" y="6166"/>
                    <a:pt x="13983" y="5558"/>
                    <a:pt x="14500" y="4767"/>
                  </a:cubicBezTo>
                  <a:cubicBezTo>
                    <a:pt x="14712" y="4342"/>
                    <a:pt x="14955" y="3916"/>
                    <a:pt x="15138" y="3430"/>
                  </a:cubicBezTo>
                  <a:cubicBezTo>
                    <a:pt x="15320" y="2974"/>
                    <a:pt x="15472" y="2457"/>
                    <a:pt x="15624" y="1880"/>
                  </a:cubicBezTo>
                  <a:lnTo>
                    <a:pt x="15624" y="1849"/>
                  </a:lnTo>
                  <a:lnTo>
                    <a:pt x="15594" y="1789"/>
                  </a:lnTo>
                  <a:cubicBezTo>
                    <a:pt x="14439" y="1181"/>
                    <a:pt x="13132" y="664"/>
                    <a:pt x="11642" y="330"/>
                  </a:cubicBezTo>
                  <a:cubicBezTo>
                    <a:pt x="10692" y="97"/>
                    <a:pt x="9668" y="0"/>
                    <a:pt x="86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flipH="1">
              <a:off x="4351650" y="-2313875"/>
              <a:ext cx="1268275" cy="2520925"/>
            </a:xfrm>
            <a:custGeom>
              <a:avLst/>
              <a:gdLst/>
              <a:ahLst/>
              <a:cxnLst/>
              <a:rect l="l" t="t" r="r" b="b"/>
              <a:pathLst>
                <a:path w="50731" h="100837" extrusionOk="0">
                  <a:moveTo>
                    <a:pt x="36834" y="46432"/>
                  </a:moveTo>
                  <a:cubicBezTo>
                    <a:pt x="36447" y="46432"/>
                    <a:pt x="36063" y="46451"/>
                    <a:pt x="35685" y="46487"/>
                  </a:cubicBezTo>
                  <a:cubicBezTo>
                    <a:pt x="33709" y="46699"/>
                    <a:pt x="31794" y="47307"/>
                    <a:pt x="30244" y="48432"/>
                  </a:cubicBezTo>
                  <a:cubicBezTo>
                    <a:pt x="29453" y="49010"/>
                    <a:pt x="28754" y="49648"/>
                    <a:pt x="28238" y="50438"/>
                  </a:cubicBezTo>
                  <a:cubicBezTo>
                    <a:pt x="28202" y="50495"/>
                    <a:pt x="28168" y="50552"/>
                    <a:pt x="28134" y="50609"/>
                  </a:cubicBezTo>
                  <a:lnTo>
                    <a:pt x="28134" y="50609"/>
                  </a:lnTo>
                  <a:cubicBezTo>
                    <a:pt x="28138" y="50603"/>
                    <a:pt x="28142" y="50596"/>
                    <a:pt x="28146" y="50590"/>
                  </a:cubicBezTo>
                  <a:cubicBezTo>
                    <a:pt x="28694" y="49769"/>
                    <a:pt x="29423" y="49070"/>
                    <a:pt x="30213" y="48493"/>
                  </a:cubicBezTo>
                  <a:cubicBezTo>
                    <a:pt x="31794" y="47368"/>
                    <a:pt x="33739" y="46730"/>
                    <a:pt x="35745" y="46517"/>
                  </a:cubicBezTo>
                  <a:cubicBezTo>
                    <a:pt x="36135" y="46481"/>
                    <a:pt x="36530" y="46463"/>
                    <a:pt x="36927" y="46463"/>
                  </a:cubicBezTo>
                  <a:cubicBezTo>
                    <a:pt x="37734" y="46463"/>
                    <a:pt x="38550" y="46538"/>
                    <a:pt x="39356" y="46692"/>
                  </a:cubicBezTo>
                  <a:lnTo>
                    <a:pt x="39356" y="46692"/>
                  </a:lnTo>
                  <a:cubicBezTo>
                    <a:pt x="38520" y="46517"/>
                    <a:pt x="37669" y="46432"/>
                    <a:pt x="36834" y="46432"/>
                  </a:cubicBezTo>
                  <a:close/>
                  <a:moveTo>
                    <a:pt x="46212" y="51339"/>
                  </a:moveTo>
                  <a:cubicBezTo>
                    <a:pt x="46188" y="51384"/>
                    <a:pt x="46164" y="51429"/>
                    <a:pt x="46141" y="51472"/>
                  </a:cubicBezTo>
                  <a:lnTo>
                    <a:pt x="46293" y="51472"/>
                  </a:lnTo>
                  <a:cubicBezTo>
                    <a:pt x="46266" y="51427"/>
                    <a:pt x="46239" y="51383"/>
                    <a:pt x="46212" y="51339"/>
                  </a:cubicBezTo>
                  <a:close/>
                  <a:moveTo>
                    <a:pt x="47649" y="44678"/>
                  </a:moveTo>
                  <a:cubicBezTo>
                    <a:pt x="47653" y="44846"/>
                    <a:pt x="47648" y="45013"/>
                    <a:pt x="47630" y="45180"/>
                  </a:cubicBezTo>
                  <a:lnTo>
                    <a:pt x="47630" y="46031"/>
                  </a:lnTo>
                  <a:cubicBezTo>
                    <a:pt x="47630" y="46335"/>
                    <a:pt x="47600" y="46608"/>
                    <a:pt x="47569" y="46912"/>
                  </a:cubicBezTo>
                  <a:cubicBezTo>
                    <a:pt x="47417" y="48067"/>
                    <a:pt x="47113" y="49162"/>
                    <a:pt x="46718" y="50195"/>
                  </a:cubicBezTo>
                  <a:cubicBezTo>
                    <a:pt x="46551" y="50556"/>
                    <a:pt x="46359" y="50943"/>
                    <a:pt x="46165" y="51262"/>
                  </a:cubicBezTo>
                  <a:lnTo>
                    <a:pt x="46165" y="51262"/>
                  </a:lnTo>
                  <a:cubicBezTo>
                    <a:pt x="45651" y="50434"/>
                    <a:pt x="45077" y="49685"/>
                    <a:pt x="44347" y="49040"/>
                  </a:cubicBezTo>
                  <a:cubicBezTo>
                    <a:pt x="43557" y="48341"/>
                    <a:pt x="42676" y="47824"/>
                    <a:pt x="41733" y="47399"/>
                  </a:cubicBezTo>
                  <a:cubicBezTo>
                    <a:pt x="40964" y="47081"/>
                    <a:pt x="40165" y="46847"/>
                    <a:pt x="39356" y="46692"/>
                  </a:cubicBezTo>
                  <a:lnTo>
                    <a:pt x="39356" y="46692"/>
                  </a:lnTo>
                  <a:cubicBezTo>
                    <a:pt x="40095" y="46847"/>
                    <a:pt x="40823" y="47071"/>
                    <a:pt x="41521" y="47368"/>
                  </a:cubicBezTo>
                  <a:cubicBezTo>
                    <a:pt x="42432" y="47763"/>
                    <a:pt x="43314" y="48280"/>
                    <a:pt x="44074" y="48979"/>
                  </a:cubicBezTo>
                  <a:cubicBezTo>
                    <a:pt x="44834" y="49648"/>
                    <a:pt x="45442" y="50499"/>
                    <a:pt x="45958" y="51350"/>
                  </a:cubicBezTo>
                  <a:lnTo>
                    <a:pt x="46050" y="51502"/>
                  </a:lnTo>
                  <a:lnTo>
                    <a:pt x="46110" y="51350"/>
                  </a:lnTo>
                  <a:cubicBezTo>
                    <a:pt x="46129" y="51321"/>
                    <a:pt x="46147" y="51292"/>
                    <a:pt x="46165" y="51262"/>
                  </a:cubicBezTo>
                  <a:lnTo>
                    <a:pt x="46165" y="51262"/>
                  </a:lnTo>
                  <a:cubicBezTo>
                    <a:pt x="46181" y="51288"/>
                    <a:pt x="46196" y="51313"/>
                    <a:pt x="46212" y="51339"/>
                  </a:cubicBezTo>
                  <a:lnTo>
                    <a:pt x="46212" y="51339"/>
                  </a:lnTo>
                  <a:cubicBezTo>
                    <a:pt x="46378" y="51028"/>
                    <a:pt x="46563" y="50657"/>
                    <a:pt x="46749" y="50286"/>
                  </a:cubicBezTo>
                  <a:cubicBezTo>
                    <a:pt x="47113" y="49253"/>
                    <a:pt x="47448" y="48189"/>
                    <a:pt x="47569" y="47064"/>
                  </a:cubicBezTo>
                  <a:cubicBezTo>
                    <a:pt x="47569" y="46791"/>
                    <a:pt x="47660" y="46487"/>
                    <a:pt x="47660" y="46213"/>
                  </a:cubicBezTo>
                  <a:lnTo>
                    <a:pt x="47660" y="45362"/>
                  </a:lnTo>
                  <a:cubicBezTo>
                    <a:pt x="47672" y="45135"/>
                    <a:pt x="47666" y="44907"/>
                    <a:pt x="47649" y="44678"/>
                  </a:cubicBezTo>
                  <a:close/>
                  <a:moveTo>
                    <a:pt x="19360" y="0"/>
                  </a:moveTo>
                  <a:cubicBezTo>
                    <a:pt x="17539" y="0"/>
                    <a:pt x="15692" y="53"/>
                    <a:pt x="13830" y="164"/>
                  </a:cubicBezTo>
                  <a:cubicBezTo>
                    <a:pt x="12918" y="225"/>
                    <a:pt x="12037" y="285"/>
                    <a:pt x="11125" y="377"/>
                  </a:cubicBezTo>
                  <a:cubicBezTo>
                    <a:pt x="10213" y="437"/>
                    <a:pt x="9301" y="529"/>
                    <a:pt x="8389" y="620"/>
                  </a:cubicBezTo>
                  <a:cubicBezTo>
                    <a:pt x="7477" y="741"/>
                    <a:pt x="6565" y="924"/>
                    <a:pt x="5714" y="1228"/>
                  </a:cubicBezTo>
                  <a:cubicBezTo>
                    <a:pt x="4833" y="1532"/>
                    <a:pt x="3951" y="1988"/>
                    <a:pt x="3222" y="2565"/>
                  </a:cubicBezTo>
                  <a:cubicBezTo>
                    <a:pt x="2492" y="3143"/>
                    <a:pt x="1885" y="3903"/>
                    <a:pt x="1489" y="4784"/>
                  </a:cubicBezTo>
                  <a:cubicBezTo>
                    <a:pt x="1064" y="5635"/>
                    <a:pt x="790" y="6547"/>
                    <a:pt x="608" y="7520"/>
                  </a:cubicBezTo>
                  <a:cubicBezTo>
                    <a:pt x="456" y="8462"/>
                    <a:pt x="334" y="9404"/>
                    <a:pt x="304" y="10346"/>
                  </a:cubicBezTo>
                  <a:cubicBezTo>
                    <a:pt x="274" y="11319"/>
                    <a:pt x="213" y="12292"/>
                    <a:pt x="182" y="13234"/>
                  </a:cubicBezTo>
                  <a:cubicBezTo>
                    <a:pt x="61" y="17125"/>
                    <a:pt x="61" y="21076"/>
                    <a:pt x="30" y="25058"/>
                  </a:cubicBezTo>
                  <a:cubicBezTo>
                    <a:pt x="30" y="27064"/>
                    <a:pt x="0" y="29100"/>
                    <a:pt x="0" y="31107"/>
                  </a:cubicBezTo>
                  <a:lnTo>
                    <a:pt x="0" y="37216"/>
                  </a:lnTo>
                  <a:cubicBezTo>
                    <a:pt x="0" y="41350"/>
                    <a:pt x="30" y="45544"/>
                    <a:pt x="30" y="49769"/>
                  </a:cubicBezTo>
                  <a:cubicBezTo>
                    <a:pt x="30" y="49982"/>
                    <a:pt x="61" y="50286"/>
                    <a:pt x="182" y="50560"/>
                  </a:cubicBezTo>
                  <a:cubicBezTo>
                    <a:pt x="334" y="50833"/>
                    <a:pt x="517" y="51046"/>
                    <a:pt x="760" y="51198"/>
                  </a:cubicBezTo>
                  <a:cubicBezTo>
                    <a:pt x="982" y="51346"/>
                    <a:pt x="1256" y="51422"/>
                    <a:pt x="1530" y="51422"/>
                  </a:cubicBezTo>
                  <a:cubicBezTo>
                    <a:pt x="1818" y="51422"/>
                    <a:pt x="2107" y="51339"/>
                    <a:pt x="2340" y="51168"/>
                  </a:cubicBezTo>
                  <a:cubicBezTo>
                    <a:pt x="2584" y="51016"/>
                    <a:pt x="2766" y="50772"/>
                    <a:pt x="2888" y="50529"/>
                  </a:cubicBezTo>
                  <a:cubicBezTo>
                    <a:pt x="3009" y="50256"/>
                    <a:pt x="3009" y="49952"/>
                    <a:pt x="3009" y="49678"/>
                  </a:cubicBezTo>
                  <a:lnTo>
                    <a:pt x="3009" y="48098"/>
                  </a:lnTo>
                  <a:cubicBezTo>
                    <a:pt x="2948" y="45970"/>
                    <a:pt x="2948" y="43782"/>
                    <a:pt x="2948" y="41623"/>
                  </a:cubicBezTo>
                  <a:cubicBezTo>
                    <a:pt x="2918" y="37307"/>
                    <a:pt x="2948" y="32930"/>
                    <a:pt x="3009" y="28493"/>
                  </a:cubicBezTo>
                  <a:cubicBezTo>
                    <a:pt x="3009" y="26274"/>
                    <a:pt x="3040" y="24024"/>
                    <a:pt x="3040" y="21806"/>
                  </a:cubicBezTo>
                  <a:cubicBezTo>
                    <a:pt x="3070" y="20650"/>
                    <a:pt x="3070" y="19556"/>
                    <a:pt x="3070" y="18401"/>
                  </a:cubicBezTo>
                  <a:cubicBezTo>
                    <a:pt x="3070" y="17277"/>
                    <a:pt x="3070" y="16182"/>
                    <a:pt x="3100" y="15027"/>
                  </a:cubicBezTo>
                  <a:cubicBezTo>
                    <a:pt x="3100" y="13933"/>
                    <a:pt x="3161" y="12778"/>
                    <a:pt x="3192" y="11653"/>
                  </a:cubicBezTo>
                  <a:cubicBezTo>
                    <a:pt x="3222" y="10498"/>
                    <a:pt x="3252" y="9374"/>
                    <a:pt x="3465" y="8279"/>
                  </a:cubicBezTo>
                  <a:cubicBezTo>
                    <a:pt x="3647" y="7155"/>
                    <a:pt x="3951" y="6030"/>
                    <a:pt x="4711" y="5179"/>
                  </a:cubicBezTo>
                  <a:cubicBezTo>
                    <a:pt x="5076" y="4723"/>
                    <a:pt x="5562" y="4419"/>
                    <a:pt x="6079" y="4206"/>
                  </a:cubicBezTo>
                  <a:cubicBezTo>
                    <a:pt x="6626" y="3963"/>
                    <a:pt x="7143" y="3811"/>
                    <a:pt x="7721" y="3720"/>
                  </a:cubicBezTo>
                  <a:cubicBezTo>
                    <a:pt x="8845" y="3447"/>
                    <a:pt x="10000" y="3355"/>
                    <a:pt x="11125" y="3264"/>
                  </a:cubicBezTo>
                  <a:lnTo>
                    <a:pt x="12857" y="3112"/>
                  </a:lnTo>
                  <a:lnTo>
                    <a:pt x="14590" y="3021"/>
                  </a:lnTo>
                  <a:cubicBezTo>
                    <a:pt x="15745" y="2991"/>
                    <a:pt x="16870" y="2869"/>
                    <a:pt x="18055" y="2869"/>
                  </a:cubicBezTo>
                  <a:cubicBezTo>
                    <a:pt x="18648" y="2854"/>
                    <a:pt x="19225" y="2846"/>
                    <a:pt x="19803" y="2846"/>
                  </a:cubicBezTo>
                  <a:cubicBezTo>
                    <a:pt x="20380" y="2846"/>
                    <a:pt x="20958" y="2854"/>
                    <a:pt x="21551" y="2869"/>
                  </a:cubicBezTo>
                  <a:cubicBezTo>
                    <a:pt x="23344" y="2899"/>
                    <a:pt x="25107" y="3021"/>
                    <a:pt x="26900" y="3173"/>
                  </a:cubicBezTo>
                  <a:cubicBezTo>
                    <a:pt x="27782" y="3264"/>
                    <a:pt x="28694" y="3355"/>
                    <a:pt x="29575" y="3447"/>
                  </a:cubicBezTo>
                  <a:cubicBezTo>
                    <a:pt x="30487" y="3568"/>
                    <a:pt x="31338" y="3629"/>
                    <a:pt x="32219" y="3781"/>
                  </a:cubicBezTo>
                  <a:cubicBezTo>
                    <a:pt x="33101" y="3933"/>
                    <a:pt x="33982" y="4115"/>
                    <a:pt x="34803" y="4389"/>
                  </a:cubicBezTo>
                  <a:cubicBezTo>
                    <a:pt x="35654" y="4662"/>
                    <a:pt x="36414" y="5118"/>
                    <a:pt x="37052" y="5726"/>
                  </a:cubicBezTo>
                  <a:cubicBezTo>
                    <a:pt x="37691" y="6334"/>
                    <a:pt x="38147" y="7094"/>
                    <a:pt x="38481" y="7884"/>
                  </a:cubicBezTo>
                  <a:cubicBezTo>
                    <a:pt x="38846" y="8675"/>
                    <a:pt x="39089" y="9526"/>
                    <a:pt x="39332" y="10346"/>
                  </a:cubicBezTo>
                  <a:cubicBezTo>
                    <a:pt x="39788" y="12079"/>
                    <a:pt x="40092" y="13781"/>
                    <a:pt x="40366" y="15483"/>
                  </a:cubicBezTo>
                  <a:cubicBezTo>
                    <a:pt x="40609" y="17185"/>
                    <a:pt x="40882" y="18918"/>
                    <a:pt x="41034" y="20620"/>
                  </a:cubicBezTo>
                  <a:cubicBezTo>
                    <a:pt x="41186" y="22322"/>
                    <a:pt x="41308" y="24024"/>
                    <a:pt x="41369" y="25757"/>
                  </a:cubicBezTo>
                  <a:cubicBezTo>
                    <a:pt x="41428" y="27415"/>
                    <a:pt x="41487" y="29073"/>
                    <a:pt x="41378" y="30703"/>
                  </a:cubicBezTo>
                  <a:lnTo>
                    <a:pt x="41378" y="30703"/>
                  </a:lnTo>
                  <a:cubicBezTo>
                    <a:pt x="39085" y="29602"/>
                    <a:pt x="36583" y="29069"/>
                    <a:pt x="34096" y="29069"/>
                  </a:cubicBezTo>
                  <a:cubicBezTo>
                    <a:pt x="32332" y="29069"/>
                    <a:pt x="30576" y="29337"/>
                    <a:pt x="28906" y="29860"/>
                  </a:cubicBezTo>
                  <a:cubicBezTo>
                    <a:pt x="27934" y="30164"/>
                    <a:pt x="26931" y="30559"/>
                    <a:pt x="26019" y="31137"/>
                  </a:cubicBezTo>
                  <a:cubicBezTo>
                    <a:pt x="25107" y="31714"/>
                    <a:pt x="24317" y="32444"/>
                    <a:pt x="23709" y="33295"/>
                  </a:cubicBezTo>
                  <a:cubicBezTo>
                    <a:pt x="23070" y="34176"/>
                    <a:pt x="22706" y="35240"/>
                    <a:pt x="22766" y="36304"/>
                  </a:cubicBezTo>
                  <a:cubicBezTo>
                    <a:pt x="22766" y="36851"/>
                    <a:pt x="22858" y="37368"/>
                    <a:pt x="23101" y="37854"/>
                  </a:cubicBezTo>
                  <a:cubicBezTo>
                    <a:pt x="23314" y="38371"/>
                    <a:pt x="23587" y="38827"/>
                    <a:pt x="23891" y="39222"/>
                  </a:cubicBezTo>
                  <a:cubicBezTo>
                    <a:pt x="24560" y="40043"/>
                    <a:pt x="25350" y="40742"/>
                    <a:pt x="26232" y="41289"/>
                  </a:cubicBezTo>
                  <a:cubicBezTo>
                    <a:pt x="27083" y="41806"/>
                    <a:pt x="28086" y="42171"/>
                    <a:pt x="29058" y="42383"/>
                  </a:cubicBezTo>
                  <a:cubicBezTo>
                    <a:pt x="30406" y="42715"/>
                    <a:pt x="31796" y="42919"/>
                    <a:pt x="33171" y="42919"/>
                  </a:cubicBezTo>
                  <a:cubicBezTo>
                    <a:pt x="33811" y="42919"/>
                    <a:pt x="34449" y="42875"/>
                    <a:pt x="35077" y="42778"/>
                  </a:cubicBezTo>
                  <a:cubicBezTo>
                    <a:pt x="37052" y="42474"/>
                    <a:pt x="38998" y="41715"/>
                    <a:pt x="40457" y="40377"/>
                  </a:cubicBezTo>
                  <a:cubicBezTo>
                    <a:pt x="41904" y="39078"/>
                    <a:pt x="42834" y="37348"/>
                    <a:pt x="43444" y="35578"/>
                  </a:cubicBezTo>
                  <a:lnTo>
                    <a:pt x="43444" y="35578"/>
                  </a:lnTo>
                  <a:cubicBezTo>
                    <a:pt x="43950" y="36067"/>
                    <a:pt x="44404" y="36577"/>
                    <a:pt x="44803" y="37034"/>
                  </a:cubicBezTo>
                  <a:lnTo>
                    <a:pt x="44803" y="36942"/>
                  </a:lnTo>
                  <a:lnTo>
                    <a:pt x="45837" y="38553"/>
                  </a:lnTo>
                  <a:cubicBezTo>
                    <a:pt x="46141" y="39070"/>
                    <a:pt x="46384" y="39617"/>
                    <a:pt x="46627" y="40195"/>
                  </a:cubicBezTo>
                  <a:cubicBezTo>
                    <a:pt x="47083" y="41289"/>
                    <a:pt x="47387" y="42414"/>
                    <a:pt x="47539" y="43599"/>
                  </a:cubicBezTo>
                  <a:cubicBezTo>
                    <a:pt x="47576" y="43968"/>
                    <a:pt x="47624" y="44325"/>
                    <a:pt x="47649" y="44678"/>
                  </a:cubicBezTo>
                  <a:lnTo>
                    <a:pt x="47649" y="44678"/>
                  </a:lnTo>
                  <a:cubicBezTo>
                    <a:pt x="47641" y="44266"/>
                    <a:pt x="47582" y="43849"/>
                    <a:pt x="47539" y="43417"/>
                  </a:cubicBezTo>
                  <a:cubicBezTo>
                    <a:pt x="47387" y="42231"/>
                    <a:pt x="47022" y="41107"/>
                    <a:pt x="46627" y="39952"/>
                  </a:cubicBezTo>
                  <a:cubicBezTo>
                    <a:pt x="46384" y="39374"/>
                    <a:pt x="46110" y="38857"/>
                    <a:pt x="45806" y="38310"/>
                  </a:cubicBezTo>
                  <a:lnTo>
                    <a:pt x="45320" y="37550"/>
                  </a:lnTo>
                  <a:lnTo>
                    <a:pt x="45107" y="37186"/>
                  </a:lnTo>
                  <a:cubicBezTo>
                    <a:pt x="44986" y="37064"/>
                    <a:pt x="44955" y="37003"/>
                    <a:pt x="44834" y="36882"/>
                  </a:cubicBezTo>
                  <a:lnTo>
                    <a:pt x="44834" y="36791"/>
                  </a:lnTo>
                  <a:cubicBezTo>
                    <a:pt x="44439" y="36304"/>
                    <a:pt x="43922" y="35727"/>
                    <a:pt x="43375" y="35240"/>
                  </a:cubicBezTo>
                  <a:lnTo>
                    <a:pt x="43283" y="35119"/>
                  </a:lnTo>
                  <a:lnTo>
                    <a:pt x="43223" y="35271"/>
                  </a:lnTo>
                  <a:cubicBezTo>
                    <a:pt x="42676" y="37094"/>
                    <a:pt x="41703" y="38857"/>
                    <a:pt x="40274" y="40134"/>
                  </a:cubicBezTo>
                  <a:cubicBezTo>
                    <a:pt x="38815" y="41441"/>
                    <a:pt x="36931" y="42201"/>
                    <a:pt x="34985" y="42505"/>
                  </a:cubicBezTo>
                  <a:cubicBezTo>
                    <a:pt x="34345" y="42605"/>
                    <a:pt x="33697" y="42652"/>
                    <a:pt x="33046" y="42652"/>
                  </a:cubicBezTo>
                  <a:cubicBezTo>
                    <a:pt x="31722" y="42652"/>
                    <a:pt x="30383" y="42456"/>
                    <a:pt x="29058" y="42110"/>
                  </a:cubicBezTo>
                  <a:cubicBezTo>
                    <a:pt x="28086" y="41897"/>
                    <a:pt x="27113" y="41563"/>
                    <a:pt x="26262" y="41016"/>
                  </a:cubicBezTo>
                  <a:cubicBezTo>
                    <a:pt x="25411" y="40499"/>
                    <a:pt x="24621" y="39800"/>
                    <a:pt x="24013" y="39009"/>
                  </a:cubicBezTo>
                  <a:cubicBezTo>
                    <a:pt x="23405" y="38219"/>
                    <a:pt x="22949" y="37246"/>
                    <a:pt x="22918" y="36243"/>
                  </a:cubicBezTo>
                  <a:cubicBezTo>
                    <a:pt x="22858" y="35240"/>
                    <a:pt x="23222" y="34207"/>
                    <a:pt x="23830" y="33386"/>
                  </a:cubicBezTo>
                  <a:cubicBezTo>
                    <a:pt x="24438" y="32535"/>
                    <a:pt x="25228" y="31866"/>
                    <a:pt x="26110" y="31289"/>
                  </a:cubicBezTo>
                  <a:cubicBezTo>
                    <a:pt x="26961" y="30711"/>
                    <a:pt x="27964" y="30316"/>
                    <a:pt x="28937" y="30012"/>
                  </a:cubicBezTo>
                  <a:cubicBezTo>
                    <a:pt x="30607" y="29485"/>
                    <a:pt x="32366" y="29217"/>
                    <a:pt x="34126" y="29217"/>
                  </a:cubicBezTo>
                  <a:cubicBezTo>
                    <a:pt x="36628" y="29217"/>
                    <a:pt x="39134" y="29757"/>
                    <a:pt x="41399" y="30863"/>
                  </a:cubicBezTo>
                  <a:lnTo>
                    <a:pt x="41521" y="30955"/>
                  </a:lnTo>
                  <a:lnTo>
                    <a:pt x="41521" y="30803"/>
                  </a:lnTo>
                  <a:cubicBezTo>
                    <a:pt x="41642" y="29100"/>
                    <a:pt x="41612" y="27368"/>
                    <a:pt x="41521" y="25666"/>
                  </a:cubicBezTo>
                  <a:cubicBezTo>
                    <a:pt x="41490" y="23964"/>
                    <a:pt x="41369" y="22261"/>
                    <a:pt x="41186" y="20529"/>
                  </a:cubicBezTo>
                  <a:cubicBezTo>
                    <a:pt x="41004" y="18796"/>
                    <a:pt x="40761" y="17094"/>
                    <a:pt x="40487" y="15362"/>
                  </a:cubicBezTo>
                  <a:cubicBezTo>
                    <a:pt x="40244" y="13659"/>
                    <a:pt x="39940" y="11957"/>
                    <a:pt x="39484" y="10255"/>
                  </a:cubicBezTo>
                  <a:cubicBezTo>
                    <a:pt x="39241" y="9404"/>
                    <a:pt x="38967" y="8523"/>
                    <a:pt x="38633" y="7732"/>
                  </a:cubicBezTo>
                  <a:cubicBezTo>
                    <a:pt x="38299" y="6942"/>
                    <a:pt x="37843" y="6152"/>
                    <a:pt x="37144" y="5544"/>
                  </a:cubicBezTo>
                  <a:cubicBezTo>
                    <a:pt x="36505" y="4936"/>
                    <a:pt x="35715" y="4480"/>
                    <a:pt x="34864" y="4176"/>
                  </a:cubicBezTo>
                  <a:cubicBezTo>
                    <a:pt x="34013" y="3903"/>
                    <a:pt x="33131" y="3720"/>
                    <a:pt x="32250" y="3568"/>
                  </a:cubicBezTo>
                  <a:cubicBezTo>
                    <a:pt x="31368" y="3416"/>
                    <a:pt x="30487" y="3325"/>
                    <a:pt x="29605" y="3203"/>
                  </a:cubicBezTo>
                  <a:cubicBezTo>
                    <a:pt x="28724" y="3143"/>
                    <a:pt x="27812" y="3051"/>
                    <a:pt x="26931" y="2960"/>
                  </a:cubicBezTo>
                  <a:cubicBezTo>
                    <a:pt x="25168" y="2747"/>
                    <a:pt x="23314" y="2687"/>
                    <a:pt x="21551" y="2656"/>
                  </a:cubicBezTo>
                  <a:cubicBezTo>
                    <a:pt x="20760" y="2656"/>
                    <a:pt x="19997" y="2629"/>
                    <a:pt x="19225" y="2629"/>
                  </a:cubicBezTo>
                  <a:cubicBezTo>
                    <a:pt x="18839" y="2629"/>
                    <a:pt x="18450" y="2636"/>
                    <a:pt x="18055" y="2656"/>
                  </a:cubicBezTo>
                  <a:cubicBezTo>
                    <a:pt x="16870" y="2656"/>
                    <a:pt x="15684" y="2747"/>
                    <a:pt x="14560" y="2808"/>
                  </a:cubicBezTo>
                  <a:lnTo>
                    <a:pt x="12797" y="2869"/>
                  </a:lnTo>
                  <a:lnTo>
                    <a:pt x="11094" y="3021"/>
                  </a:lnTo>
                  <a:cubicBezTo>
                    <a:pt x="9970" y="3143"/>
                    <a:pt x="8815" y="3264"/>
                    <a:pt x="7690" y="3477"/>
                  </a:cubicBezTo>
                  <a:cubicBezTo>
                    <a:pt x="7113" y="3599"/>
                    <a:pt x="6535" y="3781"/>
                    <a:pt x="6018" y="4024"/>
                  </a:cubicBezTo>
                  <a:cubicBezTo>
                    <a:pt x="5471" y="4237"/>
                    <a:pt x="4985" y="4571"/>
                    <a:pt x="4590" y="5027"/>
                  </a:cubicBezTo>
                  <a:cubicBezTo>
                    <a:pt x="4225" y="5483"/>
                    <a:pt x="3921" y="6030"/>
                    <a:pt x="3739" y="6547"/>
                  </a:cubicBezTo>
                  <a:cubicBezTo>
                    <a:pt x="3526" y="7094"/>
                    <a:pt x="3404" y="7672"/>
                    <a:pt x="3313" y="8219"/>
                  </a:cubicBezTo>
                  <a:cubicBezTo>
                    <a:pt x="3100" y="9374"/>
                    <a:pt x="3070" y="10498"/>
                    <a:pt x="3040" y="11653"/>
                  </a:cubicBezTo>
                  <a:cubicBezTo>
                    <a:pt x="3040" y="12748"/>
                    <a:pt x="3009" y="13903"/>
                    <a:pt x="2979" y="15027"/>
                  </a:cubicBezTo>
                  <a:cubicBezTo>
                    <a:pt x="2918" y="16182"/>
                    <a:pt x="2918" y="17277"/>
                    <a:pt x="2918" y="18401"/>
                  </a:cubicBezTo>
                  <a:cubicBezTo>
                    <a:pt x="2888" y="19556"/>
                    <a:pt x="2888" y="20681"/>
                    <a:pt x="2888" y="21806"/>
                  </a:cubicBezTo>
                  <a:cubicBezTo>
                    <a:pt x="2888" y="24024"/>
                    <a:pt x="2857" y="26274"/>
                    <a:pt x="2857" y="28493"/>
                  </a:cubicBezTo>
                  <a:cubicBezTo>
                    <a:pt x="2857" y="32900"/>
                    <a:pt x="2766" y="37307"/>
                    <a:pt x="2796" y="41623"/>
                  </a:cubicBezTo>
                  <a:cubicBezTo>
                    <a:pt x="2857" y="43782"/>
                    <a:pt x="2857" y="45970"/>
                    <a:pt x="2857" y="48098"/>
                  </a:cubicBezTo>
                  <a:lnTo>
                    <a:pt x="2857" y="49678"/>
                  </a:lnTo>
                  <a:cubicBezTo>
                    <a:pt x="2857" y="49952"/>
                    <a:pt x="2888" y="50225"/>
                    <a:pt x="2766" y="50438"/>
                  </a:cubicBezTo>
                  <a:cubicBezTo>
                    <a:pt x="2705" y="50681"/>
                    <a:pt x="2492" y="50864"/>
                    <a:pt x="2310" y="51016"/>
                  </a:cubicBezTo>
                  <a:cubicBezTo>
                    <a:pt x="2092" y="51172"/>
                    <a:pt x="1841" y="51248"/>
                    <a:pt x="1592" y="51248"/>
                  </a:cubicBezTo>
                  <a:cubicBezTo>
                    <a:pt x="1355" y="51248"/>
                    <a:pt x="1119" y="51179"/>
                    <a:pt x="912" y="51046"/>
                  </a:cubicBezTo>
                  <a:cubicBezTo>
                    <a:pt x="669" y="50924"/>
                    <a:pt x="517" y="50742"/>
                    <a:pt x="426" y="50529"/>
                  </a:cubicBezTo>
                  <a:cubicBezTo>
                    <a:pt x="304" y="50286"/>
                    <a:pt x="304" y="50073"/>
                    <a:pt x="304" y="49800"/>
                  </a:cubicBezTo>
                  <a:cubicBezTo>
                    <a:pt x="304" y="45544"/>
                    <a:pt x="274" y="41350"/>
                    <a:pt x="274" y="37246"/>
                  </a:cubicBezTo>
                  <a:lnTo>
                    <a:pt x="274" y="31137"/>
                  </a:lnTo>
                  <a:cubicBezTo>
                    <a:pt x="274" y="29131"/>
                    <a:pt x="304" y="27125"/>
                    <a:pt x="304" y="25088"/>
                  </a:cubicBezTo>
                  <a:cubicBezTo>
                    <a:pt x="334" y="21076"/>
                    <a:pt x="334" y="17155"/>
                    <a:pt x="456" y="13295"/>
                  </a:cubicBezTo>
                  <a:cubicBezTo>
                    <a:pt x="456" y="12292"/>
                    <a:pt x="486" y="11349"/>
                    <a:pt x="578" y="10407"/>
                  </a:cubicBezTo>
                  <a:cubicBezTo>
                    <a:pt x="608" y="9404"/>
                    <a:pt x="669" y="8462"/>
                    <a:pt x="881" y="7550"/>
                  </a:cubicBezTo>
                  <a:cubicBezTo>
                    <a:pt x="1033" y="6638"/>
                    <a:pt x="1277" y="5726"/>
                    <a:pt x="1702" y="4875"/>
                  </a:cubicBezTo>
                  <a:cubicBezTo>
                    <a:pt x="2128" y="4054"/>
                    <a:pt x="2705" y="3295"/>
                    <a:pt x="3404" y="2717"/>
                  </a:cubicBezTo>
                  <a:cubicBezTo>
                    <a:pt x="4134" y="2140"/>
                    <a:pt x="4985" y="1744"/>
                    <a:pt x="5836" y="1440"/>
                  </a:cubicBezTo>
                  <a:cubicBezTo>
                    <a:pt x="6717" y="1137"/>
                    <a:pt x="7599" y="924"/>
                    <a:pt x="8511" y="833"/>
                  </a:cubicBezTo>
                  <a:cubicBezTo>
                    <a:pt x="9392" y="711"/>
                    <a:pt x="10304" y="620"/>
                    <a:pt x="11216" y="559"/>
                  </a:cubicBezTo>
                  <a:cubicBezTo>
                    <a:pt x="12128" y="437"/>
                    <a:pt x="13009" y="377"/>
                    <a:pt x="13891" y="316"/>
                  </a:cubicBezTo>
                  <a:cubicBezTo>
                    <a:pt x="15753" y="205"/>
                    <a:pt x="17599" y="152"/>
                    <a:pt x="19425" y="152"/>
                  </a:cubicBezTo>
                  <a:cubicBezTo>
                    <a:pt x="21115" y="152"/>
                    <a:pt x="22787" y="198"/>
                    <a:pt x="24438" y="285"/>
                  </a:cubicBezTo>
                  <a:cubicBezTo>
                    <a:pt x="26140" y="377"/>
                    <a:pt x="27812" y="529"/>
                    <a:pt x="29484" y="711"/>
                  </a:cubicBezTo>
                  <a:cubicBezTo>
                    <a:pt x="31156" y="924"/>
                    <a:pt x="32797" y="1076"/>
                    <a:pt x="34378" y="1471"/>
                  </a:cubicBezTo>
                  <a:cubicBezTo>
                    <a:pt x="35928" y="1836"/>
                    <a:pt x="37508" y="2444"/>
                    <a:pt x="38663" y="3538"/>
                  </a:cubicBezTo>
                  <a:cubicBezTo>
                    <a:pt x="39849" y="4571"/>
                    <a:pt x="40639" y="5939"/>
                    <a:pt x="41217" y="7398"/>
                  </a:cubicBezTo>
                  <a:cubicBezTo>
                    <a:pt x="41764" y="8827"/>
                    <a:pt x="42098" y="10316"/>
                    <a:pt x="42402" y="11805"/>
                  </a:cubicBezTo>
                  <a:cubicBezTo>
                    <a:pt x="42706" y="13295"/>
                    <a:pt x="42980" y="14723"/>
                    <a:pt x="43192" y="16182"/>
                  </a:cubicBezTo>
                  <a:cubicBezTo>
                    <a:pt x="43618" y="19070"/>
                    <a:pt x="43891" y="21866"/>
                    <a:pt x="44074" y="24602"/>
                  </a:cubicBezTo>
                  <a:cubicBezTo>
                    <a:pt x="44226" y="27307"/>
                    <a:pt x="44256" y="29952"/>
                    <a:pt x="43952" y="32474"/>
                  </a:cubicBezTo>
                  <a:lnTo>
                    <a:pt x="43952" y="32505"/>
                  </a:lnTo>
                  <a:lnTo>
                    <a:pt x="44013" y="32535"/>
                  </a:lnTo>
                  <a:cubicBezTo>
                    <a:pt x="46019" y="33994"/>
                    <a:pt x="47508" y="35939"/>
                    <a:pt x="48512" y="37946"/>
                  </a:cubicBezTo>
                  <a:cubicBezTo>
                    <a:pt x="49545" y="39952"/>
                    <a:pt x="50123" y="42049"/>
                    <a:pt x="50305" y="44085"/>
                  </a:cubicBezTo>
                  <a:cubicBezTo>
                    <a:pt x="50639" y="48158"/>
                    <a:pt x="49484" y="51928"/>
                    <a:pt x="47387" y="54481"/>
                  </a:cubicBezTo>
                  <a:lnTo>
                    <a:pt x="47387" y="54511"/>
                  </a:lnTo>
                  <a:cubicBezTo>
                    <a:pt x="47843" y="56061"/>
                    <a:pt x="48086" y="57581"/>
                    <a:pt x="48299" y="59040"/>
                  </a:cubicBezTo>
                  <a:cubicBezTo>
                    <a:pt x="48481" y="60469"/>
                    <a:pt x="48603" y="61806"/>
                    <a:pt x="48724" y="63052"/>
                  </a:cubicBezTo>
                  <a:cubicBezTo>
                    <a:pt x="48937" y="65575"/>
                    <a:pt x="49059" y="67642"/>
                    <a:pt x="49119" y="69375"/>
                  </a:cubicBezTo>
                  <a:cubicBezTo>
                    <a:pt x="49241" y="72748"/>
                    <a:pt x="49332" y="74390"/>
                    <a:pt x="49332" y="74542"/>
                  </a:cubicBezTo>
                  <a:cubicBezTo>
                    <a:pt x="49332" y="74542"/>
                    <a:pt x="49332" y="72748"/>
                    <a:pt x="49119" y="69314"/>
                  </a:cubicBezTo>
                  <a:cubicBezTo>
                    <a:pt x="49059" y="67612"/>
                    <a:pt x="48937" y="65514"/>
                    <a:pt x="48755" y="63022"/>
                  </a:cubicBezTo>
                  <a:cubicBezTo>
                    <a:pt x="48633" y="61776"/>
                    <a:pt x="48512" y="60438"/>
                    <a:pt x="48329" y="58979"/>
                  </a:cubicBezTo>
                  <a:cubicBezTo>
                    <a:pt x="48148" y="57588"/>
                    <a:pt x="47876" y="56046"/>
                    <a:pt x="47424" y="54503"/>
                  </a:cubicBezTo>
                  <a:lnTo>
                    <a:pt x="47424" y="54503"/>
                  </a:lnTo>
                  <a:cubicBezTo>
                    <a:pt x="49517" y="51950"/>
                    <a:pt x="50730" y="48154"/>
                    <a:pt x="50366" y="44055"/>
                  </a:cubicBezTo>
                  <a:cubicBezTo>
                    <a:pt x="50183" y="42019"/>
                    <a:pt x="49606" y="39891"/>
                    <a:pt x="48603" y="37854"/>
                  </a:cubicBezTo>
                  <a:cubicBezTo>
                    <a:pt x="47575" y="35859"/>
                    <a:pt x="46095" y="33893"/>
                    <a:pt x="44075" y="32466"/>
                  </a:cubicBezTo>
                  <a:lnTo>
                    <a:pt x="44075" y="32466"/>
                  </a:lnTo>
                  <a:cubicBezTo>
                    <a:pt x="44378" y="29946"/>
                    <a:pt x="44347" y="27304"/>
                    <a:pt x="44195" y="24571"/>
                  </a:cubicBezTo>
                  <a:cubicBezTo>
                    <a:pt x="44043" y="21836"/>
                    <a:pt x="43770" y="19009"/>
                    <a:pt x="43314" y="16122"/>
                  </a:cubicBezTo>
                  <a:cubicBezTo>
                    <a:pt x="43071" y="14693"/>
                    <a:pt x="42828" y="13234"/>
                    <a:pt x="42524" y="11775"/>
                  </a:cubicBezTo>
                  <a:cubicBezTo>
                    <a:pt x="42220" y="10286"/>
                    <a:pt x="41885" y="8766"/>
                    <a:pt x="41308" y="7307"/>
                  </a:cubicBezTo>
                  <a:cubicBezTo>
                    <a:pt x="40730" y="5878"/>
                    <a:pt x="39940" y="4480"/>
                    <a:pt x="38724" y="3416"/>
                  </a:cubicBezTo>
                  <a:cubicBezTo>
                    <a:pt x="37508" y="2292"/>
                    <a:pt x="35928" y="1684"/>
                    <a:pt x="34347" y="1319"/>
                  </a:cubicBezTo>
                  <a:cubicBezTo>
                    <a:pt x="32767" y="924"/>
                    <a:pt x="31125" y="741"/>
                    <a:pt x="29453" y="559"/>
                  </a:cubicBezTo>
                  <a:cubicBezTo>
                    <a:pt x="27782" y="377"/>
                    <a:pt x="26080" y="255"/>
                    <a:pt x="24347" y="133"/>
                  </a:cubicBezTo>
                  <a:cubicBezTo>
                    <a:pt x="22710" y="46"/>
                    <a:pt x="21046" y="0"/>
                    <a:pt x="19360" y="0"/>
                  </a:cubicBezTo>
                  <a:close/>
                  <a:moveTo>
                    <a:pt x="28134" y="50609"/>
                  </a:moveTo>
                  <a:cubicBezTo>
                    <a:pt x="27625" y="51396"/>
                    <a:pt x="27326" y="52361"/>
                    <a:pt x="27326" y="53326"/>
                  </a:cubicBezTo>
                  <a:cubicBezTo>
                    <a:pt x="27356" y="54329"/>
                    <a:pt x="27690" y="55241"/>
                    <a:pt x="28238" y="56031"/>
                  </a:cubicBezTo>
                  <a:cubicBezTo>
                    <a:pt x="28724" y="56821"/>
                    <a:pt x="29423" y="57520"/>
                    <a:pt x="30183" y="58037"/>
                  </a:cubicBezTo>
                  <a:cubicBezTo>
                    <a:pt x="31733" y="59101"/>
                    <a:pt x="33557" y="59648"/>
                    <a:pt x="35350" y="59830"/>
                  </a:cubicBezTo>
                  <a:cubicBezTo>
                    <a:pt x="35765" y="59873"/>
                    <a:pt x="36182" y="59894"/>
                    <a:pt x="36601" y="59894"/>
                  </a:cubicBezTo>
                  <a:cubicBezTo>
                    <a:pt x="37962" y="59894"/>
                    <a:pt x="39330" y="59671"/>
                    <a:pt x="40609" y="59253"/>
                  </a:cubicBezTo>
                  <a:cubicBezTo>
                    <a:pt x="42249" y="58746"/>
                    <a:pt x="43801" y="57917"/>
                    <a:pt x="45094" y="56881"/>
                  </a:cubicBezTo>
                  <a:lnTo>
                    <a:pt x="45094" y="56881"/>
                  </a:lnTo>
                  <a:cubicBezTo>
                    <a:pt x="45243" y="57685"/>
                    <a:pt x="45372" y="58506"/>
                    <a:pt x="45498" y="59222"/>
                  </a:cubicBezTo>
                  <a:lnTo>
                    <a:pt x="45442" y="59222"/>
                  </a:lnTo>
                  <a:lnTo>
                    <a:pt x="45442" y="59314"/>
                  </a:lnTo>
                  <a:lnTo>
                    <a:pt x="45514" y="59314"/>
                  </a:lnTo>
                  <a:cubicBezTo>
                    <a:pt x="45530" y="59407"/>
                    <a:pt x="45547" y="59498"/>
                    <a:pt x="45563" y="59587"/>
                  </a:cubicBezTo>
                  <a:lnTo>
                    <a:pt x="45571" y="59587"/>
                  </a:lnTo>
                  <a:cubicBezTo>
                    <a:pt x="45900" y="62181"/>
                    <a:pt x="46051" y="64774"/>
                    <a:pt x="46201" y="67308"/>
                  </a:cubicBezTo>
                  <a:cubicBezTo>
                    <a:pt x="46384" y="69831"/>
                    <a:pt x="46475" y="72323"/>
                    <a:pt x="46536" y="74724"/>
                  </a:cubicBezTo>
                  <a:cubicBezTo>
                    <a:pt x="46688" y="79557"/>
                    <a:pt x="46749" y="84086"/>
                    <a:pt x="46779" y="88311"/>
                  </a:cubicBezTo>
                  <a:lnTo>
                    <a:pt x="46779" y="88098"/>
                  </a:lnTo>
                  <a:cubicBezTo>
                    <a:pt x="46779" y="83843"/>
                    <a:pt x="46718" y="79314"/>
                    <a:pt x="46566" y="74511"/>
                  </a:cubicBezTo>
                  <a:cubicBezTo>
                    <a:pt x="46505" y="72080"/>
                    <a:pt x="46384" y="69587"/>
                    <a:pt x="46232" y="67065"/>
                  </a:cubicBezTo>
                  <a:cubicBezTo>
                    <a:pt x="46087" y="64627"/>
                    <a:pt x="45942" y="62135"/>
                    <a:pt x="45638" y="59587"/>
                  </a:cubicBezTo>
                  <a:lnTo>
                    <a:pt x="45715" y="59587"/>
                  </a:lnTo>
                  <a:lnTo>
                    <a:pt x="45715" y="59526"/>
                  </a:lnTo>
                  <a:lnTo>
                    <a:pt x="45631" y="59526"/>
                  </a:lnTo>
                  <a:cubicBezTo>
                    <a:pt x="45619" y="59425"/>
                    <a:pt x="45606" y="59324"/>
                    <a:pt x="45594" y="59222"/>
                  </a:cubicBezTo>
                  <a:lnTo>
                    <a:pt x="45577" y="59222"/>
                  </a:lnTo>
                  <a:cubicBezTo>
                    <a:pt x="45448" y="58489"/>
                    <a:pt x="45317" y="57670"/>
                    <a:pt x="45167" y="56822"/>
                  </a:cubicBezTo>
                  <a:lnTo>
                    <a:pt x="45167" y="56822"/>
                  </a:lnTo>
                  <a:cubicBezTo>
                    <a:pt x="45168" y="56822"/>
                    <a:pt x="45168" y="56821"/>
                    <a:pt x="45168" y="56821"/>
                  </a:cubicBezTo>
                  <a:lnTo>
                    <a:pt x="45167" y="56821"/>
                  </a:lnTo>
                  <a:lnTo>
                    <a:pt x="45167" y="56821"/>
                  </a:lnTo>
                  <a:cubicBezTo>
                    <a:pt x="45147" y="56710"/>
                    <a:pt x="45128" y="56599"/>
                    <a:pt x="45107" y="56487"/>
                  </a:cubicBezTo>
                  <a:lnTo>
                    <a:pt x="45046" y="56365"/>
                  </a:lnTo>
                  <a:lnTo>
                    <a:pt x="44986" y="56456"/>
                  </a:lnTo>
                  <a:cubicBezTo>
                    <a:pt x="43679" y="57520"/>
                    <a:pt x="42159" y="58341"/>
                    <a:pt x="40487" y="58888"/>
                  </a:cubicBezTo>
                  <a:cubicBezTo>
                    <a:pt x="39236" y="59290"/>
                    <a:pt x="37874" y="59526"/>
                    <a:pt x="36488" y="59526"/>
                  </a:cubicBezTo>
                  <a:cubicBezTo>
                    <a:pt x="36090" y="59526"/>
                    <a:pt x="35690" y="59506"/>
                    <a:pt x="35289" y="59466"/>
                  </a:cubicBezTo>
                  <a:cubicBezTo>
                    <a:pt x="33496" y="59253"/>
                    <a:pt x="31733" y="58767"/>
                    <a:pt x="30213" y="57703"/>
                  </a:cubicBezTo>
                  <a:cubicBezTo>
                    <a:pt x="29484" y="57186"/>
                    <a:pt x="28785" y="56517"/>
                    <a:pt x="28298" y="55727"/>
                  </a:cubicBezTo>
                  <a:cubicBezTo>
                    <a:pt x="27812" y="54937"/>
                    <a:pt x="27478" y="54055"/>
                    <a:pt x="27417" y="53113"/>
                  </a:cubicBezTo>
                  <a:cubicBezTo>
                    <a:pt x="27417" y="52264"/>
                    <a:pt x="27681" y="51388"/>
                    <a:pt x="28134" y="50609"/>
                  </a:cubicBezTo>
                  <a:close/>
                  <a:moveTo>
                    <a:pt x="46779" y="98555"/>
                  </a:moveTo>
                  <a:cubicBezTo>
                    <a:pt x="46779" y="98828"/>
                    <a:pt x="46746" y="99113"/>
                    <a:pt x="46779" y="99382"/>
                  </a:cubicBezTo>
                  <a:lnTo>
                    <a:pt x="46779" y="99382"/>
                  </a:lnTo>
                  <a:lnTo>
                    <a:pt x="46779" y="98767"/>
                  </a:lnTo>
                  <a:lnTo>
                    <a:pt x="46779" y="98555"/>
                  </a:lnTo>
                  <a:close/>
                  <a:moveTo>
                    <a:pt x="49332" y="74542"/>
                  </a:moveTo>
                  <a:cubicBezTo>
                    <a:pt x="49332" y="74542"/>
                    <a:pt x="49332" y="74907"/>
                    <a:pt x="49271" y="75514"/>
                  </a:cubicBezTo>
                  <a:cubicBezTo>
                    <a:pt x="49271" y="76335"/>
                    <a:pt x="49271" y="77551"/>
                    <a:pt x="49302" y="79101"/>
                  </a:cubicBezTo>
                  <a:cubicBezTo>
                    <a:pt x="49302" y="80682"/>
                    <a:pt x="49363" y="82627"/>
                    <a:pt x="49393" y="84907"/>
                  </a:cubicBezTo>
                  <a:cubicBezTo>
                    <a:pt x="49393" y="86062"/>
                    <a:pt x="49423" y="87278"/>
                    <a:pt x="49423" y="88585"/>
                  </a:cubicBezTo>
                  <a:lnTo>
                    <a:pt x="49423" y="92810"/>
                  </a:lnTo>
                  <a:lnTo>
                    <a:pt x="49423" y="97521"/>
                  </a:lnTo>
                  <a:lnTo>
                    <a:pt x="49423" y="98767"/>
                  </a:lnTo>
                  <a:cubicBezTo>
                    <a:pt x="49393" y="99010"/>
                    <a:pt x="49423" y="99223"/>
                    <a:pt x="49393" y="99436"/>
                  </a:cubicBezTo>
                  <a:cubicBezTo>
                    <a:pt x="49363" y="99618"/>
                    <a:pt x="49241" y="99831"/>
                    <a:pt x="49119" y="99983"/>
                  </a:cubicBezTo>
                  <a:cubicBezTo>
                    <a:pt x="48863" y="100325"/>
                    <a:pt x="48500" y="100533"/>
                    <a:pt x="48106" y="100533"/>
                  </a:cubicBezTo>
                  <a:cubicBezTo>
                    <a:pt x="48079" y="100533"/>
                    <a:pt x="48052" y="100532"/>
                    <a:pt x="48025" y="100530"/>
                  </a:cubicBezTo>
                  <a:cubicBezTo>
                    <a:pt x="47600" y="100530"/>
                    <a:pt x="47174" y="100256"/>
                    <a:pt x="46961" y="99892"/>
                  </a:cubicBezTo>
                  <a:cubicBezTo>
                    <a:pt x="46852" y="99734"/>
                    <a:pt x="46801" y="99561"/>
                    <a:pt x="46779" y="99382"/>
                  </a:cubicBezTo>
                  <a:lnTo>
                    <a:pt x="46779" y="99382"/>
                  </a:lnTo>
                  <a:lnTo>
                    <a:pt x="46779" y="99466"/>
                  </a:lnTo>
                  <a:cubicBezTo>
                    <a:pt x="46779" y="99709"/>
                    <a:pt x="46840" y="99953"/>
                    <a:pt x="46961" y="100135"/>
                  </a:cubicBezTo>
                  <a:cubicBezTo>
                    <a:pt x="47205" y="100530"/>
                    <a:pt x="47660" y="100834"/>
                    <a:pt x="48116" y="100834"/>
                  </a:cubicBezTo>
                  <a:cubicBezTo>
                    <a:pt x="48140" y="100836"/>
                    <a:pt x="48163" y="100836"/>
                    <a:pt x="48186" y="100836"/>
                  </a:cubicBezTo>
                  <a:cubicBezTo>
                    <a:pt x="48618" y="100836"/>
                    <a:pt x="49041" y="100574"/>
                    <a:pt x="49271" y="100256"/>
                  </a:cubicBezTo>
                  <a:cubicBezTo>
                    <a:pt x="49393" y="100074"/>
                    <a:pt x="49515" y="99892"/>
                    <a:pt x="49545" y="99649"/>
                  </a:cubicBezTo>
                  <a:cubicBezTo>
                    <a:pt x="49575" y="99436"/>
                    <a:pt x="49575" y="99223"/>
                    <a:pt x="49575" y="99010"/>
                  </a:cubicBezTo>
                  <a:lnTo>
                    <a:pt x="49575" y="97764"/>
                  </a:lnTo>
                  <a:lnTo>
                    <a:pt x="49575" y="93053"/>
                  </a:lnTo>
                  <a:lnTo>
                    <a:pt x="49575" y="88828"/>
                  </a:lnTo>
                  <a:cubicBezTo>
                    <a:pt x="49575" y="87521"/>
                    <a:pt x="49545" y="86275"/>
                    <a:pt x="49545" y="85150"/>
                  </a:cubicBezTo>
                  <a:cubicBezTo>
                    <a:pt x="49515" y="82809"/>
                    <a:pt x="49484" y="80895"/>
                    <a:pt x="49423" y="79314"/>
                  </a:cubicBezTo>
                  <a:cubicBezTo>
                    <a:pt x="49393" y="77764"/>
                    <a:pt x="49363" y="76548"/>
                    <a:pt x="49363" y="75758"/>
                  </a:cubicBezTo>
                  <a:cubicBezTo>
                    <a:pt x="49332" y="74967"/>
                    <a:pt x="49332" y="74542"/>
                    <a:pt x="49332" y="7454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flipH="1">
              <a:off x="5590275" y="-1515625"/>
              <a:ext cx="1350" cy="134925"/>
            </a:xfrm>
            <a:custGeom>
              <a:avLst/>
              <a:gdLst/>
              <a:ahLst/>
              <a:cxnLst/>
              <a:rect l="l" t="t" r="r" b="b"/>
              <a:pathLst>
                <a:path w="54" h="5397" extrusionOk="0">
                  <a:moveTo>
                    <a:pt x="30" y="1"/>
                  </a:moveTo>
                  <a:cubicBezTo>
                    <a:pt x="0" y="1"/>
                    <a:pt x="0" y="5397"/>
                    <a:pt x="30" y="5397"/>
                  </a:cubicBezTo>
                  <a:cubicBezTo>
                    <a:pt x="36" y="5397"/>
                    <a:pt x="44" y="5143"/>
                    <a:pt x="53" y="4526"/>
                  </a:cubicBezTo>
                  <a:lnTo>
                    <a:pt x="53" y="4161"/>
                  </a:lnTo>
                  <a:lnTo>
                    <a:pt x="53" y="848"/>
                  </a:lnTo>
                  <a:cubicBezTo>
                    <a:pt x="44" y="248"/>
                    <a:pt x="37"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flipH="1">
              <a:off x="4379000" y="-2287325"/>
              <a:ext cx="1212825" cy="2468675"/>
            </a:xfrm>
            <a:custGeom>
              <a:avLst/>
              <a:gdLst/>
              <a:ahLst/>
              <a:cxnLst/>
              <a:rect l="l" t="t" r="r" b="b"/>
              <a:pathLst>
                <a:path w="48513" h="98747" extrusionOk="0">
                  <a:moveTo>
                    <a:pt x="32953" y="29887"/>
                  </a:moveTo>
                  <a:cubicBezTo>
                    <a:pt x="35814" y="29887"/>
                    <a:pt x="38681" y="30663"/>
                    <a:pt x="41096" y="32172"/>
                  </a:cubicBezTo>
                  <a:cubicBezTo>
                    <a:pt x="40700" y="34178"/>
                    <a:pt x="39941" y="36124"/>
                    <a:pt x="38542" y="37643"/>
                  </a:cubicBezTo>
                  <a:cubicBezTo>
                    <a:pt x="36853" y="39430"/>
                    <a:pt x="34415" y="40094"/>
                    <a:pt x="32006" y="40094"/>
                  </a:cubicBezTo>
                  <a:cubicBezTo>
                    <a:pt x="31423" y="40094"/>
                    <a:pt x="30843" y="40055"/>
                    <a:pt x="30275" y="39984"/>
                  </a:cubicBezTo>
                  <a:cubicBezTo>
                    <a:pt x="28846" y="39802"/>
                    <a:pt x="27326" y="39498"/>
                    <a:pt x="26080" y="38798"/>
                  </a:cubicBezTo>
                  <a:cubicBezTo>
                    <a:pt x="24986" y="38130"/>
                    <a:pt x="23831" y="37066"/>
                    <a:pt x="23497" y="35789"/>
                  </a:cubicBezTo>
                  <a:cubicBezTo>
                    <a:pt x="23132" y="34422"/>
                    <a:pt x="23983" y="33114"/>
                    <a:pt x="25016" y="32294"/>
                  </a:cubicBezTo>
                  <a:cubicBezTo>
                    <a:pt x="26050" y="31412"/>
                    <a:pt x="27326" y="30896"/>
                    <a:pt x="28633" y="30500"/>
                  </a:cubicBezTo>
                  <a:cubicBezTo>
                    <a:pt x="30031" y="30089"/>
                    <a:pt x="31491" y="29887"/>
                    <a:pt x="32953" y="29887"/>
                  </a:cubicBezTo>
                  <a:close/>
                  <a:moveTo>
                    <a:pt x="35827" y="47162"/>
                  </a:moveTo>
                  <a:cubicBezTo>
                    <a:pt x="36766" y="47162"/>
                    <a:pt x="37697" y="47283"/>
                    <a:pt x="38573" y="47522"/>
                  </a:cubicBezTo>
                  <a:cubicBezTo>
                    <a:pt x="39941" y="47917"/>
                    <a:pt x="41308" y="48586"/>
                    <a:pt x="42342" y="49619"/>
                  </a:cubicBezTo>
                  <a:cubicBezTo>
                    <a:pt x="43254" y="50531"/>
                    <a:pt x="43862" y="51717"/>
                    <a:pt x="44318" y="52932"/>
                  </a:cubicBezTo>
                  <a:cubicBezTo>
                    <a:pt x="44318" y="52963"/>
                    <a:pt x="44348" y="52993"/>
                    <a:pt x="44348" y="53024"/>
                  </a:cubicBezTo>
                  <a:cubicBezTo>
                    <a:pt x="42342" y="55242"/>
                    <a:pt x="39576" y="56671"/>
                    <a:pt x="36536" y="56975"/>
                  </a:cubicBezTo>
                  <a:cubicBezTo>
                    <a:pt x="36154" y="57014"/>
                    <a:pt x="35764" y="57034"/>
                    <a:pt x="35371" y="57034"/>
                  </a:cubicBezTo>
                  <a:cubicBezTo>
                    <a:pt x="33296" y="57034"/>
                    <a:pt x="31139" y="56470"/>
                    <a:pt x="29606" y="55091"/>
                  </a:cubicBezTo>
                  <a:cubicBezTo>
                    <a:pt x="28633" y="54209"/>
                    <a:pt x="27782" y="52963"/>
                    <a:pt x="28086" y="51595"/>
                  </a:cubicBezTo>
                  <a:cubicBezTo>
                    <a:pt x="28360" y="50379"/>
                    <a:pt x="29363" y="49437"/>
                    <a:pt x="30336" y="48738"/>
                  </a:cubicBezTo>
                  <a:cubicBezTo>
                    <a:pt x="31930" y="47675"/>
                    <a:pt x="33896" y="47162"/>
                    <a:pt x="35827" y="47162"/>
                  </a:cubicBezTo>
                  <a:close/>
                  <a:moveTo>
                    <a:pt x="18828" y="1"/>
                  </a:moveTo>
                  <a:cubicBezTo>
                    <a:pt x="15727" y="1"/>
                    <a:pt x="12609" y="153"/>
                    <a:pt x="9515" y="439"/>
                  </a:cubicBezTo>
                  <a:cubicBezTo>
                    <a:pt x="6718" y="713"/>
                    <a:pt x="3527" y="986"/>
                    <a:pt x="1794" y="3570"/>
                  </a:cubicBezTo>
                  <a:cubicBezTo>
                    <a:pt x="487" y="5485"/>
                    <a:pt x="396" y="8038"/>
                    <a:pt x="274" y="10318"/>
                  </a:cubicBezTo>
                  <a:cubicBezTo>
                    <a:pt x="244" y="11412"/>
                    <a:pt x="213" y="12537"/>
                    <a:pt x="183" y="13661"/>
                  </a:cubicBezTo>
                  <a:cubicBezTo>
                    <a:pt x="92" y="16883"/>
                    <a:pt x="61" y="20136"/>
                    <a:pt x="61" y="23358"/>
                  </a:cubicBezTo>
                  <a:cubicBezTo>
                    <a:pt x="1" y="27218"/>
                    <a:pt x="1" y="31108"/>
                    <a:pt x="1" y="35029"/>
                  </a:cubicBezTo>
                  <a:lnTo>
                    <a:pt x="1" y="41929"/>
                  </a:lnTo>
                  <a:cubicBezTo>
                    <a:pt x="1" y="43935"/>
                    <a:pt x="1" y="45972"/>
                    <a:pt x="61" y="48008"/>
                  </a:cubicBezTo>
                  <a:lnTo>
                    <a:pt x="61" y="48859"/>
                  </a:lnTo>
                  <a:cubicBezTo>
                    <a:pt x="61" y="49087"/>
                    <a:pt x="229" y="49201"/>
                    <a:pt x="396" y="49201"/>
                  </a:cubicBezTo>
                  <a:cubicBezTo>
                    <a:pt x="563" y="49201"/>
                    <a:pt x="730" y="49087"/>
                    <a:pt x="730" y="48859"/>
                  </a:cubicBezTo>
                  <a:lnTo>
                    <a:pt x="730" y="45881"/>
                  </a:lnTo>
                  <a:cubicBezTo>
                    <a:pt x="730" y="43297"/>
                    <a:pt x="730" y="40713"/>
                    <a:pt x="700" y="38130"/>
                  </a:cubicBezTo>
                  <a:lnTo>
                    <a:pt x="700" y="37522"/>
                  </a:lnTo>
                  <a:lnTo>
                    <a:pt x="700" y="31625"/>
                  </a:lnTo>
                  <a:cubicBezTo>
                    <a:pt x="700" y="27947"/>
                    <a:pt x="730" y="24300"/>
                    <a:pt x="761" y="20622"/>
                  </a:cubicBezTo>
                  <a:cubicBezTo>
                    <a:pt x="821" y="17795"/>
                    <a:pt x="852" y="15029"/>
                    <a:pt x="913" y="12233"/>
                  </a:cubicBezTo>
                  <a:cubicBezTo>
                    <a:pt x="973" y="11017"/>
                    <a:pt x="1004" y="9831"/>
                    <a:pt x="1065" y="8616"/>
                  </a:cubicBezTo>
                  <a:cubicBezTo>
                    <a:pt x="1186" y="7248"/>
                    <a:pt x="1429" y="5850"/>
                    <a:pt x="2037" y="4634"/>
                  </a:cubicBezTo>
                  <a:cubicBezTo>
                    <a:pt x="2675" y="3357"/>
                    <a:pt x="3770" y="2506"/>
                    <a:pt x="5107" y="1989"/>
                  </a:cubicBezTo>
                  <a:cubicBezTo>
                    <a:pt x="6505" y="1503"/>
                    <a:pt x="8025" y="1382"/>
                    <a:pt x="9515" y="1230"/>
                  </a:cubicBezTo>
                  <a:cubicBezTo>
                    <a:pt x="11217" y="1047"/>
                    <a:pt x="12949" y="926"/>
                    <a:pt x="14651" y="865"/>
                  </a:cubicBezTo>
                  <a:cubicBezTo>
                    <a:pt x="15889" y="811"/>
                    <a:pt x="17123" y="783"/>
                    <a:pt x="18355" y="783"/>
                  </a:cubicBezTo>
                  <a:cubicBezTo>
                    <a:pt x="20574" y="783"/>
                    <a:pt x="22789" y="871"/>
                    <a:pt x="25016" y="1047"/>
                  </a:cubicBezTo>
                  <a:cubicBezTo>
                    <a:pt x="26779" y="1169"/>
                    <a:pt x="28481" y="1351"/>
                    <a:pt x="30184" y="1594"/>
                  </a:cubicBezTo>
                  <a:cubicBezTo>
                    <a:pt x="31643" y="1777"/>
                    <a:pt x="33071" y="1989"/>
                    <a:pt x="34439" y="2537"/>
                  </a:cubicBezTo>
                  <a:cubicBezTo>
                    <a:pt x="35807" y="3114"/>
                    <a:pt x="36962" y="4026"/>
                    <a:pt x="37722" y="5303"/>
                  </a:cubicBezTo>
                  <a:cubicBezTo>
                    <a:pt x="38421" y="6488"/>
                    <a:pt x="38846" y="7825"/>
                    <a:pt x="39181" y="9132"/>
                  </a:cubicBezTo>
                  <a:cubicBezTo>
                    <a:pt x="40001" y="12415"/>
                    <a:pt x="40518" y="15759"/>
                    <a:pt x="40852" y="19072"/>
                  </a:cubicBezTo>
                  <a:cubicBezTo>
                    <a:pt x="41187" y="22415"/>
                    <a:pt x="41430" y="25820"/>
                    <a:pt x="41308" y="29163"/>
                  </a:cubicBezTo>
                  <a:cubicBezTo>
                    <a:pt x="41278" y="29923"/>
                    <a:pt x="41248" y="30713"/>
                    <a:pt x="41126" y="31534"/>
                  </a:cubicBezTo>
                  <a:cubicBezTo>
                    <a:pt x="40093" y="30926"/>
                    <a:pt x="38998" y="30409"/>
                    <a:pt x="37904" y="30045"/>
                  </a:cubicBezTo>
                  <a:cubicBezTo>
                    <a:pt x="36310" y="29519"/>
                    <a:pt x="34623" y="29260"/>
                    <a:pt x="32944" y="29260"/>
                  </a:cubicBezTo>
                  <a:cubicBezTo>
                    <a:pt x="31902" y="29260"/>
                    <a:pt x="30862" y="29360"/>
                    <a:pt x="29849" y="29558"/>
                  </a:cubicBezTo>
                  <a:cubicBezTo>
                    <a:pt x="27326" y="30045"/>
                    <a:pt x="24287" y="31139"/>
                    <a:pt x="23071" y="33570"/>
                  </a:cubicBezTo>
                  <a:cubicBezTo>
                    <a:pt x="21825" y="36154"/>
                    <a:pt x="24044" y="38677"/>
                    <a:pt x="26263" y="39680"/>
                  </a:cubicBezTo>
                  <a:cubicBezTo>
                    <a:pt x="27600" y="40288"/>
                    <a:pt x="29120" y="40592"/>
                    <a:pt x="30548" y="40744"/>
                  </a:cubicBezTo>
                  <a:cubicBezTo>
                    <a:pt x="31046" y="40792"/>
                    <a:pt x="31546" y="40818"/>
                    <a:pt x="32045" y="40818"/>
                  </a:cubicBezTo>
                  <a:cubicBezTo>
                    <a:pt x="33131" y="40818"/>
                    <a:pt x="34209" y="40691"/>
                    <a:pt x="35229" y="40379"/>
                  </a:cubicBezTo>
                  <a:cubicBezTo>
                    <a:pt x="38056" y="39528"/>
                    <a:pt x="40001" y="37522"/>
                    <a:pt x="41004" y="34817"/>
                  </a:cubicBezTo>
                  <a:cubicBezTo>
                    <a:pt x="41278" y="34148"/>
                    <a:pt x="41521" y="33388"/>
                    <a:pt x="41643" y="32659"/>
                  </a:cubicBezTo>
                  <a:cubicBezTo>
                    <a:pt x="42220" y="33084"/>
                    <a:pt x="42767" y="33510"/>
                    <a:pt x="43254" y="33996"/>
                  </a:cubicBezTo>
                  <a:cubicBezTo>
                    <a:pt x="46932" y="37552"/>
                    <a:pt x="48421" y="43297"/>
                    <a:pt x="47023" y="48251"/>
                  </a:cubicBezTo>
                  <a:cubicBezTo>
                    <a:pt x="46567" y="49802"/>
                    <a:pt x="45807" y="51230"/>
                    <a:pt x="44774" y="52507"/>
                  </a:cubicBezTo>
                  <a:cubicBezTo>
                    <a:pt x="44470" y="51747"/>
                    <a:pt x="44074" y="50987"/>
                    <a:pt x="43618" y="50318"/>
                  </a:cubicBezTo>
                  <a:cubicBezTo>
                    <a:pt x="42008" y="47948"/>
                    <a:pt x="39150" y="46732"/>
                    <a:pt x="36293" y="46580"/>
                  </a:cubicBezTo>
                  <a:cubicBezTo>
                    <a:pt x="36107" y="46571"/>
                    <a:pt x="35920" y="46567"/>
                    <a:pt x="35732" y="46567"/>
                  </a:cubicBezTo>
                  <a:cubicBezTo>
                    <a:pt x="33161" y="46567"/>
                    <a:pt x="30475" y="47354"/>
                    <a:pt x="28633" y="49224"/>
                  </a:cubicBezTo>
                  <a:cubicBezTo>
                    <a:pt x="27782" y="50106"/>
                    <a:pt x="27144" y="51200"/>
                    <a:pt x="27205" y="52446"/>
                  </a:cubicBezTo>
                  <a:cubicBezTo>
                    <a:pt x="27326" y="53753"/>
                    <a:pt x="28117" y="54878"/>
                    <a:pt x="29089" y="55729"/>
                  </a:cubicBezTo>
                  <a:cubicBezTo>
                    <a:pt x="30789" y="57161"/>
                    <a:pt x="32926" y="57780"/>
                    <a:pt x="35114" y="57780"/>
                  </a:cubicBezTo>
                  <a:cubicBezTo>
                    <a:pt x="37894" y="57780"/>
                    <a:pt x="40759" y="56781"/>
                    <a:pt x="42919" y="55182"/>
                  </a:cubicBezTo>
                  <a:cubicBezTo>
                    <a:pt x="43467" y="54787"/>
                    <a:pt x="43983" y="54331"/>
                    <a:pt x="44470" y="53814"/>
                  </a:cubicBezTo>
                  <a:cubicBezTo>
                    <a:pt x="45047" y="55607"/>
                    <a:pt x="45290" y="57522"/>
                    <a:pt x="45533" y="59376"/>
                  </a:cubicBezTo>
                  <a:cubicBezTo>
                    <a:pt x="45746" y="61322"/>
                    <a:pt x="45898" y="63237"/>
                    <a:pt x="46020" y="65212"/>
                  </a:cubicBezTo>
                  <a:cubicBezTo>
                    <a:pt x="46324" y="69984"/>
                    <a:pt x="46445" y="74756"/>
                    <a:pt x="46506" y="79529"/>
                  </a:cubicBezTo>
                  <a:cubicBezTo>
                    <a:pt x="46597" y="84118"/>
                    <a:pt x="46597" y="88738"/>
                    <a:pt x="46597" y="93328"/>
                  </a:cubicBezTo>
                  <a:lnTo>
                    <a:pt x="46597" y="98404"/>
                  </a:lnTo>
                  <a:cubicBezTo>
                    <a:pt x="46597" y="98632"/>
                    <a:pt x="46764" y="98746"/>
                    <a:pt x="46932" y="98746"/>
                  </a:cubicBezTo>
                  <a:cubicBezTo>
                    <a:pt x="47099" y="98746"/>
                    <a:pt x="47266" y="98632"/>
                    <a:pt x="47266" y="98404"/>
                  </a:cubicBezTo>
                  <a:cubicBezTo>
                    <a:pt x="47266" y="94210"/>
                    <a:pt x="47327" y="90045"/>
                    <a:pt x="47266" y="85851"/>
                  </a:cubicBezTo>
                  <a:cubicBezTo>
                    <a:pt x="47236" y="80684"/>
                    <a:pt x="47175" y="75547"/>
                    <a:pt x="46962" y="70410"/>
                  </a:cubicBezTo>
                  <a:cubicBezTo>
                    <a:pt x="46840" y="66185"/>
                    <a:pt x="46628" y="61930"/>
                    <a:pt x="46020" y="57735"/>
                  </a:cubicBezTo>
                  <a:cubicBezTo>
                    <a:pt x="45807" y="56276"/>
                    <a:pt x="45533" y="54756"/>
                    <a:pt x="45047" y="53297"/>
                  </a:cubicBezTo>
                  <a:cubicBezTo>
                    <a:pt x="46050" y="52112"/>
                    <a:pt x="46871" y="50744"/>
                    <a:pt x="47388" y="49255"/>
                  </a:cubicBezTo>
                  <a:cubicBezTo>
                    <a:pt x="48391" y="46701"/>
                    <a:pt x="48512" y="43905"/>
                    <a:pt x="47965" y="41321"/>
                  </a:cubicBezTo>
                  <a:cubicBezTo>
                    <a:pt x="47479" y="38738"/>
                    <a:pt x="46293" y="36306"/>
                    <a:pt x="44622" y="34300"/>
                  </a:cubicBezTo>
                  <a:cubicBezTo>
                    <a:pt x="43831" y="33358"/>
                    <a:pt x="42889" y="32567"/>
                    <a:pt x="41856" y="31868"/>
                  </a:cubicBezTo>
                  <a:cubicBezTo>
                    <a:pt x="42220" y="29467"/>
                    <a:pt x="42159" y="26944"/>
                    <a:pt x="42038" y="24543"/>
                  </a:cubicBezTo>
                  <a:cubicBezTo>
                    <a:pt x="41886" y="20987"/>
                    <a:pt x="41521" y="17461"/>
                    <a:pt x="40944" y="13935"/>
                  </a:cubicBezTo>
                  <a:cubicBezTo>
                    <a:pt x="40670" y="12233"/>
                    <a:pt x="40336" y="10561"/>
                    <a:pt x="39910" y="8889"/>
                  </a:cubicBezTo>
                  <a:cubicBezTo>
                    <a:pt x="39576" y="7521"/>
                    <a:pt x="39120" y="6154"/>
                    <a:pt x="38390" y="4938"/>
                  </a:cubicBezTo>
                  <a:cubicBezTo>
                    <a:pt x="37661" y="3722"/>
                    <a:pt x="36658" y="2719"/>
                    <a:pt x="35381" y="2111"/>
                  </a:cubicBezTo>
                  <a:cubicBezTo>
                    <a:pt x="34074" y="1473"/>
                    <a:pt x="32615" y="1169"/>
                    <a:pt x="31126" y="926"/>
                  </a:cubicBezTo>
                  <a:cubicBezTo>
                    <a:pt x="27570" y="409"/>
                    <a:pt x="23983" y="135"/>
                    <a:pt x="20396" y="14"/>
                  </a:cubicBezTo>
                  <a:cubicBezTo>
                    <a:pt x="19874" y="5"/>
                    <a:pt x="19351" y="1"/>
                    <a:pt x="18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flipH="1">
              <a:off x="4097850" y="-78000"/>
              <a:ext cx="392875" cy="291825"/>
            </a:xfrm>
            <a:custGeom>
              <a:avLst/>
              <a:gdLst/>
              <a:ahLst/>
              <a:cxnLst/>
              <a:rect l="l" t="t" r="r" b="b"/>
              <a:pathLst>
                <a:path w="15715" h="11673" extrusionOk="0">
                  <a:moveTo>
                    <a:pt x="14742" y="1"/>
                  </a:moveTo>
                  <a:lnTo>
                    <a:pt x="1489" y="122"/>
                  </a:lnTo>
                  <a:lnTo>
                    <a:pt x="0" y="11673"/>
                  </a:lnTo>
                  <a:lnTo>
                    <a:pt x="15715" y="11673"/>
                  </a:lnTo>
                  <a:lnTo>
                    <a:pt x="1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flipH="1">
              <a:off x="3932200" y="-373600"/>
              <a:ext cx="338925" cy="948375"/>
            </a:xfrm>
            <a:custGeom>
              <a:avLst/>
              <a:gdLst/>
              <a:ahLst/>
              <a:cxnLst/>
              <a:rect l="l" t="t" r="r" b="b"/>
              <a:pathLst>
                <a:path w="13557" h="37935" extrusionOk="0">
                  <a:moveTo>
                    <a:pt x="0" y="1"/>
                  </a:moveTo>
                  <a:lnTo>
                    <a:pt x="0" y="31"/>
                  </a:lnTo>
                  <a:lnTo>
                    <a:pt x="3982" y="37782"/>
                  </a:lnTo>
                  <a:lnTo>
                    <a:pt x="13101" y="37934"/>
                  </a:lnTo>
                  <a:cubicBezTo>
                    <a:pt x="13557" y="37083"/>
                    <a:pt x="7599" y="1"/>
                    <a:pt x="759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flipH="1">
              <a:off x="5415775" y="-1546850"/>
              <a:ext cx="336375" cy="106400"/>
            </a:xfrm>
            <a:custGeom>
              <a:avLst/>
              <a:gdLst/>
              <a:ahLst/>
              <a:cxnLst/>
              <a:rect l="l" t="t" r="r" b="b"/>
              <a:pathLst>
                <a:path w="13455" h="4256" extrusionOk="0">
                  <a:moveTo>
                    <a:pt x="2189" y="0"/>
                  </a:moveTo>
                  <a:cubicBezTo>
                    <a:pt x="1611" y="0"/>
                    <a:pt x="1064" y="243"/>
                    <a:pt x="699" y="608"/>
                  </a:cubicBezTo>
                  <a:cubicBezTo>
                    <a:pt x="304" y="973"/>
                    <a:pt x="91" y="1489"/>
                    <a:pt x="61" y="2037"/>
                  </a:cubicBezTo>
                  <a:cubicBezTo>
                    <a:pt x="0" y="2553"/>
                    <a:pt x="213" y="3100"/>
                    <a:pt x="517" y="3465"/>
                  </a:cubicBezTo>
                  <a:cubicBezTo>
                    <a:pt x="851" y="3891"/>
                    <a:pt x="1307" y="4103"/>
                    <a:pt x="1763" y="4225"/>
                  </a:cubicBezTo>
                  <a:cubicBezTo>
                    <a:pt x="1976" y="4255"/>
                    <a:pt x="2219" y="4255"/>
                    <a:pt x="2432" y="4255"/>
                  </a:cubicBezTo>
                  <a:lnTo>
                    <a:pt x="11338" y="4255"/>
                  </a:lnTo>
                  <a:cubicBezTo>
                    <a:pt x="11338" y="4255"/>
                    <a:pt x="11307" y="4255"/>
                    <a:pt x="11247" y="4225"/>
                  </a:cubicBezTo>
                  <a:lnTo>
                    <a:pt x="2432" y="4225"/>
                  </a:lnTo>
                  <a:cubicBezTo>
                    <a:pt x="2219" y="4225"/>
                    <a:pt x="1976" y="4225"/>
                    <a:pt x="1763" y="4195"/>
                  </a:cubicBezTo>
                  <a:cubicBezTo>
                    <a:pt x="1307" y="4103"/>
                    <a:pt x="882" y="3860"/>
                    <a:pt x="578" y="3465"/>
                  </a:cubicBezTo>
                  <a:cubicBezTo>
                    <a:pt x="274" y="3100"/>
                    <a:pt x="91" y="2584"/>
                    <a:pt x="122" y="2097"/>
                  </a:cubicBezTo>
                  <a:cubicBezTo>
                    <a:pt x="122" y="1611"/>
                    <a:pt x="335" y="1064"/>
                    <a:pt x="730" y="730"/>
                  </a:cubicBezTo>
                  <a:cubicBezTo>
                    <a:pt x="1064" y="395"/>
                    <a:pt x="1611" y="152"/>
                    <a:pt x="2128" y="152"/>
                  </a:cubicBezTo>
                  <a:lnTo>
                    <a:pt x="11520" y="152"/>
                  </a:lnTo>
                  <a:cubicBezTo>
                    <a:pt x="11703" y="213"/>
                    <a:pt x="11915" y="243"/>
                    <a:pt x="12098" y="304"/>
                  </a:cubicBezTo>
                  <a:cubicBezTo>
                    <a:pt x="12462" y="426"/>
                    <a:pt x="12766" y="699"/>
                    <a:pt x="12979" y="973"/>
                  </a:cubicBezTo>
                  <a:cubicBezTo>
                    <a:pt x="13353" y="1490"/>
                    <a:pt x="13455" y="2144"/>
                    <a:pt x="13336" y="2650"/>
                  </a:cubicBezTo>
                  <a:lnTo>
                    <a:pt x="13336" y="2650"/>
                  </a:lnTo>
                  <a:cubicBezTo>
                    <a:pt x="13435" y="2388"/>
                    <a:pt x="13431" y="2077"/>
                    <a:pt x="13374" y="1793"/>
                  </a:cubicBezTo>
                  <a:cubicBezTo>
                    <a:pt x="13344" y="1459"/>
                    <a:pt x="13222" y="1155"/>
                    <a:pt x="13010" y="851"/>
                  </a:cubicBezTo>
                  <a:cubicBezTo>
                    <a:pt x="12827" y="547"/>
                    <a:pt x="12523" y="304"/>
                    <a:pt x="12128" y="152"/>
                  </a:cubicBezTo>
                  <a:cubicBezTo>
                    <a:pt x="11976" y="91"/>
                    <a:pt x="11763" y="61"/>
                    <a:pt x="11551" y="0"/>
                  </a:cubicBezTo>
                  <a:close/>
                  <a:moveTo>
                    <a:pt x="13336" y="2650"/>
                  </a:moveTo>
                  <a:cubicBezTo>
                    <a:pt x="13329" y="2669"/>
                    <a:pt x="13322" y="2687"/>
                    <a:pt x="13313" y="2705"/>
                  </a:cubicBezTo>
                  <a:cubicBezTo>
                    <a:pt x="13161" y="3283"/>
                    <a:pt x="12766" y="3647"/>
                    <a:pt x="12462" y="3860"/>
                  </a:cubicBezTo>
                  <a:cubicBezTo>
                    <a:pt x="12128" y="4073"/>
                    <a:pt x="11824" y="4164"/>
                    <a:pt x="11611" y="4195"/>
                  </a:cubicBezTo>
                  <a:lnTo>
                    <a:pt x="11368" y="4195"/>
                  </a:lnTo>
                  <a:lnTo>
                    <a:pt x="11338" y="4255"/>
                  </a:lnTo>
                  <a:cubicBezTo>
                    <a:pt x="11338" y="4255"/>
                    <a:pt x="11459" y="4255"/>
                    <a:pt x="11642" y="4225"/>
                  </a:cubicBezTo>
                  <a:cubicBezTo>
                    <a:pt x="11824" y="4195"/>
                    <a:pt x="12128" y="4103"/>
                    <a:pt x="12462" y="3891"/>
                  </a:cubicBezTo>
                  <a:cubicBezTo>
                    <a:pt x="12766" y="3647"/>
                    <a:pt x="13161" y="3283"/>
                    <a:pt x="13313" y="2736"/>
                  </a:cubicBezTo>
                  <a:cubicBezTo>
                    <a:pt x="13322" y="2708"/>
                    <a:pt x="13329" y="2679"/>
                    <a:pt x="13336" y="2650"/>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flipH="1">
              <a:off x="5426150" y="-1451875"/>
              <a:ext cx="368575" cy="113250"/>
            </a:xfrm>
            <a:custGeom>
              <a:avLst/>
              <a:gdLst/>
              <a:ahLst/>
              <a:cxnLst/>
              <a:rect l="l" t="t" r="r" b="b"/>
              <a:pathLst>
                <a:path w="14743" h="4530" extrusionOk="0">
                  <a:moveTo>
                    <a:pt x="1" y="0"/>
                  </a:moveTo>
                  <a:lnTo>
                    <a:pt x="1" y="4529"/>
                  </a:lnTo>
                  <a:lnTo>
                    <a:pt x="14743" y="4529"/>
                  </a:lnTo>
                  <a:lnTo>
                    <a:pt x="14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flipH="1">
              <a:off x="5518075" y="-67075"/>
              <a:ext cx="193050" cy="321350"/>
            </a:xfrm>
            <a:custGeom>
              <a:avLst/>
              <a:gdLst/>
              <a:ahLst/>
              <a:cxnLst/>
              <a:rect l="l" t="t" r="r" b="b"/>
              <a:pathLst>
                <a:path w="7722" h="12854" extrusionOk="0">
                  <a:moveTo>
                    <a:pt x="3655" y="1"/>
                  </a:moveTo>
                  <a:cubicBezTo>
                    <a:pt x="3518" y="1"/>
                    <a:pt x="3381" y="25"/>
                    <a:pt x="3253" y="80"/>
                  </a:cubicBezTo>
                  <a:cubicBezTo>
                    <a:pt x="2615" y="354"/>
                    <a:pt x="2493" y="1175"/>
                    <a:pt x="2371" y="1874"/>
                  </a:cubicBezTo>
                  <a:cubicBezTo>
                    <a:pt x="2128" y="2938"/>
                    <a:pt x="1672" y="3971"/>
                    <a:pt x="1216" y="4944"/>
                  </a:cubicBezTo>
                  <a:cubicBezTo>
                    <a:pt x="760" y="5947"/>
                    <a:pt x="335" y="6980"/>
                    <a:pt x="153" y="8074"/>
                  </a:cubicBezTo>
                  <a:cubicBezTo>
                    <a:pt x="1" y="9169"/>
                    <a:pt x="122" y="10293"/>
                    <a:pt x="730" y="11236"/>
                  </a:cubicBezTo>
                  <a:cubicBezTo>
                    <a:pt x="1307" y="12072"/>
                    <a:pt x="2349" y="12853"/>
                    <a:pt x="3700" y="12853"/>
                  </a:cubicBezTo>
                  <a:cubicBezTo>
                    <a:pt x="3773" y="12853"/>
                    <a:pt x="3847" y="12851"/>
                    <a:pt x="3922" y="12847"/>
                  </a:cubicBezTo>
                  <a:cubicBezTo>
                    <a:pt x="6809" y="12695"/>
                    <a:pt x="7721" y="9564"/>
                    <a:pt x="7691" y="7436"/>
                  </a:cubicBezTo>
                  <a:cubicBezTo>
                    <a:pt x="7630" y="5278"/>
                    <a:pt x="6353" y="3211"/>
                    <a:pt x="5320" y="1387"/>
                  </a:cubicBezTo>
                  <a:cubicBezTo>
                    <a:pt x="5107" y="992"/>
                    <a:pt x="4864" y="597"/>
                    <a:pt x="4529" y="324"/>
                  </a:cubicBezTo>
                  <a:cubicBezTo>
                    <a:pt x="4296" y="133"/>
                    <a:pt x="3974"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flipH="1">
              <a:off x="5562150" y="76100"/>
              <a:ext cx="104150" cy="177275"/>
            </a:xfrm>
            <a:custGeom>
              <a:avLst/>
              <a:gdLst/>
              <a:ahLst/>
              <a:cxnLst/>
              <a:rect l="l" t="t" r="r" b="b"/>
              <a:pathLst>
                <a:path w="4166" h="7091" extrusionOk="0">
                  <a:moveTo>
                    <a:pt x="1939" y="1"/>
                  </a:moveTo>
                  <a:cubicBezTo>
                    <a:pt x="1870" y="1"/>
                    <a:pt x="1800" y="12"/>
                    <a:pt x="1733" y="37"/>
                  </a:cubicBezTo>
                  <a:cubicBezTo>
                    <a:pt x="1399" y="189"/>
                    <a:pt x="1338" y="645"/>
                    <a:pt x="1247" y="1010"/>
                  </a:cubicBezTo>
                  <a:cubicBezTo>
                    <a:pt x="1126" y="1618"/>
                    <a:pt x="882" y="2165"/>
                    <a:pt x="639" y="2712"/>
                  </a:cubicBezTo>
                  <a:cubicBezTo>
                    <a:pt x="396" y="3259"/>
                    <a:pt x="153" y="3837"/>
                    <a:pt x="62" y="4445"/>
                  </a:cubicBezTo>
                  <a:cubicBezTo>
                    <a:pt x="1" y="5053"/>
                    <a:pt x="31" y="5691"/>
                    <a:pt x="366" y="6177"/>
                  </a:cubicBezTo>
                  <a:cubicBezTo>
                    <a:pt x="689" y="6648"/>
                    <a:pt x="1298" y="7091"/>
                    <a:pt x="2054" y="7091"/>
                  </a:cubicBezTo>
                  <a:cubicBezTo>
                    <a:pt x="2079" y="7091"/>
                    <a:pt x="2103" y="7090"/>
                    <a:pt x="2129" y="7089"/>
                  </a:cubicBezTo>
                  <a:cubicBezTo>
                    <a:pt x="3679" y="7059"/>
                    <a:pt x="4165" y="5296"/>
                    <a:pt x="4165" y="4141"/>
                  </a:cubicBezTo>
                  <a:cubicBezTo>
                    <a:pt x="4135" y="2955"/>
                    <a:pt x="3466" y="1800"/>
                    <a:pt x="2888" y="797"/>
                  </a:cubicBezTo>
                  <a:cubicBezTo>
                    <a:pt x="2767" y="554"/>
                    <a:pt x="2615" y="372"/>
                    <a:pt x="2433" y="189"/>
                  </a:cubicBezTo>
                  <a:cubicBezTo>
                    <a:pt x="2300" y="79"/>
                    <a:pt x="2120" y="1"/>
                    <a:pt x="1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flipH="1">
              <a:off x="5541650" y="16400"/>
              <a:ext cx="145150" cy="240000"/>
            </a:xfrm>
            <a:custGeom>
              <a:avLst/>
              <a:gdLst/>
              <a:ahLst/>
              <a:cxnLst/>
              <a:rect l="l" t="t" r="r" b="b"/>
              <a:pathLst>
                <a:path w="5806" h="9600" extrusionOk="0">
                  <a:moveTo>
                    <a:pt x="2730" y="0"/>
                  </a:moveTo>
                  <a:cubicBezTo>
                    <a:pt x="2626" y="0"/>
                    <a:pt x="2525" y="17"/>
                    <a:pt x="2432" y="55"/>
                  </a:cubicBezTo>
                  <a:cubicBezTo>
                    <a:pt x="1946" y="237"/>
                    <a:pt x="1885" y="906"/>
                    <a:pt x="1763" y="1392"/>
                  </a:cubicBezTo>
                  <a:cubicBezTo>
                    <a:pt x="1611" y="2182"/>
                    <a:pt x="1216" y="2942"/>
                    <a:pt x="912" y="3702"/>
                  </a:cubicBezTo>
                  <a:cubicBezTo>
                    <a:pt x="578" y="4462"/>
                    <a:pt x="274" y="5222"/>
                    <a:pt x="122" y="6012"/>
                  </a:cubicBezTo>
                  <a:cubicBezTo>
                    <a:pt x="0" y="6833"/>
                    <a:pt x="91" y="7684"/>
                    <a:pt x="547" y="8383"/>
                  </a:cubicBezTo>
                  <a:cubicBezTo>
                    <a:pt x="992" y="9035"/>
                    <a:pt x="1783" y="9600"/>
                    <a:pt x="2864" y="9600"/>
                  </a:cubicBezTo>
                  <a:cubicBezTo>
                    <a:pt x="2892" y="9600"/>
                    <a:pt x="2920" y="9599"/>
                    <a:pt x="2949" y="9599"/>
                  </a:cubicBezTo>
                  <a:cubicBezTo>
                    <a:pt x="5107" y="9508"/>
                    <a:pt x="5806" y="7167"/>
                    <a:pt x="5745" y="5556"/>
                  </a:cubicBezTo>
                  <a:cubicBezTo>
                    <a:pt x="5715" y="3976"/>
                    <a:pt x="4772" y="2425"/>
                    <a:pt x="4012" y="1058"/>
                  </a:cubicBezTo>
                  <a:cubicBezTo>
                    <a:pt x="3860" y="754"/>
                    <a:pt x="3678" y="450"/>
                    <a:pt x="3405" y="237"/>
                  </a:cubicBezTo>
                  <a:cubicBezTo>
                    <a:pt x="3215" y="89"/>
                    <a:pt x="2966" y="0"/>
                    <a:pt x="2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flipH="1">
              <a:off x="5691350" y="137825"/>
              <a:ext cx="9125" cy="54725"/>
            </a:xfrm>
            <a:custGeom>
              <a:avLst/>
              <a:gdLst/>
              <a:ahLst/>
              <a:cxnLst/>
              <a:rect l="l" t="t" r="r" b="b"/>
              <a:pathLst>
                <a:path w="365" h="2189" extrusionOk="0">
                  <a:moveTo>
                    <a:pt x="152" y="0"/>
                  </a:moveTo>
                  <a:cubicBezTo>
                    <a:pt x="152" y="0"/>
                    <a:pt x="0" y="486"/>
                    <a:pt x="61" y="1094"/>
                  </a:cubicBezTo>
                  <a:cubicBezTo>
                    <a:pt x="122" y="1733"/>
                    <a:pt x="304" y="2188"/>
                    <a:pt x="334" y="2188"/>
                  </a:cubicBezTo>
                  <a:cubicBezTo>
                    <a:pt x="365" y="2188"/>
                    <a:pt x="182" y="1702"/>
                    <a:pt x="152" y="1094"/>
                  </a:cubicBezTo>
                  <a:cubicBezTo>
                    <a:pt x="61" y="486"/>
                    <a:pt x="182"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flipH="1">
              <a:off x="5324325" y="299675"/>
              <a:ext cx="578300" cy="375400"/>
            </a:xfrm>
            <a:custGeom>
              <a:avLst/>
              <a:gdLst/>
              <a:ahLst/>
              <a:cxnLst/>
              <a:rect l="l" t="t" r="r" b="b"/>
              <a:pathLst>
                <a:path w="23132" h="15016" extrusionOk="0">
                  <a:moveTo>
                    <a:pt x="7296" y="0"/>
                  </a:moveTo>
                  <a:lnTo>
                    <a:pt x="7296" y="0"/>
                  </a:lnTo>
                  <a:cubicBezTo>
                    <a:pt x="7326" y="122"/>
                    <a:pt x="7296" y="4955"/>
                    <a:pt x="7296" y="4955"/>
                  </a:cubicBezTo>
                  <a:lnTo>
                    <a:pt x="821" y="4955"/>
                  </a:lnTo>
                  <a:cubicBezTo>
                    <a:pt x="366" y="4955"/>
                    <a:pt x="1" y="5319"/>
                    <a:pt x="1" y="5775"/>
                  </a:cubicBezTo>
                  <a:lnTo>
                    <a:pt x="1" y="14195"/>
                  </a:lnTo>
                  <a:cubicBezTo>
                    <a:pt x="1" y="14651"/>
                    <a:pt x="366" y="15016"/>
                    <a:pt x="821" y="15016"/>
                  </a:cubicBezTo>
                  <a:lnTo>
                    <a:pt x="22250" y="15016"/>
                  </a:lnTo>
                  <a:cubicBezTo>
                    <a:pt x="22706" y="15016"/>
                    <a:pt x="23102" y="14651"/>
                    <a:pt x="23102" y="14195"/>
                  </a:cubicBezTo>
                  <a:lnTo>
                    <a:pt x="23102" y="5775"/>
                  </a:lnTo>
                  <a:cubicBezTo>
                    <a:pt x="23132" y="5319"/>
                    <a:pt x="22737" y="4955"/>
                    <a:pt x="22281" y="4955"/>
                  </a:cubicBezTo>
                  <a:lnTo>
                    <a:pt x="15837" y="4955"/>
                  </a:lnTo>
                  <a:cubicBezTo>
                    <a:pt x="15837" y="4955"/>
                    <a:pt x="15807" y="122"/>
                    <a:pt x="15837" y="0"/>
                  </a:cubicBezTo>
                  <a:lnTo>
                    <a:pt x="15837" y="0"/>
                  </a:lnTo>
                  <a:lnTo>
                    <a:pt x="11855" y="61"/>
                  </a:lnTo>
                  <a:lnTo>
                    <a:pt x="11278" y="61"/>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flipH="1">
              <a:off x="5322800" y="298150"/>
              <a:ext cx="581325" cy="379975"/>
            </a:xfrm>
            <a:custGeom>
              <a:avLst/>
              <a:gdLst/>
              <a:ahLst/>
              <a:cxnLst/>
              <a:rect l="l" t="t" r="r" b="b"/>
              <a:pathLst>
                <a:path w="23253" h="15199" extrusionOk="0">
                  <a:moveTo>
                    <a:pt x="22554" y="4864"/>
                  </a:moveTo>
                  <a:cubicBezTo>
                    <a:pt x="22432" y="5016"/>
                    <a:pt x="22341" y="5016"/>
                    <a:pt x="22341" y="5016"/>
                  </a:cubicBezTo>
                  <a:lnTo>
                    <a:pt x="22554" y="5016"/>
                  </a:lnTo>
                  <a:cubicBezTo>
                    <a:pt x="22645" y="5046"/>
                    <a:pt x="22858" y="5077"/>
                    <a:pt x="23040" y="5320"/>
                  </a:cubicBezTo>
                  <a:cubicBezTo>
                    <a:pt x="23073" y="5385"/>
                    <a:pt x="23114" y="5442"/>
                    <a:pt x="23150" y="5504"/>
                  </a:cubicBezTo>
                  <a:lnTo>
                    <a:pt x="23150" y="5504"/>
                  </a:lnTo>
                  <a:cubicBezTo>
                    <a:pt x="23097" y="5365"/>
                    <a:pt x="23066" y="5253"/>
                    <a:pt x="23010" y="5168"/>
                  </a:cubicBezTo>
                  <a:cubicBezTo>
                    <a:pt x="22858" y="4955"/>
                    <a:pt x="22645" y="4894"/>
                    <a:pt x="22554" y="4864"/>
                  </a:cubicBezTo>
                  <a:close/>
                  <a:moveTo>
                    <a:pt x="7356" y="0"/>
                  </a:moveTo>
                  <a:lnTo>
                    <a:pt x="7356" y="122"/>
                  </a:lnTo>
                  <a:lnTo>
                    <a:pt x="7356" y="669"/>
                  </a:lnTo>
                  <a:lnTo>
                    <a:pt x="7356" y="1277"/>
                  </a:lnTo>
                  <a:lnTo>
                    <a:pt x="7356" y="2493"/>
                  </a:lnTo>
                  <a:lnTo>
                    <a:pt x="7356" y="4925"/>
                  </a:lnTo>
                  <a:lnTo>
                    <a:pt x="881" y="4925"/>
                  </a:lnTo>
                  <a:cubicBezTo>
                    <a:pt x="730" y="4925"/>
                    <a:pt x="578" y="4985"/>
                    <a:pt x="456" y="5046"/>
                  </a:cubicBezTo>
                  <a:cubicBezTo>
                    <a:pt x="243" y="5198"/>
                    <a:pt x="61" y="5472"/>
                    <a:pt x="0" y="5776"/>
                  </a:cubicBezTo>
                  <a:lnTo>
                    <a:pt x="0" y="7417"/>
                  </a:lnTo>
                  <a:lnTo>
                    <a:pt x="0" y="10669"/>
                  </a:lnTo>
                  <a:lnTo>
                    <a:pt x="0" y="12615"/>
                  </a:lnTo>
                  <a:lnTo>
                    <a:pt x="0" y="13557"/>
                  </a:lnTo>
                  <a:lnTo>
                    <a:pt x="0" y="14013"/>
                  </a:lnTo>
                  <a:lnTo>
                    <a:pt x="0" y="14256"/>
                  </a:lnTo>
                  <a:cubicBezTo>
                    <a:pt x="0" y="14317"/>
                    <a:pt x="0" y="14438"/>
                    <a:pt x="61" y="14499"/>
                  </a:cubicBezTo>
                  <a:cubicBezTo>
                    <a:pt x="122" y="14864"/>
                    <a:pt x="426" y="15107"/>
                    <a:pt x="760" y="15198"/>
                  </a:cubicBezTo>
                  <a:lnTo>
                    <a:pt x="10578" y="15198"/>
                  </a:lnTo>
                  <a:cubicBezTo>
                    <a:pt x="15046" y="15168"/>
                    <a:pt x="19089" y="15168"/>
                    <a:pt x="22462" y="15168"/>
                  </a:cubicBezTo>
                  <a:cubicBezTo>
                    <a:pt x="22918" y="15107"/>
                    <a:pt x="23253" y="14651"/>
                    <a:pt x="23253" y="14256"/>
                  </a:cubicBezTo>
                  <a:lnTo>
                    <a:pt x="23253" y="13071"/>
                  </a:lnTo>
                  <a:lnTo>
                    <a:pt x="23253" y="10912"/>
                  </a:lnTo>
                  <a:lnTo>
                    <a:pt x="23253" y="7447"/>
                  </a:lnTo>
                  <a:lnTo>
                    <a:pt x="23253" y="6201"/>
                  </a:lnTo>
                  <a:cubicBezTo>
                    <a:pt x="23222" y="6049"/>
                    <a:pt x="23253" y="5836"/>
                    <a:pt x="23222" y="5684"/>
                  </a:cubicBezTo>
                  <a:cubicBezTo>
                    <a:pt x="23208" y="5614"/>
                    <a:pt x="23181" y="5557"/>
                    <a:pt x="23150" y="5504"/>
                  </a:cubicBezTo>
                  <a:lnTo>
                    <a:pt x="23150" y="5504"/>
                  </a:lnTo>
                  <a:cubicBezTo>
                    <a:pt x="23154" y="5513"/>
                    <a:pt x="23158" y="5523"/>
                    <a:pt x="23162" y="5532"/>
                  </a:cubicBezTo>
                  <a:lnTo>
                    <a:pt x="23162" y="6019"/>
                  </a:lnTo>
                  <a:lnTo>
                    <a:pt x="23162" y="7295"/>
                  </a:lnTo>
                  <a:lnTo>
                    <a:pt x="23162" y="10761"/>
                  </a:lnTo>
                  <a:lnTo>
                    <a:pt x="23162" y="12919"/>
                  </a:lnTo>
                  <a:lnTo>
                    <a:pt x="23162" y="14104"/>
                  </a:lnTo>
                  <a:cubicBezTo>
                    <a:pt x="23162" y="14469"/>
                    <a:pt x="22858" y="14864"/>
                    <a:pt x="22462" y="14894"/>
                  </a:cubicBezTo>
                  <a:lnTo>
                    <a:pt x="1246" y="14894"/>
                  </a:lnTo>
                  <a:cubicBezTo>
                    <a:pt x="1145" y="14894"/>
                    <a:pt x="1030" y="14908"/>
                    <a:pt x="929" y="14908"/>
                  </a:cubicBezTo>
                  <a:cubicBezTo>
                    <a:pt x="878" y="14908"/>
                    <a:pt x="831" y="14904"/>
                    <a:pt x="790" y="14894"/>
                  </a:cubicBezTo>
                  <a:cubicBezTo>
                    <a:pt x="547" y="14864"/>
                    <a:pt x="304" y="14621"/>
                    <a:pt x="243" y="14347"/>
                  </a:cubicBezTo>
                  <a:cubicBezTo>
                    <a:pt x="182" y="14317"/>
                    <a:pt x="182" y="14256"/>
                    <a:pt x="182" y="14165"/>
                  </a:cubicBezTo>
                  <a:lnTo>
                    <a:pt x="182" y="13952"/>
                  </a:lnTo>
                  <a:lnTo>
                    <a:pt x="182" y="13496"/>
                  </a:lnTo>
                  <a:lnTo>
                    <a:pt x="182" y="12523"/>
                  </a:lnTo>
                  <a:lnTo>
                    <a:pt x="182" y="10609"/>
                  </a:lnTo>
                  <a:lnTo>
                    <a:pt x="182" y="7326"/>
                  </a:lnTo>
                  <a:lnTo>
                    <a:pt x="182" y="5745"/>
                  </a:lnTo>
                  <a:cubicBezTo>
                    <a:pt x="243" y="5502"/>
                    <a:pt x="395" y="5289"/>
                    <a:pt x="578" y="5168"/>
                  </a:cubicBezTo>
                  <a:cubicBezTo>
                    <a:pt x="699" y="5077"/>
                    <a:pt x="790" y="5046"/>
                    <a:pt x="912" y="5046"/>
                  </a:cubicBezTo>
                  <a:lnTo>
                    <a:pt x="7477" y="5046"/>
                  </a:lnTo>
                  <a:lnTo>
                    <a:pt x="7477" y="4985"/>
                  </a:lnTo>
                  <a:lnTo>
                    <a:pt x="7477" y="2463"/>
                  </a:lnTo>
                  <a:lnTo>
                    <a:pt x="7477" y="1247"/>
                  </a:lnTo>
                  <a:lnTo>
                    <a:pt x="7477" y="639"/>
                  </a:lnTo>
                  <a:cubicBezTo>
                    <a:pt x="7453" y="492"/>
                    <a:pt x="7468" y="325"/>
                    <a:pt x="7459" y="154"/>
                  </a:cubicBezTo>
                  <a:lnTo>
                    <a:pt x="7459" y="154"/>
                  </a:lnTo>
                  <a:cubicBezTo>
                    <a:pt x="8984" y="183"/>
                    <a:pt x="10478" y="183"/>
                    <a:pt x="11854" y="183"/>
                  </a:cubicBezTo>
                  <a:cubicBezTo>
                    <a:pt x="13279" y="183"/>
                    <a:pt x="14558" y="154"/>
                    <a:pt x="15806" y="152"/>
                  </a:cubicBezTo>
                  <a:lnTo>
                    <a:pt x="15806" y="152"/>
                  </a:lnTo>
                  <a:lnTo>
                    <a:pt x="15806" y="1429"/>
                  </a:lnTo>
                  <a:lnTo>
                    <a:pt x="15806" y="2706"/>
                  </a:lnTo>
                  <a:cubicBezTo>
                    <a:pt x="15867" y="3526"/>
                    <a:pt x="15867" y="4286"/>
                    <a:pt x="15867" y="5016"/>
                  </a:cubicBezTo>
                  <a:lnTo>
                    <a:pt x="15867" y="5046"/>
                  </a:lnTo>
                  <a:lnTo>
                    <a:pt x="15897" y="5046"/>
                  </a:lnTo>
                  <a:cubicBezTo>
                    <a:pt x="17903" y="5016"/>
                    <a:pt x="19544" y="5016"/>
                    <a:pt x="20639" y="5016"/>
                  </a:cubicBezTo>
                  <a:lnTo>
                    <a:pt x="22341" y="5016"/>
                  </a:lnTo>
                  <a:cubicBezTo>
                    <a:pt x="22341" y="5016"/>
                    <a:pt x="22310" y="5016"/>
                    <a:pt x="22310" y="4985"/>
                  </a:cubicBezTo>
                  <a:lnTo>
                    <a:pt x="20730" y="4985"/>
                  </a:lnTo>
                  <a:cubicBezTo>
                    <a:pt x="19616" y="4985"/>
                    <a:pt x="18026" y="4926"/>
                    <a:pt x="16019" y="4925"/>
                  </a:cubicBezTo>
                  <a:lnTo>
                    <a:pt x="16019" y="4925"/>
                  </a:lnTo>
                  <a:lnTo>
                    <a:pt x="16019" y="2645"/>
                  </a:lnTo>
                  <a:cubicBezTo>
                    <a:pt x="16019" y="1855"/>
                    <a:pt x="15958" y="943"/>
                    <a:pt x="16019" y="61"/>
                  </a:cubicBezTo>
                  <a:lnTo>
                    <a:pt x="16019" y="0"/>
                  </a:lnTo>
                  <a:lnTo>
                    <a:pt x="15927" y="0"/>
                  </a:lnTo>
                  <a:cubicBezTo>
                    <a:pt x="14681" y="31"/>
                    <a:pt x="13313" y="31"/>
                    <a:pt x="11915" y="31"/>
                  </a:cubicBezTo>
                  <a:cubicBezTo>
                    <a:pt x="10487" y="31"/>
                    <a:pt x="8967" y="0"/>
                    <a:pt x="74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flipH="1">
              <a:off x="5350150" y="317900"/>
              <a:ext cx="528900" cy="338175"/>
            </a:xfrm>
            <a:custGeom>
              <a:avLst/>
              <a:gdLst/>
              <a:ahLst/>
              <a:cxnLst/>
              <a:rect l="l" t="t" r="r" b="b"/>
              <a:pathLst>
                <a:path w="21156" h="13527" extrusionOk="0">
                  <a:moveTo>
                    <a:pt x="7265" y="1"/>
                  </a:moveTo>
                  <a:cubicBezTo>
                    <a:pt x="7295" y="92"/>
                    <a:pt x="7265" y="3010"/>
                    <a:pt x="7265" y="4317"/>
                  </a:cubicBezTo>
                  <a:cubicBezTo>
                    <a:pt x="7265" y="4682"/>
                    <a:pt x="6961" y="4986"/>
                    <a:pt x="6596" y="4986"/>
                  </a:cubicBezTo>
                  <a:lnTo>
                    <a:pt x="760" y="4986"/>
                  </a:lnTo>
                  <a:cubicBezTo>
                    <a:pt x="334" y="4986"/>
                    <a:pt x="0" y="5290"/>
                    <a:pt x="0" y="5685"/>
                  </a:cubicBezTo>
                  <a:lnTo>
                    <a:pt x="0" y="12797"/>
                  </a:lnTo>
                  <a:cubicBezTo>
                    <a:pt x="0" y="13192"/>
                    <a:pt x="334" y="13527"/>
                    <a:pt x="760" y="13527"/>
                  </a:cubicBezTo>
                  <a:lnTo>
                    <a:pt x="20365" y="13527"/>
                  </a:lnTo>
                  <a:cubicBezTo>
                    <a:pt x="20791" y="13527"/>
                    <a:pt x="21125" y="13223"/>
                    <a:pt x="21125" y="12797"/>
                  </a:cubicBezTo>
                  <a:lnTo>
                    <a:pt x="21125" y="5685"/>
                  </a:lnTo>
                  <a:cubicBezTo>
                    <a:pt x="21155" y="5320"/>
                    <a:pt x="20821" y="4986"/>
                    <a:pt x="20396" y="4986"/>
                  </a:cubicBezTo>
                  <a:lnTo>
                    <a:pt x="14924" y="4955"/>
                  </a:lnTo>
                  <a:cubicBezTo>
                    <a:pt x="14590" y="4955"/>
                    <a:pt x="14286" y="4651"/>
                    <a:pt x="14286" y="4287"/>
                  </a:cubicBezTo>
                  <a:lnTo>
                    <a:pt x="14286"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flipH="1">
              <a:off x="5486925" y="283700"/>
              <a:ext cx="259925" cy="34225"/>
            </a:xfrm>
            <a:custGeom>
              <a:avLst/>
              <a:gdLst/>
              <a:ahLst/>
              <a:cxnLst/>
              <a:rect l="l" t="t" r="r" b="b"/>
              <a:pathLst>
                <a:path w="10397" h="1369" extrusionOk="0">
                  <a:moveTo>
                    <a:pt x="670" y="1"/>
                  </a:moveTo>
                  <a:cubicBezTo>
                    <a:pt x="305" y="1"/>
                    <a:pt x="1" y="305"/>
                    <a:pt x="1" y="700"/>
                  </a:cubicBezTo>
                  <a:cubicBezTo>
                    <a:pt x="1" y="1065"/>
                    <a:pt x="305" y="1369"/>
                    <a:pt x="670" y="1369"/>
                  </a:cubicBezTo>
                  <a:lnTo>
                    <a:pt x="9728" y="1369"/>
                  </a:lnTo>
                  <a:cubicBezTo>
                    <a:pt x="10092" y="1369"/>
                    <a:pt x="10396" y="1065"/>
                    <a:pt x="10396" y="700"/>
                  </a:cubicBezTo>
                  <a:cubicBezTo>
                    <a:pt x="10396" y="305"/>
                    <a:pt x="10092" y="1"/>
                    <a:pt x="9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flipH="1">
              <a:off x="5483900" y="279900"/>
              <a:ext cx="268250" cy="41075"/>
            </a:xfrm>
            <a:custGeom>
              <a:avLst/>
              <a:gdLst/>
              <a:ahLst/>
              <a:cxnLst/>
              <a:rect l="l" t="t" r="r" b="b"/>
              <a:pathLst>
                <a:path w="10730" h="1643" extrusionOk="0">
                  <a:moveTo>
                    <a:pt x="851" y="1"/>
                  </a:moveTo>
                  <a:cubicBezTo>
                    <a:pt x="395" y="1"/>
                    <a:pt x="0" y="427"/>
                    <a:pt x="61" y="882"/>
                  </a:cubicBezTo>
                  <a:cubicBezTo>
                    <a:pt x="91" y="1095"/>
                    <a:pt x="213" y="1308"/>
                    <a:pt x="365" y="1460"/>
                  </a:cubicBezTo>
                  <a:cubicBezTo>
                    <a:pt x="517" y="1612"/>
                    <a:pt x="730" y="1642"/>
                    <a:pt x="912" y="1642"/>
                  </a:cubicBezTo>
                  <a:lnTo>
                    <a:pt x="3040" y="1642"/>
                  </a:lnTo>
                  <a:cubicBezTo>
                    <a:pt x="4377" y="1612"/>
                    <a:pt x="5593" y="1612"/>
                    <a:pt x="6626" y="1612"/>
                  </a:cubicBezTo>
                  <a:cubicBezTo>
                    <a:pt x="7660" y="1551"/>
                    <a:pt x="8450" y="1551"/>
                    <a:pt x="9058" y="1551"/>
                  </a:cubicBezTo>
                  <a:lnTo>
                    <a:pt x="9696" y="1551"/>
                  </a:lnTo>
                  <a:cubicBezTo>
                    <a:pt x="9848" y="1521"/>
                    <a:pt x="9940" y="1521"/>
                    <a:pt x="9940" y="1521"/>
                  </a:cubicBezTo>
                  <a:lnTo>
                    <a:pt x="9088" y="1521"/>
                  </a:lnTo>
                  <a:cubicBezTo>
                    <a:pt x="8481" y="1521"/>
                    <a:pt x="7660" y="1490"/>
                    <a:pt x="6657" y="1490"/>
                  </a:cubicBezTo>
                  <a:cubicBezTo>
                    <a:pt x="5623" y="1430"/>
                    <a:pt x="4408" y="1430"/>
                    <a:pt x="3101" y="1430"/>
                  </a:cubicBezTo>
                  <a:lnTo>
                    <a:pt x="973" y="1430"/>
                  </a:lnTo>
                  <a:cubicBezTo>
                    <a:pt x="938" y="1435"/>
                    <a:pt x="904" y="1438"/>
                    <a:pt x="870" y="1438"/>
                  </a:cubicBezTo>
                  <a:cubicBezTo>
                    <a:pt x="548" y="1438"/>
                    <a:pt x="274" y="1185"/>
                    <a:pt x="274" y="882"/>
                  </a:cubicBezTo>
                  <a:cubicBezTo>
                    <a:pt x="243" y="518"/>
                    <a:pt x="547" y="214"/>
                    <a:pt x="882" y="214"/>
                  </a:cubicBezTo>
                  <a:cubicBezTo>
                    <a:pt x="4012" y="183"/>
                    <a:pt x="6809" y="183"/>
                    <a:pt x="8876" y="183"/>
                  </a:cubicBezTo>
                  <a:lnTo>
                    <a:pt x="9575" y="183"/>
                  </a:lnTo>
                  <a:cubicBezTo>
                    <a:pt x="9696" y="183"/>
                    <a:pt x="9810" y="176"/>
                    <a:pt x="9913" y="176"/>
                  </a:cubicBezTo>
                  <a:cubicBezTo>
                    <a:pt x="10016" y="176"/>
                    <a:pt x="10107" y="183"/>
                    <a:pt x="10183" y="214"/>
                  </a:cubicBezTo>
                  <a:cubicBezTo>
                    <a:pt x="10547" y="396"/>
                    <a:pt x="10639" y="761"/>
                    <a:pt x="10578" y="1034"/>
                  </a:cubicBezTo>
                  <a:cubicBezTo>
                    <a:pt x="10487" y="1278"/>
                    <a:pt x="10274" y="1430"/>
                    <a:pt x="10152" y="1490"/>
                  </a:cubicBezTo>
                  <a:cubicBezTo>
                    <a:pt x="10000" y="1521"/>
                    <a:pt x="9940" y="1521"/>
                    <a:pt x="9940" y="1521"/>
                  </a:cubicBezTo>
                  <a:cubicBezTo>
                    <a:pt x="9940" y="1521"/>
                    <a:pt x="9955" y="1528"/>
                    <a:pt x="9993" y="1528"/>
                  </a:cubicBezTo>
                  <a:cubicBezTo>
                    <a:pt x="10031" y="1528"/>
                    <a:pt x="10092" y="1521"/>
                    <a:pt x="10183" y="1490"/>
                  </a:cubicBezTo>
                  <a:cubicBezTo>
                    <a:pt x="10304" y="1460"/>
                    <a:pt x="10547" y="1338"/>
                    <a:pt x="10639" y="1034"/>
                  </a:cubicBezTo>
                  <a:cubicBezTo>
                    <a:pt x="10699" y="882"/>
                    <a:pt x="10730" y="730"/>
                    <a:pt x="10639" y="548"/>
                  </a:cubicBezTo>
                  <a:cubicBezTo>
                    <a:pt x="10578" y="396"/>
                    <a:pt x="10426" y="183"/>
                    <a:pt x="10244" y="123"/>
                  </a:cubicBezTo>
                  <a:cubicBezTo>
                    <a:pt x="10122" y="31"/>
                    <a:pt x="10000" y="31"/>
                    <a:pt x="9879" y="31"/>
                  </a:cubicBezTo>
                  <a:lnTo>
                    <a:pt x="8815" y="31"/>
                  </a:lnTo>
                  <a:cubicBezTo>
                    <a:pt x="6748" y="31"/>
                    <a:pt x="3952" y="1"/>
                    <a:pt x="85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flipH="1">
              <a:off x="5590275" y="276875"/>
              <a:ext cx="44850" cy="357175"/>
            </a:xfrm>
            <a:custGeom>
              <a:avLst/>
              <a:gdLst/>
              <a:ahLst/>
              <a:cxnLst/>
              <a:rect l="l" t="t" r="r" b="b"/>
              <a:pathLst>
                <a:path w="1794" h="14287" extrusionOk="0">
                  <a:moveTo>
                    <a:pt x="0" y="0"/>
                  </a:moveTo>
                  <a:lnTo>
                    <a:pt x="0" y="14286"/>
                  </a:lnTo>
                  <a:lnTo>
                    <a:pt x="1793" y="14286"/>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flipH="1">
              <a:off x="5543175" y="256350"/>
              <a:ext cx="155800" cy="26625"/>
            </a:xfrm>
            <a:custGeom>
              <a:avLst/>
              <a:gdLst/>
              <a:ahLst/>
              <a:cxnLst/>
              <a:rect l="l" t="t" r="r" b="b"/>
              <a:pathLst>
                <a:path w="6232" h="1065" extrusionOk="0">
                  <a:moveTo>
                    <a:pt x="396" y="1"/>
                  </a:moveTo>
                  <a:cubicBezTo>
                    <a:pt x="153" y="1"/>
                    <a:pt x="1" y="183"/>
                    <a:pt x="1" y="365"/>
                  </a:cubicBezTo>
                  <a:lnTo>
                    <a:pt x="1" y="669"/>
                  </a:lnTo>
                  <a:cubicBezTo>
                    <a:pt x="1" y="913"/>
                    <a:pt x="214" y="1065"/>
                    <a:pt x="396" y="1065"/>
                  </a:cubicBezTo>
                  <a:lnTo>
                    <a:pt x="5867" y="1065"/>
                  </a:lnTo>
                  <a:cubicBezTo>
                    <a:pt x="6080" y="1065"/>
                    <a:pt x="6232" y="913"/>
                    <a:pt x="6232" y="669"/>
                  </a:cubicBezTo>
                  <a:lnTo>
                    <a:pt x="6232" y="365"/>
                  </a:lnTo>
                  <a:cubicBezTo>
                    <a:pt x="6232" y="153"/>
                    <a:pt x="6050" y="1"/>
                    <a:pt x="5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flipH="1">
              <a:off x="5349400" y="557275"/>
              <a:ext cx="529650" cy="98800"/>
            </a:xfrm>
            <a:custGeom>
              <a:avLst/>
              <a:gdLst/>
              <a:ahLst/>
              <a:cxnLst/>
              <a:rect l="l" t="t" r="r" b="b"/>
              <a:pathLst>
                <a:path w="21186" h="3952" extrusionOk="0">
                  <a:moveTo>
                    <a:pt x="0" y="0"/>
                  </a:moveTo>
                  <a:lnTo>
                    <a:pt x="0" y="2858"/>
                  </a:lnTo>
                  <a:cubicBezTo>
                    <a:pt x="0" y="3465"/>
                    <a:pt x="486" y="3952"/>
                    <a:pt x="1094" y="3952"/>
                  </a:cubicBezTo>
                  <a:lnTo>
                    <a:pt x="20092" y="3952"/>
                  </a:lnTo>
                  <a:cubicBezTo>
                    <a:pt x="20700" y="3952"/>
                    <a:pt x="21155" y="3465"/>
                    <a:pt x="21186" y="2858"/>
                  </a:cubicBezTo>
                  <a:lnTo>
                    <a:pt x="21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flipH="1">
              <a:off x="5363075" y="455450"/>
              <a:ext cx="106400" cy="143650"/>
            </a:xfrm>
            <a:custGeom>
              <a:avLst/>
              <a:gdLst/>
              <a:ahLst/>
              <a:cxnLst/>
              <a:rect l="l" t="t" r="r" b="b"/>
              <a:pathLst>
                <a:path w="4256" h="5746" extrusionOk="0">
                  <a:moveTo>
                    <a:pt x="0" y="0"/>
                  </a:moveTo>
                  <a:lnTo>
                    <a:pt x="0" y="5745"/>
                  </a:lnTo>
                  <a:cubicBezTo>
                    <a:pt x="0" y="5745"/>
                    <a:pt x="1892" y="5732"/>
                    <a:pt x="3153" y="5732"/>
                  </a:cubicBezTo>
                  <a:cubicBezTo>
                    <a:pt x="3783" y="5732"/>
                    <a:pt x="4256" y="5735"/>
                    <a:pt x="4256" y="5745"/>
                  </a:cubicBezTo>
                  <a:lnTo>
                    <a:pt x="4256" y="5745"/>
                  </a:lnTo>
                  <a:cubicBezTo>
                    <a:pt x="4256" y="5715"/>
                    <a:pt x="4254" y="606"/>
                    <a:pt x="4013" y="304"/>
                  </a:cubicBezTo>
                  <a:cubicBezTo>
                    <a:pt x="3769" y="0"/>
                    <a:pt x="0" y="0"/>
                    <a:pt x="0" y="0"/>
                  </a:cubicBezTo>
                  <a:close/>
                  <a:moveTo>
                    <a:pt x="4256" y="5745"/>
                  </a:moveTo>
                  <a:cubicBezTo>
                    <a:pt x="4256" y="5745"/>
                    <a:pt x="4256" y="5745"/>
                    <a:pt x="4256" y="5745"/>
                  </a:cubicBezTo>
                  <a:cubicBezTo>
                    <a:pt x="4256" y="5745"/>
                    <a:pt x="4256" y="5745"/>
                    <a:pt x="4256" y="5745"/>
                  </a:cubicBezTo>
                  <a:cubicBezTo>
                    <a:pt x="4256" y="5745"/>
                    <a:pt x="4256" y="5745"/>
                    <a:pt x="4256" y="57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flipH="1">
              <a:off x="5670825" y="292450"/>
              <a:ext cx="52450" cy="12875"/>
            </a:xfrm>
            <a:custGeom>
              <a:avLst/>
              <a:gdLst/>
              <a:ahLst/>
              <a:cxnLst/>
              <a:rect l="l" t="t" r="r" b="b"/>
              <a:pathLst>
                <a:path w="2098" h="515" extrusionOk="0">
                  <a:moveTo>
                    <a:pt x="1075" y="1"/>
                  </a:moveTo>
                  <a:cubicBezTo>
                    <a:pt x="768" y="1"/>
                    <a:pt x="456" y="31"/>
                    <a:pt x="152" y="76"/>
                  </a:cubicBezTo>
                  <a:lnTo>
                    <a:pt x="61" y="107"/>
                  </a:lnTo>
                  <a:cubicBezTo>
                    <a:pt x="0" y="198"/>
                    <a:pt x="0" y="259"/>
                    <a:pt x="31" y="350"/>
                  </a:cubicBezTo>
                  <a:cubicBezTo>
                    <a:pt x="61" y="411"/>
                    <a:pt x="152" y="411"/>
                    <a:pt x="213" y="441"/>
                  </a:cubicBezTo>
                  <a:cubicBezTo>
                    <a:pt x="444" y="490"/>
                    <a:pt x="680" y="514"/>
                    <a:pt x="917" y="514"/>
                  </a:cubicBezTo>
                  <a:cubicBezTo>
                    <a:pt x="1272" y="514"/>
                    <a:pt x="1629" y="459"/>
                    <a:pt x="1976" y="350"/>
                  </a:cubicBezTo>
                  <a:cubicBezTo>
                    <a:pt x="2006" y="350"/>
                    <a:pt x="2037" y="289"/>
                    <a:pt x="2097" y="259"/>
                  </a:cubicBezTo>
                  <a:cubicBezTo>
                    <a:pt x="2097" y="198"/>
                    <a:pt x="2006" y="137"/>
                    <a:pt x="1976" y="107"/>
                  </a:cubicBezTo>
                  <a:cubicBezTo>
                    <a:pt x="1687" y="31"/>
                    <a:pt x="1383" y="1"/>
                    <a:pt x="107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flipH="1">
              <a:off x="7493800" y="-306725"/>
              <a:ext cx="686225" cy="328300"/>
            </a:xfrm>
            <a:custGeom>
              <a:avLst/>
              <a:gdLst/>
              <a:ahLst/>
              <a:cxnLst/>
              <a:rect l="l" t="t" r="r" b="b"/>
              <a:pathLst>
                <a:path w="27449" h="13132" extrusionOk="0">
                  <a:moveTo>
                    <a:pt x="5989" y="1"/>
                  </a:moveTo>
                  <a:cubicBezTo>
                    <a:pt x="2676" y="1"/>
                    <a:pt x="1" y="2919"/>
                    <a:pt x="1" y="6566"/>
                  </a:cubicBezTo>
                  <a:cubicBezTo>
                    <a:pt x="1" y="10214"/>
                    <a:pt x="2676" y="13131"/>
                    <a:pt x="5989" y="13131"/>
                  </a:cubicBezTo>
                  <a:lnTo>
                    <a:pt x="27448" y="13131"/>
                  </a:lnTo>
                  <a:lnTo>
                    <a:pt x="27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flipH="1">
              <a:off x="6426150" y="-308250"/>
              <a:ext cx="1218150" cy="55500"/>
            </a:xfrm>
            <a:custGeom>
              <a:avLst/>
              <a:gdLst/>
              <a:ahLst/>
              <a:cxnLst/>
              <a:rect l="l" t="t" r="r" b="b"/>
              <a:pathLst>
                <a:path w="48726" h="2220" extrusionOk="0">
                  <a:moveTo>
                    <a:pt x="1" y="1"/>
                  </a:moveTo>
                  <a:lnTo>
                    <a:pt x="1" y="2220"/>
                  </a:lnTo>
                  <a:lnTo>
                    <a:pt x="47722" y="2220"/>
                  </a:lnTo>
                  <a:cubicBezTo>
                    <a:pt x="48269" y="2220"/>
                    <a:pt x="48725" y="1733"/>
                    <a:pt x="48725" y="1125"/>
                  </a:cubicBezTo>
                  <a:cubicBezTo>
                    <a:pt x="48725" y="518"/>
                    <a:pt x="48269" y="1"/>
                    <a:pt x="47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flipH="1">
              <a:off x="6426150" y="-32400"/>
              <a:ext cx="1218150" cy="53975"/>
            </a:xfrm>
            <a:custGeom>
              <a:avLst/>
              <a:gdLst/>
              <a:ahLst/>
              <a:cxnLst/>
              <a:rect l="l" t="t" r="r" b="b"/>
              <a:pathLst>
                <a:path w="48726" h="2159" extrusionOk="0">
                  <a:moveTo>
                    <a:pt x="1" y="0"/>
                  </a:moveTo>
                  <a:lnTo>
                    <a:pt x="1" y="2158"/>
                  </a:lnTo>
                  <a:lnTo>
                    <a:pt x="47722" y="2158"/>
                  </a:lnTo>
                  <a:cubicBezTo>
                    <a:pt x="48269" y="2158"/>
                    <a:pt x="48725" y="1672"/>
                    <a:pt x="48725" y="1064"/>
                  </a:cubicBezTo>
                  <a:cubicBezTo>
                    <a:pt x="48725" y="456"/>
                    <a:pt x="48269" y="0"/>
                    <a:pt x="47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flipH="1">
              <a:off x="6462625" y="-252000"/>
              <a:ext cx="1144425" cy="219625"/>
            </a:xfrm>
            <a:custGeom>
              <a:avLst/>
              <a:gdLst/>
              <a:ahLst/>
              <a:cxnLst/>
              <a:rect l="l" t="t" r="r" b="b"/>
              <a:pathLst>
                <a:path w="45777" h="8785" extrusionOk="0">
                  <a:moveTo>
                    <a:pt x="3982" y="0"/>
                  </a:moveTo>
                  <a:cubicBezTo>
                    <a:pt x="1794" y="0"/>
                    <a:pt x="0" y="1945"/>
                    <a:pt x="0" y="4377"/>
                  </a:cubicBezTo>
                  <a:cubicBezTo>
                    <a:pt x="0" y="6809"/>
                    <a:pt x="1794" y="8784"/>
                    <a:pt x="3982" y="8784"/>
                  </a:cubicBezTo>
                  <a:lnTo>
                    <a:pt x="45776" y="8784"/>
                  </a:lnTo>
                  <a:cubicBezTo>
                    <a:pt x="44652" y="5958"/>
                    <a:pt x="44652" y="2766"/>
                    <a:pt x="457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flipH="1">
              <a:off x="6589525" y="-135000"/>
              <a:ext cx="957500" cy="3825"/>
            </a:xfrm>
            <a:custGeom>
              <a:avLst/>
              <a:gdLst/>
              <a:ahLst/>
              <a:cxnLst/>
              <a:rect l="l" t="t" r="r" b="b"/>
              <a:pathLst>
                <a:path w="38300" h="153" extrusionOk="0">
                  <a:moveTo>
                    <a:pt x="19150" y="1"/>
                  </a:moveTo>
                  <a:cubicBezTo>
                    <a:pt x="8542" y="1"/>
                    <a:pt x="1" y="1"/>
                    <a:pt x="1" y="62"/>
                  </a:cubicBezTo>
                  <a:cubicBezTo>
                    <a:pt x="1" y="153"/>
                    <a:pt x="8542" y="153"/>
                    <a:pt x="19150" y="153"/>
                  </a:cubicBezTo>
                  <a:cubicBezTo>
                    <a:pt x="29758" y="153"/>
                    <a:pt x="38299" y="62"/>
                    <a:pt x="38299" y="62"/>
                  </a:cubicBezTo>
                  <a:cubicBezTo>
                    <a:pt x="38299" y="31"/>
                    <a:pt x="29758" y="3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flipH="1">
              <a:off x="6490750" y="-85600"/>
              <a:ext cx="957500" cy="3825"/>
            </a:xfrm>
            <a:custGeom>
              <a:avLst/>
              <a:gdLst/>
              <a:ahLst/>
              <a:cxnLst/>
              <a:rect l="l" t="t" r="r" b="b"/>
              <a:pathLst>
                <a:path w="38300" h="153" extrusionOk="0">
                  <a:moveTo>
                    <a:pt x="19150" y="1"/>
                  </a:moveTo>
                  <a:cubicBezTo>
                    <a:pt x="8542" y="1"/>
                    <a:pt x="1" y="1"/>
                    <a:pt x="1" y="61"/>
                  </a:cubicBezTo>
                  <a:cubicBezTo>
                    <a:pt x="1" y="153"/>
                    <a:pt x="8542" y="153"/>
                    <a:pt x="19150" y="153"/>
                  </a:cubicBezTo>
                  <a:cubicBezTo>
                    <a:pt x="29758" y="153"/>
                    <a:pt x="38300" y="61"/>
                    <a:pt x="38300" y="61"/>
                  </a:cubicBezTo>
                  <a:cubicBezTo>
                    <a:pt x="38300" y="31"/>
                    <a:pt x="29758" y="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flipH="1">
              <a:off x="6520375" y="-202525"/>
              <a:ext cx="957500" cy="2975"/>
            </a:xfrm>
            <a:custGeom>
              <a:avLst/>
              <a:gdLst/>
              <a:ahLst/>
              <a:cxnLst/>
              <a:rect l="l" t="t" r="r" b="b"/>
              <a:pathLst>
                <a:path w="38300" h="119" extrusionOk="0">
                  <a:moveTo>
                    <a:pt x="2608" y="0"/>
                  </a:moveTo>
                  <a:cubicBezTo>
                    <a:pt x="950" y="0"/>
                    <a:pt x="1" y="7"/>
                    <a:pt x="1" y="27"/>
                  </a:cubicBezTo>
                  <a:cubicBezTo>
                    <a:pt x="1" y="118"/>
                    <a:pt x="8572" y="118"/>
                    <a:pt x="19150" y="118"/>
                  </a:cubicBezTo>
                  <a:cubicBezTo>
                    <a:pt x="29758" y="118"/>
                    <a:pt x="38299" y="27"/>
                    <a:pt x="38299" y="27"/>
                  </a:cubicBezTo>
                  <a:cubicBezTo>
                    <a:pt x="38299" y="7"/>
                    <a:pt x="37350" y="0"/>
                    <a:pt x="35692" y="0"/>
                  </a:cubicBezTo>
                  <a:cubicBezTo>
                    <a:pt x="32375" y="0"/>
                    <a:pt x="26222" y="27"/>
                    <a:pt x="19150" y="27"/>
                  </a:cubicBezTo>
                  <a:cubicBezTo>
                    <a:pt x="12078" y="27"/>
                    <a:pt x="5924" y="0"/>
                    <a:pt x="2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flipH="1">
              <a:off x="7659475" y="-2775"/>
              <a:ext cx="448350" cy="3825"/>
            </a:xfrm>
            <a:custGeom>
              <a:avLst/>
              <a:gdLst/>
              <a:ahLst/>
              <a:cxnLst/>
              <a:rect l="l" t="t" r="r" b="b"/>
              <a:pathLst>
                <a:path w="17934" h="153" extrusionOk="0">
                  <a:moveTo>
                    <a:pt x="8967" y="1"/>
                  </a:moveTo>
                  <a:cubicBezTo>
                    <a:pt x="4043" y="1"/>
                    <a:pt x="0" y="1"/>
                    <a:pt x="0" y="62"/>
                  </a:cubicBezTo>
                  <a:cubicBezTo>
                    <a:pt x="0" y="153"/>
                    <a:pt x="4043" y="153"/>
                    <a:pt x="8967" y="153"/>
                  </a:cubicBezTo>
                  <a:cubicBezTo>
                    <a:pt x="13922" y="153"/>
                    <a:pt x="17934" y="62"/>
                    <a:pt x="17934" y="62"/>
                  </a:cubicBezTo>
                  <a:cubicBezTo>
                    <a:pt x="17934" y="31"/>
                    <a:pt x="13922" y="1"/>
                    <a:pt x="8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flipH="1">
              <a:off x="7659475" y="-282400"/>
              <a:ext cx="448350" cy="3825"/>
            </a:xfrm>
            <a:custGeom>
              <a:avLst/>
              <a:gdLst/>
              <a:ahLst/>
              <a:cxnLst/>
              <a:rect l="l" t="t" r="r" b="b"/>
              <a:pathLst>
                <a:path w="17934" h="153" extrusionOk="0">
                  <a:moveTo>
                    <a:pt x="8967" y="0"/>
                  </a:moveTo>
                  <a:cubicBezTo>
                    <a:pt x="4043" y="0"/>
                    <a:pt x="0" y="0"/>
                    <a:pt x="0" y="91"/>
                  </a:cubicBezTo>
                  <a:cubicBezTo>
                    <a:pt x="0" y="152"/>
                    <a:pt x="4043" y="152"/>
                    <a:pt x="8967" y="152"/>
                  </a:cubicBezTo>
                  <a:cubicBezTo>
                    <a:pt x="13922" y="152"/>
                    <a:pt x="17934" y="91"/>
                    <a:pt x="17934" y="91"/>
                  </a:cubicBezTo>
                  <a:cubicBezTo>
                    <a:pt x="17934" y="31"/>
                    <a:pt x="13922" y="0"/>
                    <a:pt x="8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flipH="1">
              <a:off x="7547750" y="251800"/>
              <a:ext cx="883025" cy="423275"/>
            </a:xfrm>
            <a:custGeom>
              <a:avLst/>
              <a:gdLst/>
              <a:ahLst/>
              <a:cxnLst/>
              <a:rect l="l" t="t" r="r" b="b"/>
              <a:pathLst>
                <a:path w="35321" h="16931" extrusionOk="0">
                  <a:moveTo>
                    <a:pt x="7690" y="0"/>
                  </a:moveTo>
                  <a:cubicBezTo>
                    <a:pt x="3435" y="0"/>
                    <a:pt x="0" y="3800"/>
                    <a:pt x="0" y="8450"/>
                  </a:cubicBezTo>
                  <a:cubicBezTo>
                    <a:pt x="0" y="13131"/>
                    <a:pt x="3465" y="16931"/>
                    <a:pt x="7690" y="16931"/>
                  </a:cubicBezTo>
                  <a:lnTo>
                    <a:pt x="34287" y="16931"/>
                  </a:lnTo>
                  <a:cubicBezTo>
                    <a:pt x="34864" y="16931"/>
                    <a:pt x="35320" y="16444"/>
                    <a:pt x="35320" y="15776"/>
                  </a:cubicBezTo>
                  <a:lnTo>
                    <a:pt x="35320" y="1095"/>
                  </a:lnTo>
                  <a:cubicBezTo>
                    <a:pt x="35320" y="487"/>
                    <a:pt x="34864" y="0"/>
                    <a:pt x="3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flipH="1">
              <a:off x="6172350" y="252550"/>
              <a:ext cx="1566925" cy="69950"/>
            </a:xfrm>
            <a:custGeom>
              <a:avLst/>
              <a:gdLst/>
              <a:ahLst/>
              <a:cxnLst/>
              <a:rect l="l" t="t" r="r" b="b"/>
              <a:pathLst>
                <a:path w="62677" h="2798" extrusionOk="0">
                  <a:moveTo>
                    <a:pt x="0" y="1"/>
                  </a:moveTo>
                  <a:lnTo>
                    <a:pt x="0" y="2797"/>
                  </a:lnTo>
                  <a:lnTo>
                    <a:pt x="61491" y="2797"/>
                  </a:lnTo>
                  <a:cubicBezTo>
                    <a:pt x="62160" y="2767"/>
                    <a:pt x="62676" y="2128"/>
                    <a:pt x="62616" y="1369"/>
                  </a:cubicBezTo>
                  <a:cubicBezTo>
                    <a:pt x="62616" y="609"/>
                    <a:pt x="62099" y="1"/>
                    <a:pt x="61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flipH="1">
              <a:off x="6172350" y="605150"/>
              <a:ext cx="1566925" cy="69925"/>
            </a:xfrm>
            <a:custGeom>
              <a:avLst/>
              <a:gdLst/>
              <a:ahLst/>
              <a:cxnLst/>
              <a:rect l="l" t="t" r="r" b="b"/>
              <a:pathLst>
                <a:path w="62677" h="2797" extrusionOk="0">
                  <a:moveTo>
                    <a:pt x="0" y="0"/>
                  </a:moveTo>
                  <a:lnTo>
                    <a:pt x="0" y="2797"/>
                  </a:lnTo>
                  <a:lnTo>
                    <a:pt x="61491" y="2797"/>
                  </a:lnTo>
                  <a:cubicBezTo>
                    <a:pt x="62160" y="2766"/>
                    <a:pt x="62676" y="2128"/>
                    <a:pt x="62616" y="1368"/>
                  </a:cubicBezTo>
                  <a:cubicBezTo>
                    <a:pt x="62616" y="608"/>
                    <a:pt x="62099" y="0"/>
                    <a:pt x="6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flipH="1">
              <a:off x="6218700" y="321700"/>
              <a:ext cx="1473475" cy="283475"/>
            </a:xfrm>
            <a:custGeom>
              <a:avLst/>
              <a:gdLst/>
              <a:ahLst/>
              <a:cxnLst/>
              <a:rect l="l" t="t" r="r" b="b"/>
              <a:pathLst>
                <a:path w="58939" h="11339" extrusionOk="0">
                  <a:moveTo>
                    <a:pt x="5107" y="1"/>
                  </a:moveTo>
                  <a:cubicBezTo>
                    <a:pt x="2281" y="1"/>
                    <a:pt x="1" y="2554"/>
                    <a:pt x="1" y="5654"/>
                  </a:cubicBezTo>
                  <a:lnTo>
                    <a:pt x="1" y="5715"/>
                  </a:lnTo>
                  <a:cubicBezTo>
                    <a:pt x="1" y="8815"/>
                    <a:pt x="2311" y="11338"/>
                    <a:pt x="5107" y="11338"/>
                  </a:cubicBezTo>
                  <a:lnTo>
                    <a:pt x="58908" y="11338"/>
                  </a:lnTo>
                  <a:cubicBezTo>
                    <a:pt x="57479" y="7752"/>
                    <a:pt x="57479" y="3618"/>
                    <a:pt x="5893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flipH="1">
              <a:off x="6382850" y="474450"/>
              <a:ext cx="1232575" cy="3825"/>
            </a:xfrm>
            <a:custGeom>
              <a:avLst/>
              <a:gdLst/>
              <a:ahLst/>
              <a:cxnLst/>
              <a:rect l="l" t="t" r="r" b="b"/>
              <a:pathLst>
                <a:path w="49303" h="153" extrusionOk="0">
                  <a:moveTo>
                    <a:pt x="24652" y="0"/>
                  </a:moveTo>
                  <a:cubicBezTo>
                    <a:pt x="11004" y="0"/>
                    <a:pt x="1" y="0"/>
                    <a:pt x="1" y="91"/>
                  </a:cubicBezTo>
                  <a:cubicBezTo>
                    <a:pt x="1" y="152"/>
                    <a:pt x="11004" y="152"/>
                    <a:pt x="24652" y="152"/>
                  </a:cubicBezTo>
                  <a:cubicBezTo>
                    <a:pt x="38299" y="152"/>
                    <a:pt x="49303" y="91"/>
                    <a:pt x="49303" y="91"/>
                  </a:cubicBezTo>
                  <a:cubicBezTo>
                    <a:pt x="49303" y="61"/>
                    <a:pt x="38330" y="0"/>
                    <a:pt x="24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flipH="1">
              <a:off x="6255175" y="537525"/>
              <a:ext cx="1233350" cy="3825"/>
            </a:xfrm>
            <a:custGeom>
              <a:avLst/>
              <a:gdLst/>
              <a:ahLst/>
              <a:cxnLst/>
              <a:rect l="l" t="t" r="r" b="b"/>
              <a:pathLst>
                <a:path w="49334" h="153" extrusionOk="0">
                  <a:moveTo>
                    <a:pt x="24682" y="0"/>
                  </a:moveTo>
                  <a:cubicBezTo>
                    <a:pt x="11035" y="0"/>
                    <a:pt x="1" y="0"/>
                    <a:pt x="1" y="61"/>
                  </a:cubicBezTo>
                  <a:cubicBezTo>
                    <a:pt x="1" y="152"/>
                    <a:pt x="11004" y="152"/>
                    <a:pt x="24682" y="152"/>
                  </a:cubicBezTo>
                  <a:cubicBezTo>
                    <a:pt x="38300" y="152"/>
                    <a:pt x="49333" y="61"/>
                    <a:pt x="49333" y="61"/>
                  </a:cubicBezTo>
                  <a:cubicBezTo>
                    <a:pt x="49333" y="30"/>
                    <a:pt x="3830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flipH="1">
              <a:off x="6293175" y="416700"/>
              <a:ext cx="1233325" cy="3825"/>
            </a:xfrm>
            <a:custGeom>
              <a:avLst/>
              <a:gdLst/>
              <a:ahLst/>
              <a:cxnLst/>
              <a:rect l="l" t="t" r="r" b="b"/>
              <a:pathLst>
                <a:path w="49333" h="153" extrusionOk="0">
                  <a:moveTo>
                    <a:pt x="24682" y="0"/>
                  </a:moveTo>
                  <a:cubicBezTo>
                    <a:pt x="11034" y="0"/>
                    <a:pt x="0" y="0"/>
                    <a:pt x="0" y="91"/>
                  </a:cubicBezTo>
                  <a:cubicBezTo>
                    <a:pt x="0" y="152"/>
                    <a:pt x="11034" y="152"/>
                    <a:pt x="24682" y="152"/>
                  </a:cubicBezTo>
                  <a:cubicBezTo>
                    <a:pt x="38299" y="152"/>
                    <a:pt x="49332" y="91"/>
                    <a:pt x="49332" y="91"/>
                  </a:cubicBezTo>
                  <a:cubicBezTo>
                    <a:pt x="49332" y="31"/>
                    <a:pt x="3836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flipH="1">
              <a:off x="7759775" y="643900"/>
              <a:ext cx="577550" cy="3825"/>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flipH="1">
              <a:off x="7759775" y="286000"/>
              <a:ext cx="577550" cy="3825"/>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flipH="1">
              <a:off x="7319025" y="10900"/>
              <a:ext cx="717375" cy="243200"/>
            </a:xfrm>
            <a:custGeom>
              <a:avLst/>
              <a:gdLst/>
              <a:ahLst/>
              <a:cxnLst/>
              <a:rect l="l" t="t" r="r" b="b"/>
              <a:pathLst>
                <a:path w="28695" h="9728" extrusionOk="0">
                  <a:moveTo>
                    <a:pt x="4408" y="1"/>
                  </a:moveTo>
                  <a:cubicBezTo>
                    <a:pt x="1976" y="1"/>
                    <a:pt x="1" y="2220"/>
                    <a:pt x="1" y="4864"/>
                  </a:cubicBezTo>
                  <a:cubicBezTo>
                    <a:pt x="1" y="7569"/>
                    <a:pt x="1976" y="9728"/>
                    <a:pt x="4408" y="9728"/>
                  </a:cubicBezTo>
                  <a:lnTo>
                    <a:pt x="28694" y="9728"/>
                  </a:lnTo>
                  <a:lnTo>
                    <a:pt x="286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flipH="1">
              <a:off x="6201225" y="10900"/>
              <a:ext cx="1272850" cy="57025"/>
            </a:xfrm>
            <a:custGeom>
              <a:avLst/>
              <a:gdLst/>
              <a:ahLst/>
              <a:cxnLst/>
              <a:rect l="l" t="t" r="r" b="b"/>
              <a:pathLst>
                <a:path w="50914" h="2281" extrusionOk="0">
                  <a:moveTo>
                    <a:pt x="0" y="1"/>
                  </a:moveTo>
                  <a:lnTo>
                    <a:pt x="0" y="2281"/>
                  </a:lnTo>
                  <a:lnTo>
                    <a:pt x="49880" y="2281"/>
                  </a:lnTo>
                  <a:cubicBezTo>
                    <a:pt x="50457" y="2281"/>
                    <a:pt x="50913" y="179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flipH="1">
              <a:off x="6201225" y="197075"/>
              <a:ext cx="1272850" cy="57025"/>
            </a:xfrm>
            <a:custGeom>
              <a:avLst/>
              <a:gdLst/>
              <a:ahLst/>
              <a:cxnLst/>
              <a:rect l="l" t="t" r="r" b="b"/>
              <a:pathLst>
                <a:path w="50914" h="2281" extrusionOk="0">
                  <a:moveTo>
                    <a:pt x="0" y="1"/>
                  </a:moveTo>
                  <a:lnTo>
                    <a:pt x="0" y="2281"/>
                  </a:lnTo>
                  <a:lnTo>
                    <a:pt x="49880" y="2281"/>
                  </a:lnTo>
                  <a:cubicBezTo>
                    <a:pt x="50457" y="2250"/>
                    <a:pt x="50913" y="176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flipH="1">
              <a:off x="6239225" y="69425"/>
              <a:ext cx="1196850" cy="126925"/>
            </a:xfrm>
            <a:custGeom>
              <a:avLst/>
              <a:gdLst/>
              <a:ahLst/>
              <a:cxnLst/>
              <a:rect l="l" t="t" r="r" b="b"/>
              <a:pathLst>
                <a:path w="47874" h="5077" extrusionOk="0">
                  <a:moveTo>
                    <a:pt x="2310" y="0"/>
                  </a:moveTo>
                  <a:cubicBezTo>
                    <a:pt x="1064" y="0"/>
                    <a:pt x="0" y="1125"/>
                    <a:pt x="0" y="2523"/>
                  </a:cubicBezTo>
                  <a:cubicBezTo>
                    <a:pt x="0" y="3952"/>
                    <a:pt x="1034" y="5076"/>
                    <a:pt x="2310" y="5076"/>
                  </a:cubicBezTo>
                  <a:lnTo>
                    <a:pt x="47874" y="5076"/>
                  </a:lnTo>
                  <a:cubicBezTo>
                    <a:pt x="46688" y="3648"/>
                    <a:pt x="46688" y="1429"/>
                    <a:pt x="478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flipH="1">
              <a:off x="6372200" y="120325"/>
              <a:ext cx="1002325" cy="3825"/>
            </a:xfrm>
            <a:custGeom>
              <a:avLst/>
              <a:gdLst/>
              <a:ahLst/>
              <a:cxnLst/>
              <a:rect l="l" t="t" r="r" b="b"/>
              <a:pathLst>
                <a:path w="40093" h="153" extrusionOk="0">
                  <a:moveTo>
                    <a:pt x="20061" y="1"/>
                  </a:moveTo>
                  <a:cubicBezTo>
                    <a:pt x="8967" y="1"/>
                    <a:pt x="0" y="1"/>
                    <a:pt x="0" y="92"/>
                  </a:cubicBezTo>
                  <a:cubicBezTo>
                    <a:pt x="0" y="153"/>
                    <a:pt x="9028" y="153"/>
                    <a:pt x="20061" y="153"/>
                  </a:cubicBezTo>
                  <a:cubicBezTo>
                    <a:pt x="31126" y="153"/>
                    <a:pt x="40092" y="92"/>
                    <a:pt x="40092" y="92"/>
                  </a:cubicBezTo>
                  <a:cubicBezTo>
                    <a:pt x="40092" y="31"/>
                    <a:pt x="31156" y="1"/>
                    <a:pt x="20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flipH="1">
              <a:off x="6268850" y="155300"/>
              <a:ext cx="1002325" cy="3825"/>
            </a:xfrm>
            <a:custGeom>
              <a:avLst/>
              <a:gdLst/>
              <a:ahLst/>
              <a:cxnLst/>
              <a:rect l="l" t="t" r="r" b="b"/>
              <a:pathLst>
                <a:path w="40093" h="153" extrusionOk="0">
                  <a:moveTo>
                    <a:pt x="20061" y="0"/>
                  </a:moveTo>
                  <a:cubicBezTo>
                    <a:pt x="8967" y="0"/>
                    <a:pt x="0" y="0"/>
                    <a:pt x="0" y="91"/>
                  </a:cubicBezTo>
                  <a:cubicBezTo>
                    <a:pt x="0" y="152"/>
                    <a:pt x="9028" y="152"/>
                    <a:pt x="20061" y="152"/>
                  </a:cubicBezTo>
                  <a:cubicBezTo>
                    <a:pt x="31125" y="152"/>
                    <a:pt x="40092" y="91"/>
                    <a:pt x="40092" y="91"/>
                  </a:cubicBezTo>
                  <a:cubicBezTo>
                    <a:pt x="40092" y="0"/>
                    <a:pt x="31186"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0"/>
            <p:cNvSpPr/>
            <p:nvPr/>
          </p:nvSpPr>
          <p:spPr>
            <a:xfrm flipH="1">
              <a:off x="7490775" y="227475"/>
              <a:ext cx="469625" cy="3825"/>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1"/>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flipH="1">
              <a:off x="7490775" y="37500"/>
              <a:ext cx="469625" cy="3825"/>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2"/>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flipH="1">
              <a:off x="6216425" y="10225"/>
              <a:ext cx="1721175" cy="3000"/>
            </a:xfrm>
            <a:custGeom>
              <a:avLst/>
              <a:gdLst/>
              <a:ahLst/>
              <a:cxnLst/>
              <a:rect l="l" t="t" r="r" b="b"/>
              <a:pathLst>
                <a:path w="68847" h="120" extrusionOk="0">
                  <a:moveTo>
                    <a:pt x="4693" y="1"/>
                  </a:moveTo>
                  <a:cubicBezTo>
                    <a:pt x="1709" y="1"/>
                    <a:pt x="0" y="8"/>
                    <a:pt x="0" y="28"/>
                  </a:cubicBezTo>
                  <a:cubicBezTo>
                    <a:pt x="0" y="119"/>
                    <a:pt x="15380" y="119"/>
                    <a:pt x="34438" y="119"/>
                  </a:cubicBezTo>
                  <a:cubicBezTo>
                    <a:pt x="53466" y="119"/>
                    <a:pt x="68846" y="28"/>
                    <a:pt x="68846" y="28"/>
                  </a:cubicBezTo>
                  <a:cubicBezTo>
                    <a:pt x="68846" y="18"/>
                    <a:pt x="67137" y="14"/>
                    <a:pt x="64154" y="14"/>
                  </a:cubicBezTo>
                  <a:cubicBezTo>
                    <a:pt x="58188" y="14"/>
                    <a:pt x="47124" y="28"/>
                    <a:pt x="34438" y="28"/>
                  </a:cubicBezTo>
                  <a:cubicBezTo>
                    <a:pt x="21733" y="28"/>
                    <a:pt x="10662" y="1"/>
                    <a:pt x="46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flipH="1">
              <a:off x="7075875" y="-200350"/>
              <a:ext cx="87400" cy="131500"/>
            </a:xfrm>
            <a:custGeom>
              <a:avLst/>
              <a:gdLst/>
              <a:ahLst/>
              <a:cxnLst/>
              <a:rect l="l" t="t" r="r" b="b"/>
              <a:pathLst>
                <a:path w="3496" h="5260" extrusionOk="0">
                  <a:moveTo>
                    <a:pt x="0" y="1"/>
                  </a:moveTo>
                  <a:lnTo>
                    <a:pt x="0" y="5259"/>
                  </a:lnTo>
                  <a:lnTo>
                    <a:pt x="1611" y="4104"/>
                  </a:lnTo>
                  <a:lnTo>
                    <a:pt x="3496" y="5259"/>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470168" y="713131"/>
            <a:ext cx="5710199" cy="1824923"/>
          </a:xfrm>
          <a:prstGeom prst="rect">
            <a:avLst/>
          </a:prstGeom>
        </p:spPr>
        <p:txBody>
          <a:bodyPr wrap="square">
            <a:spAutoFit/>
          </a:bodyPr>
          <a:lstStyle/>
          <a:p>
            <a:pPr algn="ctr">
              <a:lnSpc>
                <a:spcPct val="150000"/>
              </a:lnSpc>
            </a:pPr>
            <a:r>
              <a:rPr lang="en-US" sz="4000" b="1" smtClean="0">
                <a:solidFill>
                  <a:schemeClr val="tx1">
                    <a:lumMod val="75000"/>
                    <a:lumOff val="25000"/>
                  </a:schemeClr>
                </a:solidFill>
              </a:rPr>
              <a:t>I. </a:t>
            </a:r>
            <a:r>
              <a:rPr lang="en-US" sz="4000" b="1">
                <a:solidFill>
                  <a:schemeClr val="tx1">
                    <a:lumMod val="75000"/>
                    <a:lumOff val="25000"/>
                  </a:schemeClr>
                </a:solidFill>
                <a:latin typeface="Arial" panose="020B0604020202020204" pitchFamily="34" charset="0"/>
                <a:cs typeface="Arial" panose="020B0604020202020204" pitchFamily="34" charset="0"/>
              </a:rPr>
              <a:t>pH CỦA DUNG DỊCH. CHẤT CHỈ </a:t>
            </a:r>
            <a:r>
              <a:rPr lang="en-US" sz="4000" b="1" smtClean="0">
                <a:solidFill>
                  <a:schemeClr val="tx1">
                    <a:lumMod val="75000"/>
                    <a:lumOff val="25000"/>
                  </a:schemeClr>
                </a:solidFill>
                <a:latin typeface="Arial" panose="020B0604020202020204" pitchFamily="34" charset="0"/>
                <a:cs typeface="Arial" panose="020B0604020202020204" pitchFamily="34" charset="0"/>
              </a:rPr>
              <a:t>THỊ</a:t>
            </a:r>
            <a:endParaRPr lang="en-US" sz="4000" b="1">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8"/>
          <p:cNvSpPr txBox="1">
            <a:spLocks noGrp="1"/>
          </p:cNvSpPr>
          <p:nvPr>
            <p:ph type="title"/>
          </p:nvPr>
        </p:nvSpPr>
        <p:spPr>
          <a:xfrm>
            <a:off x="873353" y="324952"/>
            <a:ext cx="761621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smtClean="0">
                <a:solidFill>
                  <a:srgbClr val="C00000"/>
                </a:solidFill>
                <a:latin typeface="+mn-lt"/>
              </a:rPr>
              <a:t>1</a:t>
            </a:r>
            <a:r>
              <a:rPr lang="en-US" sz="2600" smtClean="0">
                <a:solidFill>
                  <a:srgbClr val="C00000"/>
                </a:solidFill>
                <a:latin typeface="+mn-lt"/>
              </a:rPr>
              <a:t>. pH CỦA DUNG DỊCH</a:t>
            </a:r>
            <a:endParaRPr sz="2600" dirty="0">
              <a:solidFill>
                <a:srgbClr val="C00000"/>
              </a:solidFill>
              <a:latin typeface="+mn-lt"/>
            </a:endParaRPr>
          </a:p>
        </p:txBody>
      </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214028"/>
            <a:ext cx="683624" cy="683624"/>
          </a:xfrm>
          <a:prstGeom prst="rect">
            <a:avLst/>
          </a:prstGeom>
        </p:spPr>
      </p:pic>
      <p:grpSp>
        <p:nvGrpSpPr>
          <p:cNvPr id="19" name="Group 18"/>
          <p:cNvGrpSpPr/>
          <p:nvPr/>
        </p:nvGrpSpPr>
        <p:grpSpPr>
          <a:xfrm>
            <a:off x="330241" y="1521253"/>
            <a:ext cx="3382488" cy="3112396"/>
            <a:chOff x="543052" y="1219823"/>
            <a:chExt cx="3382488" cy="3112396"/>
          </a:xfrm>
        </p:grpSpPr>
        <p:grpSp>
          <p:nvGrpSpPr>
            <p:cNvPr id="20" name="Group 19"/>
            <p:cNvGrpSpPr/>
            <p:nvPr/>
          </p:nvGrpSpPr>
          <p:grpSpPr>
            <a:xfrm>
              <a:off x="670524" y="1844703"/>
              <a:ext cx="3255016" cy="2487516"/>
              <a:chOff x="651796" y="1624083"/>
              <a:chExt cx="3255016" cy="2487516"/>
            </a:xfrm>
          </p:grpSpPr>
          <p:sp>
            <p:nvSpPr>
              <p:cNvPr id="23" name="Rounded Rectangle 22"/>
              <p:cNvSpPr/>
              <p:nvPr/>
            </p:nvSpPr>
            <p:spPr>
              <a:xfrm>
                <a:off x="651796" y="1624083"/>
                <a:ext cx="3255016" cy="2487516"/>
              </a:xfrm>
              <a:prstGeom prst="roundRect">
                <a:avLst>
                  <a:gd name="adj" fmla="val 470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28465" y="2431825"/>
                <a:ext cx="3101678" cy="923330"/>
              </a:xfrm>
              <a:prstGeom prst="rect">
                <a:avLst/>
              </a:prstGeom>
            </p:spPr>
            <p:txBody>
              <a:bodyPr wrap="square" anchor="t">
                <a:spAutoFit/>
              </a:bodyPr>
              <a:lstStyle/>
              <a:p>
                <a:pPr algn="ctr">
                  <a:lnSpc>
                    <a:spcPct val="150000"/>
                  </a:lnSpc>
                </a:pPr>
                <a:r>
                  <a:rPr lang="fr-FR" sz="1800"/>
                  <a:t>Hãy nhắc lại khái niệm pH và ý nghĩa của thang pH</a:t>
                </a:r>
                <a:endParaRPr lang="en-US" sz="1800" dirty="0"/>
              </a:p>
            </p:txBody>
          </p:sp>
        </p:grpSp>
        <p:sp>
          <p:nvSpPr>
            <p:cNvPr id="21" name="TextBox 20"/>
            <p:cNvSpPr txBox="1"/>
            <p:nvPr/>
          </p:nvSpPr>
          <p:spPr>
            <a:xfrm>
              <a:off x="1254372" y="1222084"/>
              <a:ext cx="2456910" cy="430887"/>
            </a:xfrm>
            <a:prstGeom prst="rect">
              <a:avLst/>
            </a:prstGeom>
            <a:noFill/>
          </p:spPr>
          <p:txBody>
            <a:bodyPr wrap="square" rtlCol="0">
              <a:spAutoFit/>
            </a:bodyPr>
            <a:lstStyle/>
            <a:p>
              <a:pPr algn="ctr"/>
              <a:r>
                <a:rPr lang="en-US" sz="2200" b="1" smtClean="0"/>
                <a:t>Trả lời câu hỏi</a:t>
              </a:r>
              <a:endParaRPr lang="en-US" sz="2200" b="1" dirty="0"/>
            </a:p>
          </p:txBody>
        </p:sp>
        <p:pic>
          <p:nvPicPr>
            <p:cNvPr id="22" name="Picture 21"/>
            <p:cNvPicPr>
              <a:picLocks noChangeAspect="1"/>
            </p:cNvPicPr>
            <p:nvPr/>
          </p:nvPicPr>
          <p:blipFill>
            <a:blip r:embed="rId4"/>
            <a:stretch>
              <a:fillRect/>
            </a:stretch>
          </p:blipFill>
          <p:spPr>
            <a:xfrm>
              <a:off x="543052" y="1219823"/>
              <a:ext cx="798645" cy="804742"/>
            </a:xfrm>
            <a:prstGeom prst="rect">
              <a:avLst/>
            </a:prstGeom>
          </p:spPr>
        </p:pic>
      </p:grpSp>
      <p:pic>
        <p:nvPicPr>
          <p:cNvPr id="1091" name="Picture 67" descr="Điều gì xảy ra khi pH âm đạo mất cân bằng?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441" y="2259343"/>
            <a:ext cx="5019870" cy="19410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10"/>
                                        </p:tgtEl>
                                        <p:attrNameLst>
                                          <p:attrName>style.visibility</p:attrName>
                                        </p:attrNameLst>
                                      </p:cBhvr>
                                      <p:to>
                                        <p:strVal val="visible"/>
                                      </p:to>
                                    </p:set>
                                    <p:anim calcmode="lin" valueType="num">
                                      <p:cBhvr additive="base">
                                        <p:cTn id="11" dur="500" fill="hold"/>
                                        <p:tgtEl>
                                          <p:spTgt spid="1610"/>
                                        </p:tgtEl>
                                        <p:attrNameLst>
                                          <p:attrName>ppt_x</p:attrName>
                                        </p:attrNameLst>
                                      </p:cBhvr>
                                      <p:tavLst>
                                        <p:tav tm="0">
                                          <p:val>
                                            <p:strVal val="#ppt_x"/>
                                          </p:val>
                                        </p:tav>
                                        <p:tav tm="100000">
                                          <p:val>
                                            <p:strVal val="#ppt_x"/>
                                          </p:val>
                                        </p:tav>
                                      </p:tavLst>
                                    </p:anim>
                                    <p:anim calcmode="lin" valueType="num">
                                      <p:cBhvr additive="base">
                                        <p:cTn id="12" dur="500" fill="hold"/>
                                        <p:tgtEl>
                                          <p:spTgt spid="16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1091"/>
                                        </p:tgtEl>
                                        <p:attrNameLst>
                                          <p:attrName>style.visibility</p:attrName>
                                        </p:attrNameLst>
                                      </p:cBhvr>
                                      <p:to>
                                        <p:strVal val="visible"/>
                                      </p:to>
                                    </p:set>
                                    <p:animEffect transition="in" filter="wheel(1)">
                                      <p:cBhvr>
                                        <p:cTn id="21" dur="5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pic>
        <p:nvPicPr>
          <p:cNvPr id="7" name="Picture 67" descr="Điều gì xảy ra khi pH âm đạo mất cân bằng?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801" y="255283"/>
            <a:ext cx="5019870" cy="19410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32990" y="2666999"/>
            <a:ext cx="2438400" cy="2204471"/>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1800">
                <a:solidFill>
                  <a:srgbClr val="000000"/>
                </a:solidFill>
                <a:latin typeface="+mj-lt"/>
              </a:rPr>
              <a:t>pH là đại lượng đặc trưng cho mức độ acid/base của một dung </a:t>
            </a:r>
            <a:r>
              <a:rPr lang="fr-FR" sz="1800" smtClean="0">
                <a:solidFill>
                  <a:srgbClr val="000000"/>
                </a:solidFill>
                <a:latin typeface="+mj-lt"/>
              </a:rPr>
              <a:t>dịch</a:t>
            </a:r>
            <a:endParaRPr lang="en-US" sz="1800">
              <a:solidFill>
                <a:srgbClr val="000000"/>
              </a:solidFill>
              <a:latin typeface="+mj-lt"/>
            </a:endParaRPr>
          </a:p>
        </p:txBody>
      </p:sp>
      <p:cxnSp>
        <p:nvCxnSpPr>
          <p:cNvPr id="9" name="Straight Arrow Connector 8"/>
          <p:cNvCxnSpPr>
            <a:stCxn id="7" idx="2"/>
            <a:endCxn id="8" idx="0"/>
          </p:cNvCxnSpPr>
          <p:nvPr/>
        </p:nvCxnSpPr>
        <p:spPr>
          <a:xfrm flipH="1">
            <a:off x="1352190" y="2196300"/>
            <a:ext cx="3321546" cy="470699"/>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684462" y="2666999"/>
            <a:ext cx="3248052" cy="2204471"/>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fr-FR" sz="1800">
                <a:solidFill>
                  <a:srgbClr val="000000"/>
                </a:solidFill>
              </a:rPr>
              <a:t>Đại lượng pH được định nghĩa qua biểu </a:t>
            </a:r>
            <a:r>
              <a:rPr lang="fr-FR" sz="1800" smtClean="0">
                <a:solidFill>
                  <a:srgbClr val="000000"/>
                </a:solidFill>
              </a:rPr>
              <a:t>thức:</a:t>
            </a:r>
            <a:endParaRPr lang="en-US" sz="1800">
              <a:solidFill>
                <a:srgbClr val="000000"/>
              </a:solidFill>
            </a:endParaRPr>
          </a:p>
          <a:p>
            <a:pPr>
              <a:lnSpc>
                <a:spcPct val="150000"/>
              </a:lnSpc>
            </a:pPr>
            <a:r>
              <a:rPr lang="fr-FR" sz="1800">
                <a:solidFill>
                  <a:srgbClr val="000000"/>
                </a:solidFill>
              </a:rPr>
              <a:t>pH = -lg[H</a:t>
            </a:r>
            <a:r>
              <a:rPr lang="fr-FR" sz="1800" baseline="30000">
                <a:solidFill>
                  <a:srgbClr val="000000"/>
                </a:solidFill>
              </a:rPr>
              <a:t>+</a:t>
            </a:r>
            <a:r>
              <a:rPr lang="fr-FR" sz="1800">
                <a:solidFill>
                  <a:srgbClr val="000000"/>
                </a:solidFill>
              </a:rPr>
              <a:t>] hay </a:t>
            </a:r>
            <a:r>
              <a:rPr lang="en-US" sz="1800">
                <a:solidFill>
                  <a:srgbClr val="000000"/>
                </a:solidFill>
              </a:rPr>
              <a:t>[H</a:t>
            </a:r>
            <a:r>
              <a:rPr lang="en-US" sz="1800" baseline="30000">
                <a:solidFill>
                  <a:srgbClr val="000000"/>
                </a:solidFill>
              </a:rPr>
              <a:t>+</a:t>
            </a:r>
            <a:r>
              <a:rPr lang="en-US" sz="1800">
                <a:solidFill>
                  <a:srgbClr val="000000"/>
                </a:solidFill>
              </a:rPr>
              <a:t>] = 10</a:t>
            </a:r>
            <a:r>
              <a:rPr lang="en-US" sz="1800" baseline="30000">
                <a:solidFill>
                  <a:srgbClr val="000000"/>
                </a:solidFill>
              </a:rPr>
              <a:t>-pH</a:t>
            </a:r>
            <a:endParaRPr lang="en-US" sz="1800">
              <a:solidFill>
                <a:srgbClr val="000000"/>
              </a:solidFill>
            </a:endParaRPr>
          </a:p>
        </p:txBody>
      </p:sp>
      <p:cxnSp>
        <p:nvCxnSpPr>
          <p:cNvPr id="15" name="Straight Arrow Connector 14"/>
          <p:cNvCxnSpPr>
            <a:stCxn id="7" idx="2"/>
            <a:endCxn id="14" idx="0"/>
          </p:cNvCxnSpPr>
          <p:nvPr/>
        </p:nvCxnSpPr>
        <p:spPr>
          <a:xfrm flipH="1">
            <a:off x="4308488" y="2196300"/>
            <a:ext cx="365248" cy="470699"/>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045586" y="2666999"/>
            <a:ext cx="2950873" cy="2204471"/>
          </a:xfrm>
          <a:prstGeom prst="roundRect">
            <a:avLst/>
          </a:prstGeom>
          <a:solidFill>
            <a:schemeClr val="accent1">
              <a:lumMod val="40000"/>
              <a:lumOff val="6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1800">
                <a:solidFill>
                  <a:srgbClr val="000000"/>
                </a:solidFill>
              </a:rPr>
              <a:t>Giá trị pH </a:t>
            </a:r>
            <a:r>
              <a:rPr lang="fr-FR" sz="1800" smtClean="0">
                <a:solidFill>
                  <a:srgbClr val="000000"/>
                </a:solidFill>
              </a:rPr>
              <a:t>&lt; 7</a:t>
            </a:r>
            <a:r>
              <a:rPr lang="fr-FR" sz="1800">
                <a:solidFill>
                  <a:srgbClr val="000000"/>
                </a:solidFill>
              </a:rPr>
              <a:t>, dung dịch có tính acid càng </a:t>
            </a:r>
            <a:r>
              <a:rPr lang="fr-FR" sz="1800" smtClean="0">
                <a:solidFill>
                  <a:srgbClr val="000000"/>
                </a:solidFill>
              </a:rPr>
              <a:t>mạnh.</a:t>
            </a:r>
          </a:p>
          <a:p>
            <a:pPr algn="just">
              <a:lnSpc>
                <a:spcPct val="150000"/>
              </a:lnSpc>
            </a:pPr>
            <a:r>
              <a:rPr lang="fr-FR" sz="1800">
                <a:solidFill>
                  <a:srgbClr val="000000"/>
                </a:solidFill>
              </a:rPr>
              <a:t>G</a:t>
            </a:r>
            <a:r>
              <a:rPr lang="fr-FR" sz="1800" smtClean="0">
                <a:solidFill>
                  <a:srgbClr val="000000"/>
                </a:solidFill>
              </a:rPr>
              <a:t>iá </a:t>
            </a:r>
            <a:r>
              <a:rPr lang="fr-FR" sz="1800">
                <a:solidFill>
                  <a:srgbClr val="000000"/>
                </a:solidFill>
              </a:rPr>
              <a:t>trị pH </a:t>
            </a:r>
            <a:r>
              <a:rPr lang="fr-FR" sz="1800" smtClean="0">
                <a:solidFill>
                  <a:srgbClr val="000000"/>
                </a:solidFill>
              </a:rPr>
              <a:t>&gt; 7</a:t>
            </a:r>
            <a:r>
              <a:rPr lang="fr-FR" sz="1800">
                <a:solidFill>
                  <a:srgbClr val="000000"/>
                </a:solidFill>
              </a:rPr>
              <a:t>, dung dịch có tính base càng mạnh.</a:t>
            </a:r>
            <a:endParaRPr lang="en-US" sz="1800">
              <a:solidFill>
                <a:srgbClr val="000000"/>
              </a:solidFill>
            </a:endParaRPr>
          </a:p>
        </p:txBody>
      </p:sp>
      <p:cxnSp>
        <p:nvCxnSpPr>
          <p:cNvPr id="22" name="Straight Arrow Connector 21"/>
          <p:cNvCxnSpPr>
            <a:stCxn id="7" idx="2"/>
            <a:endCxn id="21" idx="0"/>
          </p:cNvCxnSpPr>
          <p:nvPr/>
        </p:nvCxnSpPr>
        <p:spPr>
          <a:xfrm>
            <a:off x="4673736" y="2196300"/>
            <a:ext cx="2847287" cy="470699"/>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379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grpSp>
        <p:nvGrpSpPr>
          <p:cNvPr id="4" name="Group 3"/>
          <p:cNvGrpSpPr/>
          <p:nvPr/>
        </p:nvGrpSpPr>
        <p:grpSpPr>
          <a:xfrm>
            <a:off x="557449" y="1479998"/>
            <a:ext cx="5495767" cy="1329071"/>
            <a:chOff x="-77947" y="1703689"/>
            <a:chExt cx="5495767" cy="1329071"/>
          </a:xfrm>
        </p:grpSpPr>
        <p:grpSp>
          <p:nvGrpSpPr>
            <p:cNvPr id="13" name="Group 12"/>
            <p:cNvGrpSpPr/>
            <p:nvPr/>
          </p:nvGrpSpPr>
          <p:grpSpPr>
            <a:xfrm>
              <a:off x="724261" y="1703689"/>
              <a:ext cx="4693559" cy="1329071"/>
              <a:chOff x="403951" y="1871330"/>
              <a:chExt cx="4693559" cy="1329071"/>
            </a:xfrm>
          </p:grpSpPr>
          <p:sp>
            <p:nvSpPr>
              <p:cNvPr id="14" name="Rounded Rectangle 13"/>
              <p:cNvSpPr/>
              <p:nvPr/>
            </p:nvSpPr>
            <p:spPr>
              <a:xfrm>
                <a:off x="403951" y="1871330"/>
                <a:ext cx="4693559" cy="1329071"/>
              </a:xfrm>
              <a:prstGeom prst="roundRect">
                <a:avLst>
                  <a:gd name="adj" fmla="val 10652"/>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sp>
            <p:nvSpPr>
              <p:cNvPr id="15" name="Rectangle 14"/>
              <p:cNvSpPr/>
              <p:nvPr/>
            </p:nvSpPr>
            <p:spPr>
              <a:xfrm>
                <a:off x="584226" y="2028032"/>
                <a:ext cx="4333007" cy="872034"/>
              </a:xfrm>
              <a:prstGeom prst="rect">
                <a:avLst/>
              </a:prstGeom>
            </p:spPr>
            <p:txBody>
              <a:bodyPr wrap="square">
                <a:spAutoFit/>
              </a:bodyPr>
              <a:lstStyle/>
              <a:p>
                <a:pPr algn="just">
                  <a:lnSpc>
                    <a:spcPct val="150000"/>
                  </a:lnSpc>
                </a:pPr>
                <a:r>
                  <a:rPr lang="fr-FR" sz="1800" b="1">
                    <a:latin typeface="+mj-lt"/>
                  </a:rPr>
                  <a:t>1. </a:t>
                </a:r>
                <a:r>
                  <a:rPr lang="fr-FR" sz="1800">
                    <a:latin typeface="+mj-lt"/>
                  </a:rPr>
                  <a:t>Giải thích vì sao nước nguyên chất có môi trường trung tính.</a:t>
                </a:r>
                <a:endParaRPr lang="en-US" sz="1800">
                  <a:latin typeface="+mj-lt"/>
                </a:endParaRPr>
              </a:p>
            </p:txBody>
          </p:sp>
        </p:grpSp>
        <p:pic>
          <p:nvPicPr>
            <p:cNvPr id="16" name="Picture 15"/>
            <p:cNvPicPr>
              <a:picLocks noChangeAspect="1"/>
            </p:cNvPicPr>
            <p:nvPr/>
          </p:nvPicPr>
          <p:blipFill>
            <a:blip r:embed="rId3"/>
            <a:stretch>
              <a:fillRect/>
            </a:stretch>
          </p:blipFill>
          <p:spPr>
            <a:xfrm>
              <a:off x="-77947" y="1911579"/>
              <a:ext cx="607974" cy="913288"/>
            </a:xfrm>
            <a:prstGeom prst="rect">
              <a:avLst/>
            </a:prstGeom>
          </p:spPr>
        </p:pic>
      </p:grpSp>
      <p:grpSp>
        <p:nvGrpSpPr>
          <p:cNvPr id="18" name="Group 17"/>
          <p:cNvGrpSpPr/>
          <p:nvPr/>
        </p:nvGrpSpPr>
        <p:grpSpPr>
          <a:xfrm>
            <a:off x="2956466" y="3246226"/>
            <a:ext cx="5481810" cy="1472704"/>
            <a:chOff x="-63990" y="1560057"/>
            <a:chExt cx="5481810" cy="1472704"/>
          </a:xfrm>
        </p:grpSpPr>
        <p:grpSp>
          <p:nvGrpSpPr>
            <p:cNvPr id="19" name="Group 18"/>
            <p:cNvGrpSpPr/>
            <p:nvPr/>
          </p:nvGrpSpPr>
          <p:grpSpPr>
            <a:xfrm>
              <a:off x="724261" y="1560057"/>
              <a:ext cx="4693559" cy="1472704"/>
              <a:chOff x="403951" y="1727698"/>
              <a:chExt cx="4693559" cy="1472704"/>
            </a:xfrm>
          </p:grpSpPr>
          <p:sp>
            <p:nvSpPr>
              <p:cNvPr id="21" name="Rounded Rectangle 20"/>
              <p:cNvSpPr/>
              <p:nvPr/>
            </p:nvSpPr>
            <p:spPr>
              <a:xfrm>
                <a:off x="403951" y="1727698"/>
                <a:ext cx="4693559" cy="1472704"/>
              </a:xfrm>
              <a:prstGeom prst="roundRect">
                <a:avLst>
                  <a:gd name="adj" fmla="val 10652"/>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sp>
            <p:nvSpPr>
              <p:cNvPr id="22" name="Rectangle 21"/>
              <p:cNvSpPr/>
              <p:nvPr/>
            </p:nvSpPr>
            <p:spPr>
              <a:xfrm>
                <a:off x="584226" y="1820284"/>
                <a:ext cx="4333007" cy="1287532"/>
              </a:xfrm>
              <a:prstGeom prst="rect">
                <a:avLst/>
              </a:prstGeom>
            </p:spPr>
            <p:txBody>
              <a:bodyPr wrap="square">
                <a:spAutoFit/>
              </a:bodyPr>
              <a:lstStyle/>
              <a:p>
                <a:pPr algn="just">
                  <a:lnSpc>
                    <a:spcPct val="150000"/>
                  </a:lnSpc>
                </a:pPr>
                <a:r>
                  <a:rPr lang="fr-FR" sz="1800" b="1">
                    <a:latin typeface="+mj-lt"/>
                  </a:rPr>
                  <a:t>2. </a:t>
                </a:r>
                <a:r>
                  <a:rPr lang="fr-FR" sz="1800">
                    <a:latin typeface="+mj-lt"/>
                  </a:rPr>
                  <a:t>Giải thích vì sao khi thêm HCl vào nước nguyên chất thì dung dịch thu được có [H</a:t>
                </a:r>
                <a:r>
                  <a:rPr lang="fr-FR" sz="1800" baseline="30000">
                    <a:latin typeface="+mj-lt"/>
                  </a:rPr>
                  <a:t>+</a:t>
                </a:r>
                <a:r>
                  <a:rPr lang="fr-FR" sz="1800">
                    <a:latin typeface="+mj-lt"/>
                  </a:rPr>
                  <a:t>] &gt; 10</a:t>
                </a:r>
                <a:r>
                  <a:rPr lang="fr-FR" sz="1800" baseline="30000">
                    <a:latin typeface="+mj-lt"/>
                  </a:rPr>
                  <a:t>-7</a:t>
                </a:r>
                <a:r>
                  <a:rPr lang="fr-FR" sz="1800">
                    <a:latin typeface="+mj-lt"/>
                  </a:rPr>
                  <a:t> M.</a:t>
                </a:r>
                <a:endParaRPr lang="en-US" sz="1800">
                  <a:latin typeface="+mj-lt"/>
                </a:endParaRPr>
              </a:p>
            </p:txBody>
          </p:sp>
        </p:grpSp>
        <p:pic>
          <p:nvPicPr>
            <p:cNvPr id="20" name="Picture 19"/>
            <p:cNvPicPr>
              <a:picLocks noChangeAspect="1"/>
            </p:cNvPicPr>
            <p:nvPr/>
          </p:nvPicPr>
          <p:blipFill>
            <a:blip r:embed="rId3"/>
            <a:stretch>
              <a:fillRect/>
            </a:stretch>
          </p:blipFill>
          <p:spPr>
            <a:xfrm>
              <a:off x="-63990" y="1839765"/>
              <a:ext cx="607974" cy="913288"/>
            </a:xfrm>
            <a:prstGeom prst="rect">
              <a:avLst/>
            </a:prstGeom>
          </p:spPr>
        </p:pic>
      </p:grpSp>
      <p:grpSp>
        <p:nvGrpSpPr>
          <p:cNvPr id="26" name="Group 25"/>
          <p:cNvGrpSpPr/>
          <p:nvPr/>
        </p:nvGrpSpPr>
        <p:grpSpPr>
          <a:xfrm>
            <a:off x="824045" y="447064"/>
            <a:ext cx="7764651" cy="539169"/>
            <a:chOff x="2239317" y="937470"/>
            <a:chExt cx="15529302" cy="1078337"/>
          </a:xfrm>
        </p:grpSpPr>
        <p:pic>
          <p:nvPicPr>
            <p:cNvPr id="27" name="Picture 26"/>
            <p:cNvPicPr>
              <a:picLocks noChangeAspect="1"/>
            </p:cNvPicPr>
            <p:nvPr/>
          </p:nvPicPr>
          <p:blipFill>
            <a:blip r:embed="rId4"/>
            <a:stretch>
              <a:fillRect/>
            </a:stretch>
          </p:blipFill>
          <p:spPr>
            <a:xfrm>
              <a:off x="2239317" y="937470"/>
              <a:ext cx="1113483" cy="1078337"/>
            </a:xfrm>
            <a:prstGeom prst="rect">
              <a:avLst/>
            </a:prstGeom>
          </p:spPr>
        </p:pic>
        <p:sp>
          <p:nvSpPr>
            <p:cNvPr id="28" name="Rectangle 27"/>
            <p:cNvSpPr/>
            <p:nvPr/>
          </p:nvSpPr>
          <p:spPr>
            <a:xfrm>
              <a:off x="3581401" y="1092216"/>
              <a:ext cx="14187218" cy="861773"/>
            </a:xfrm>
            <a:prstGeom prst="rect">
              <a:avLst/>
            </a:prstGeom>
          </p:spPr>
          <p:txBody>
            <a:bodyPr wrap="none">
              <a:spAutoFit/>
            </a:bodyPr>
            <a:lstStyle/>
            <a:p>
              <a:r>
                <a:rPr lang="en-US" sz="2200" b="1" smtClean="0">
                  <a:solidFill>
                    <a:srgbClr val="002060"/>
                  </a:solidFill>
                  <a:latin typeface="Arial" panose="020B0604020202020204" pitchFamily="34" charset="0"/>
                  <a:cs typeface="Arial" panose="020B0604020202020204" pitchFamily="34" charset="0"/>
                </a:rPr>
                <a:t>Thảo luận nhóm đôi, trả lời câu hỏi 1, 2 (SGK tr.21):</a:t>
              </a:r>
              <a:endParaRPr lang="en-US" sz="22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64914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ctrochemistry Company Business Plan by Slidesgo">
  <a:themeElements>
    <a:clrScheme name="Simple Light">
      <a:dk1>
        <a:srgbClr val="111242"/>
      </a:dk1>
      <a:lt1>
        <a:srgbClr val="FFFFFF"/>
      </a:lt1>
      <a:dk2>
        <a:srgbClr val="FFCE5E"/>
      </a:dk2>
      <a:lt2>
        <a:srgbClr val="656E96"/>
      </a:lt2>
      <a:accent1>
        <a:srgbClr val="AE7461"/>
      </a:accent1>
      <a:accent2>
        <a:srgbClr val="FF725E"/>
      </a:accent2>
      <a:accent3>
        <a:srgbClr val="C7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7704</TotalTime>
  <Words>2019</Words>
  <Application>Microsoft Office PowerPoint</Application>
  <PresentationFormat>On-screen Show (16:9)</PresentationFormat>
  <Paragraphs>190</Paragraphs>
  <Slides>40</Slides>
  <Notes>40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Anek Devanagari</vt:lpstr>
      <vt:lpstr>Nunito Light</vt:lpstr>
      <vt:lpstr>Bebas Neue</vt:lpstr>
      <vt:lpstr>Encode Sans Expanded</vt:lpstr>
      <vt:lpstr>Symbol</vt:lpstr>
      <vt:lpstr>Calibri</vt:lpstr>
      <vt:lpstr>Times New Roman</vt:lpstr>
      <vt:lpstr>Cambria Math</vt:lpstr>
      <vt:lpstr>Wingdings</vt:lpstr>
      <vt:lpstr>Electrochemistry Company Business Plan by Slidesgo</vt:lpstr>
      <vt:lpstr>CHÀO MỪNG CẢ LỚP  ĐẾN VỚI BÀI HỌC HÔM NAY!</vt:lpstr>
      <vt:lpstr>KHỞI ĐỘNG</vt:lpstr>
      <vt:lpstr>KHỞI ĐỘNG</vt:lpstr>
      <vt:lpstr>BÀI 3: pH CỦA DUNG DỊCH. CHUẨN ĐỘ ACID – BASE</vt:lpstr>
      <vt:lpstr>NỘI DUNG BÀI HỌC</vt:lpstr>
      <vt:lpstr>PowerPoint Presentation</vt:lpstr>
      <vt:lpstr>1. pH CỦA DUNG DỊCH</vt:lpstr>
      <vt:lpstr>PowerPoint Presentation</vt:lpstr>
      <vt:lpstr>PowerPoint Presentation</vt:lpstr>
      <vt:lpstr>PowerPoint Presentation</vt:lpstr>
      <vt:lpstr>PowerPoint Presentation</vt:lpstr>
      <vt:lpstr>2. Ý nghĩa của pH trong thực tiễn</vt:lpstr>
      <vt:lpstr>3. Xác định pH bằng chất chỉ thị</vt:lpstr>
      <vt:lpstr>3. Xác định pH bằng chất chỉ thị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SỰ CHÚ Ý  LẮNG NGHE CỦA CẢ LỚP!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BÀI HỌC HÔM NAY!</dc:title>
  <dc:creator>Xinh Đẹp Dịu Hiền Huế Thị</dc:creator>
  <cp:lastModifiedBy>THANHNGA</cp:lastModifiedBy>
  <cp:revision>148</cp:revision>
  <dcterms:modified xsi:type="dcterms:W3CDTF">2024-02-22T01:14:34Z</dcterms:modified>
</cp:coreProperties>
</file>