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1" r:id="rId4"/>
    <p:sldId id="257" r:id="rId5"/>
    <p:sldId id="269" r:id="rId6"/>
    <p:sldId id="270" r:id="rId7"/>
    <p:sldId id="273" r:id="rId8"/>
    <p:sldId id="277" r:id="rId9"/>
    <p:sldId id="274" r:id="rId10"/>
    <p:sldId id="278" r:id="rId11"/>
    <p:sldId id="275" r:id="rId12"/>
    <p:sldId id="282" r:id="rId13"/>
    <p:sldId id="276" r:id="rId14"/>
    <p:sldId id="279" r:id="rId15"/>
    <p:sldId id="280" r:id="rId16"/>
    <p:sldId id="281" r:id="rId17"/>
    <p:sldId id="284" r:id="rId18"/>
    <p:sldId id="283" r:id="rId19"/>
    <p:sldId id="287" r:id="rId20"/>
    <p:sldId id="313" r:id="rId21"/>
    <p:sldId id="314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8" autoAdjust="0"/>
    <p:restoredTop sz="94622" autoAdjust="0"/>
  </p:normalViewPr>
  <p:slideViewPr>
    <p:cSldViewPr>
      <p:cViewPr varScale="1">
        <p:scale>
          <a:sx n="38" d="100"/>
          <a:sy n="38" d="100"/>
        </p:scale>
        <p:origin x="9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8535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638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0116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1160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5122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64263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803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4289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9785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6389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6720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12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12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12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svg"/><Relationship Id="rId7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tailieugiaovien.edu.vn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0.svg"/><Relationship Id="rId7" Type="http://schemas.openxmlformats.org/officeDocument/2006/relationships/image" Target="../media/image16.png"/><Relationship Id="rId12" Type="http://schemas.openxmlformats.org/officeDocument/2006/relationships/image" Target="../media/image1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5.svg"/><Relationship Id="rId10" Type="http://schemas.openxmlformats.org/officeDocument/2006/relationships/image" Target="../media/image22.sv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7.png"/><Relationship Id="rId3" Type="http://schemas.openxmlformats.org/officeDocument/2006/relationships/image" Target="../media/image5.svg"/><Relationship Id="rId7" Type="http://schemas.openxmlformats.org/officeDocument/2006/relationships/image" Target="../media/image20.sv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3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3342">
            <a:off x="2172639" y="755918"/>
            <a:ext cx="12870241" cy="87751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36765" flipV="1">
            <a:off x="-1140336" y="5591079"/>
            <a:ext cx="6707062" cy="85034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95394" flipV="1">
            <a:off x="12402892" y="-5916547"/>
            <a:ext cx="8466353" cy="107338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209283" flipH="1" flipV="1">
            <a:off x="13785071" y="5600055"/>
            <a:ext cx="6201119" cy="67679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220624">
            <a:off x="456981" y="9041919"/>
            <a:ext cx="1792142" cy="1601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424013" y="453177"/>
            <a:ext cx="3180893" cy="28866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254434">
            <a:off x="15478441" y="-502469"/>
            <a:ext cx="1576285" cy="147579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249412" y="6258336"/>
            <a:ext cx="2721063" cy="225508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458945">
            <a:off x="-1380782" y="-1380569"/>
            <a:ext cx="3698177" cy="4114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28210" flipH="1">
            <a:off x="12071980" y="7230201"/>
            <a:ext cx="2267723" cy="17971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33600" y="2957588"/>
            <a:ext cx="1406374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ĐẾN VỚI BÀI HỌC MỚI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3862650" y="3925523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181531" y="-4194909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860">
            <a:off x="1497000" y="5739137"/>
            <a:ext cx="6586754" cy="5220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1516" y="1543456"/>
            <a:ext cx="14404284" cy="79354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867939" y="8682869"/>
            <a:ext cx="832487" cy="99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9591">
            <a:off x="15861848" y="-687697"/>
            <a:ext cx="3698177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3238500"/>
            <a:ext cx="11098176" cy="3774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2n</a:t>
            </a:r>
            <a:r>
              <a:rPr lang="en-US" sz="40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(n ≤ 4)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240B0253-C44E-E224-188E-38BB16671F2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782800" y="7010014"/>
            <a:ext cx="3558897" cy="31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39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" y="406162"/>
            <a:ext cx="17449800" cy="94617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75779">
            <a:off x="-4016210" y="1750822"/>
            <a:ext cx="8642020" cy="31987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209283" flipH="1" flipV="1">
            <a:off x="13785071" y="5600055"/>
            <a:ext cx="6201119" cy="6767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1104900"/>
            <a:ext cx="1363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Rutherford – Bohr,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11.</a:t>
            </a:r>
          </a:p>
        </p:txBody>
      </p:sp>
      <p:pic>
        <p:nvPicPr>
          <p:cNvPr id="7" name="Picture 6"/>
          <p:cNvPicPr/>
          <p:nvPr/>
        </p:nvPicPr>
        <p:blipFill>
          <a:blip r:embed="rId8"/>
          <a:stretch>
            <a:fillRect/>
          </a:stretch>
        </p:blipFill>
        <p:spPr>
          <a:xfrm>
            <a:off x="4408896" y="3833885"/>
            <a:ext cx="9394007" cy="5285387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B7E1A809-5311-4D16-A06B-C3B067F5BF7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782800" y="7010014"/>
            <a:ext cx="3558897" cy="31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3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9600" y="419101"/>
            <a:ext cx="17221200" cy="9372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7891" y="723900"/>
            <a:ext cx="816120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90700"/>
            <a:ext cx="16840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Rutherford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4.3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49E6A1F-750F-FCC7-DE47-43BDF0963D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41852" r="18395" b="25555"/>
          <a:stretch/>
        </p:blipFill>
        <p:spPr>
          <a:xfrm>
            <a:off x="8534400" y="6057900"/>
            <a:ext cx="7863310" cy="3352800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AAC48DF-BC38-72DD-5C88-530EC91CF2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7140483"/>
            <a:ext cx="3558897" cy="31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12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38200" y="647700"/>
            <a:ext cx="16764000" cy="9296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952500"/>
            <a:ext cx="1455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Rutherford – Bohr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59834"/>
              </p:ext>
            </p:extLst>
          </p:nvPr>
        </p:nvGraphicFramePr>
        <p:xfrm>
          <a:off x="1295400" y="4076700"/>
          <a:ext cx="15849600" cy="54557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86093215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1971279342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val="36349029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Rutherford - Bohr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đại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2640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Giống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nhau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đông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821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 nhau</a:t>
                      </a:r>
                      <a:endParaRPr lang="en-US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Quỹ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tròn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hoặc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bầu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rất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xung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quỹ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đạo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362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306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860">
            <a:off x="1497000" y="5739137"/>
            <a:ext cx="6586754" cy="5220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9759" y="461032"/>
            <a:ext cx="17380839" cy="95752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9591">
            <a:off x="16438912" y="-1611043"/>
            <a:ext cx="3698177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61278" y="1278019"/>
            <a:ext cx="1287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vực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9742" y="5262321"/>
            <a:ext cx="6020871" cy="40066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E60149-5097-DF04-2FAD-2B23930647A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782800" y="7010014"/>
            <a:ext cx="3558897" cy="31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419033"/>
            <a:ext cx="17145000" cy="92964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75779">
            <a:off x="-3529713" y="841194"/>
            <a:ext cx="8642020" cy="44074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209283" flipH="1" flipV="1">
            <a:off x="13785071" y="5600055"/>
            <a:ext cx="6201119" cy="6767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3042" y="1651107"/>
            <a:ext cx="1304555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4.3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90%.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DDE74CB-0BF9-5F01-C0C0-F7CE709DA3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41852" r="18395" b="25555"/>
          <a:stretch/>
        </p:blipFill>
        <p:spPr>
          <a:xfrm>
            <a:off x="2809052" y="3074265"/>
            <a:ext cx="13043667" cy="55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86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860">
            <a:off x="1497000" y="5739137"/>
            <a:ext cx="6586754" cy="5220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4603" y="1028700"/>
            <a:ext cx="15515575" cy="854767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9591">
            <a:off x="16438912" y="-1611043"/>
            <a:ext cx="3698177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73481" y="1910676"/>
            <a:ext cx="12135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4874970"/>
            <a:ext cx="129226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10%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556BEB0-A240-976D-C822-2769A8A9571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4782800" y="7010014"/>
            <a:ext cx="3558897" cy="31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68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38200" y="647700"/>
            <a:ext cx="16764000" cy="9296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91913" y="731987"/>
            <a:ext cx="5580374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Orbttal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8937" y="1790700"/>
            <a:ext cx="3206326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668" y="2781300"/>
            <a:ext cx="16706806" cy="20928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Rutherford –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orbital.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3500" y="4759712"/>
            <a:ext cx="15697200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Orbital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90%). Orbital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AO (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Atomic Orbital)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295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build="p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860">
            <a:off x="1497000" y="5739137"/>
            <a:ext cx="6586754" cy="5220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9759" y="461032"/>
            <a:ext cx="17380839" cy="95752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9591">
            <a:off x="16438912" y="-1611043"/>
            <a:ext cx="3698177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0759" y="1576269"/>
            <a:ext cx="1322990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4.3,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orbital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hydrogen.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9843" y="7406241"/>
            <a:ext cx="9286517" cy="2004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Orbital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hydrogen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175AABF-B19C-6E06-5861-69610EAAB6F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t="42814" r="18395" b="25555"/>
          <a:stretch/>
        </p:blipFill>
        <p:spPr>
          <a:xfrm>
            <a:off x="4071526" y="2935771"/>
            <a:ext cx="10144948" cy="4197920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3072E22-4C16-0539-BF65-CFF7B5DEEA2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782800" y="7010014"/>
            <a:ext cx="3558897" cy="31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429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84846-5912-4472-0775-958254DCCE23}"/>
              </a:ext>
            </a:extLst>
          </p:cNvPr>
          <p:cNvSpPr txBox="1"/>
          <p:nvPr/>
        </p:nvSpPr>
        <p:spPr>
          <a:xfrm>
            <a:off x="3200400" y="6594233"/>
            <a:ext cx="132435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https://tailieugiaovien.edu.vn/lesson/powerpoint-hoa-10-canh-dieu/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529840" y="1615275"/>
            <a:ext cx="1216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3048000" y="3755620"/>
            <a:ext cx="13243560" cy="2175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 đủ bộ word và powerpoint cả năm tất cả các bài môn: Hóa 10 Cánh diều</a:t>
            </a:r>
          </a:p>
        </p:txBody>
      </p:sp>
    </p:spTree>
    <p:extLst>
      <p:ext uri="{BB962C8B-B14F-4D97-AF65-F5344CB8AC3E}">
        <p14:creationId xmlns:p14="http://schemas.microsoft.com/office/powerpoint/2010/main" val="37920132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838200" y="647939"/>
            <a:ext cx="16383000" cy="85963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4376811" y="-5202761"/>
            <a:ext cx="8024744" cy="111067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9591">
            <a:off x="16438912" y="-1611043"/>
            <a:ext cx="3698177" cy="4114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95400" y="748248"/>
            <a:ext cx="14843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lịch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0819" y="4535495"/>
            <a:ext cx="7086098" cy="47088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849026-2045-7A2E-B880-FE69FF848F1D}"/>
              </a:ext>
            </a:extLst>
          </p:cNvPr>
          <p:cNvSpPr txBox="1"/>
          <p:nvPr/>
        </p:nvSpPr>
        <p:spPr>
          <a:xfrm>
            <a:off x="838199" y="3238502"/>
            <a:ext cx="16611600" cy="46112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liên hệ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0969 325 896 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( có zalo ) </a:t>
            </a: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để có trọn bộ cả năm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PowerPoint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và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Word</a:t>
            </a: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 bộ giáo án này.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Cung cấp giáo án tất cả các môn học cho 3 bộ sách giáo khoa mới 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17783" marR="263552" lvl="0" indent="0" algn="ctr" defTabSz="914490" rtl="0" eaLnBrk="0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CÁNH DIỀU, 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E36C0A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KẾT NỐI TRI THỨC</a:t>
            </a:r>
            <a:r>
              <a:rPr kumimoji="0" lang="en-US" sz="4001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, CHÂN TRỜI SÁNG TẠO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001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Thày cô xem và tải tài liệu tại website: </a:t>
            </a:r>
            <a:r>
              <a:rPr kumimoji="0" lang="en-US" sz="4001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</a:rPr>
              <a:t>tailieugiaovien.edu.vn</a:t>
            </a:r>
            <a:endParaRPr kumimoji="0" lang="vi-VN" sz="40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87F4285-924E-2DD2-2217-979C9866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25" y="172456"/>
            <a:ext cx="2819400" cy="2825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AE16D2-B273-38A6-F10A-8789E4324120}"/>
              </a:ext>
            </a:extLst>
          </p:cNvPr>
          <p:cNvSpPr txBox="1"/>
          <p:nvPr/>
        </p:nvSpPr>
        <p:spPr>
          <a:xfrm>
            <a:off x="4780548" y="839442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 HỌC LIỆU SỐ 4.0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6822-CC56-A46A-AC44-7895EE0DEB0C}"/>
              </a:ext>
            </a:extLst>
          </p:cNvPr>
          <p:cNvSpPr txBox="1"/>
          <p:nvPr/>
        </p:nvSpPr>
        <p:spPr>
          <a:xfrm>
            <a:off x="2219828" y="1603190"/>
            <a:ext cx="14163176" cy="108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9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2097" algn="ctr"/>
                <a:tab pos="5944194" algn="r"/>
              </a:tabLst>
              <a:defRPr/>
            </a:pPr>
            <a:r>
              <a:rPr kumimoji="0" lang="en-US" sz="4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VNI-Swiss-Condense"/>
                <a:cs typeface="VNI-Swiss-Condens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https://tailieugiaovien.edu.vn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Swiss-Condense"/>
              <a:ea typeface="VNI-Swiss-Condense"/>
              <a:cs typeface="VNI-Swiss-Condense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B64911-CDA9-1BE7-8BBC-812E4BCE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38" y="8265056"/>
            <a:ext cx="130111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64463" y="875076"/>
            <a:ext cx="13959075" cy="769018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338751" y="7810215"/>
            <a:ext cx="2622487" cy="217338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695682">
            <a:off x="-1638205" y="-34884"/>
            <a:ext cx="3276410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263123" flipH="1">
            <a:off x="4742906" y="7348405"/>
            <a:ext cx="2267723" cy="17971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48454" y="2946380"/>
            <a:ext cx="12991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BÀI 4: MÔ HÌNH NGUYÊN TỬ VÀ ORBITAL NGUYÊN TỬ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860">
            <a:off x="855129" y="3843146"/>
            <a:ext cx="6586754" cy="5220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5232" y="927814"/>
            <a:ext cx="13959075" cy="76901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24154" flipH="1">
            <a:off x="13793642" y="305189"/>
            <a:ext cx="3048967" cy="241630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9591">
            <a:off x="16438912" y="-1611043"/>
            <a:ext cx="3698177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6161" y="1892212"/>
            <a:ext cx="11811000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8" name="Chevron 7"/>
          <p:cNvSpPr/>
          <p:nvPr/>
        </p:nvSpPr>
        <p:spPr>
          <a:xfrm>
            <a:off x="3962400" y="3695700"/>
            <a:ext cx="1676400" cy="10668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Chevron 10"/>
          <p:cNvSpPr/>
          <p:nvPr/>
        </p:nvSpPr>
        <p:spPr>
          <a:xfrm>
            <a:off x="3885652" y="5561874"/>
            <a:ext cx="1676400" cy="10668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Chevron 8"/>
          <p:cNvSpPr/>
          <p:nvPr/>
        </p:nvSpPr>
        <p:spPr>
          <a:xfrm>
            <a:off x="5395022" y="3695700"/>
            <a:ext cx="9098361" cy="10668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295314" y="5600700"/>
            <a:ext cx="9098361" cy="10668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08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860">
            <a:off x="1497000" y="5739137"/>
            <a:ext cx="6586754" cy="5220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9759" y="461032"/>
            <a:ext cx="17380839" cy="95752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9591">
            <a:off x="16438912" y="-1611043"/>
            <a:ext cx="3698177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32245" y="800100"/>
            <a:ext cx="5735866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endParaRPr lang="en-US" sz="44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1201" y="1870132"/>
            <a:ext cx="727795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Rutherford –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3388" y="3333641"/>
            <a:ext cx="171475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Rutherford –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Both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Both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quỹ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+mj-lt"/>
              <a:buAutoNum type="arabicParenBoth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63439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860">
            <a:off x="1497000" y="5739137"/>
            <a:ext cx="6586754" cy="5220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9759" y="461032"/>
            <a:ext cx="17380839" cy="95752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9591">
            <a:off x="16438912" y="-1611043"/>
            <a:ext cx="3698177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7306" y="1701538"/>
            <a:ext cx="13318598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Electron quay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Electron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877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419033"/>
            <a:ext cx="17145000" cy="92964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75779">
            <a:off x="-3529713" y="841194"/>
            <a:ext cx="8642020" cy="44074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209283" flipH="1" flipV="1">
            <a:off x="13785071" y="5600055"/>
            <a:ext cx="6201119" cy="6767933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019300" y="1917056"/>
            <a:ext cx="1432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Electron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019300" y="4318432"/>
            <a:ext cx="14325600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0001D03-25A9-8164-6AB5-9AFAA21DE72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782800" y="7010014"/>
            <a:ext cx="3558897" cy="31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40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45075" flipH="1" flipV="1">
            <a:off x="-4380231" y="4438126"/>
            <a:ext cx="8760462" cy="11106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894907" flipH="1" flipV="1">
            <a:off x="13653769" y="-5107026"/>
            <a:ext cx="8760462" cy="11106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08860">
            <a:off x="1497000" y="5739137"/>
            <a:ext cx="6586754" cy="52200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20645" y="446357"/>
            <a:ext cx="17380839" cy="957526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041">
            <a:off x="612457" y="8995149"/>
            <a:ext cx="832487" cy="9955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9591">
            <a:off x="16438912" y="-1611043"/>
            <a:ext cx="3698177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46117" y="1687458"/>
            <a:ext cx="16509557" cy="1978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4.2,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8A032CA-9E47-A245-18D0-651951A9170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 r="18565" b="48518"/>
          <a:stretch/>
        </p:blipFill>
        <p:spPr>
          <a:xfrm>
            <a:off x="4963212" y="3972782"/>
            <a:ext cx="8495704" cy="529590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9238A6F-3D9F-F6E7-64CB-46674DE2BFE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782800" y="7010014"/>
            <a:ext cx="3558897" cy="31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61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C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419033"/>
            <a:ext cx="17145000" cy="92964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75779">
            <a:off x="-3529713" y="841194"/>
            <a:ext cx="8642020" cy="44074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209283" flipH="1" flipV="1">
            <a:off x="13785071" y="5600055"/>
            <a:ext cx="6201119" cy="6767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1417780"/>
            <a:ext cx="136061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4.2,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electron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750728"/>
              </p:ext>
            </p:extLst>
          </p:nvPr>
        </p:nvGraphicFramePr>
        <p:xfrm>
          <a:off x="2895600" y="3763324"/>
          <a:ext cx="12611100" cy="509044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11115">
                  <a:extLst>
                    <a:ext uri="{9D8B030D-6E8A-4147-A177-3AD203B41FA5}">
                      <a16:colId xmlns:a16="http://schemas.microsoft.com/office/drawing/2014/main" val="1375234841"/>
                    </a:ext>
                  </a:extLst>
                </a:gridCol>
                <a:gridCol w="1850793">
                  <a:extLst>
                    <a:ext uri="{9D8B030D-6E8A-4147-A177-3AD203B41FA5}">
                      <a16:colId xmlns:a16="http://schemas.microsoft.com/office/drawing/2014/main" val="3891412436"/>
                    </a:ext>
                  </a:extLst>
                </a:gridCol>
                <a:gridCol w="1850793">
                  <a:extLst>
                    <a:ext uri="{9D8B030D-6E8A-4147-A177-3AD203B41FA5}">
                      <a16:colId xmlns:a16="http://schemas.microsoft.com/office/drawing/2014/main" val="2117212094"/>
                    </a:ext>
                  </a:extLst>
                </a:gridCol>
                <a:gridCol w="1850793">
                  <a:extLst>
                    <a:ext uri="{9D8B030D-6E8A-4147-A177-3AD203B41FA5}">
                      <a16:colId xmlns:a16="http://schemas.microsoft.com/office/drawing/2014/main" val="4027816929"/>
                    </a:ext>
                  </a:extLst>
                </a:gridCol>
                <a:gridCol w="1850793">
                  <a:extLst>
                    <a:ext uri="{9D8B030D-6E8A-4147-A177-3AD203B41FA5}">
                      <a16:colId xmlns:a16="http://schemas.microsoft.com/office/drawing/2014/main" val="12047781"/>
                    </a:ext>
                  </a:extLst>
                </a:gridCol>
                <a:gridCol w="1796813">
                  <a:extLst>
                    <a:ext uri="{9D8B030D-6E8A-4147-A177-3AD203B41FA5}">
                      <a16:colId xmlns:a16="http://schemas.microsoft.com/office/drawing/2014/main" val="705071061"/>
                    </a:ext>
                  </a:extLst>
                </a:gridCol>
              </a:tblGrid>
              <a:tr h="1018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(n) 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32710"/>
                  </a:ext>
                </a:extLst>
              </a:tr>
              <a:tr h="10180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404040"/>
                  </a:ext>
                </a:extLst>
              </a:tr>
              <a:tr h="3054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tối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đa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mỗi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r>
                        <a:rPr lang="en-US" sz="4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r>
                        <a:rPr lang="en-US" sz="4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r>
                        <a:rPr lang="en-US" sz="4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r>
                        <a:rPr lang="en-US" sz="4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2.n</a:t>
                      </a:r>
                      <a:r>
                        <a:rPr lang="en-US" sz="40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9893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723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947</Words>
  <Application>Microsoft Office PowerPoint</Application>
  <PresentationFormat>Custom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Wingdings</vt:lpstr>
      <vt:lpstr>Times New Roman</vt:lpstr>
      <vt:lpstr>Arial</vt:lpstr>
      <vt:lpstr>Calibri</vt:lpstr>
      <vt:lpstr>VNI-Swiss-Condense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trungduchy1980</cp:lastModifiedBy>
  <cp:revision>1</cp:revision>
  <dcterms:created xsi:type="dcterms:W3CDTF">2006-08-16T00:00:00Z</dcterms:created>
  <dcterms:modified xsi:type="dcterms:W3CDTF">2023-10-02T13:50:09Z</dcterms:modified>
  <dc:identifier>DAFKSVLx9_0</dc:identifier>
</cp:coreProperties>
</file>