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23"/>
  </p:notesMasterIdLst>
  <p:sldIdLst>
    <p:sldId id="256" r:id="rId3"/>
    <p:sldId id="257" r:id="rId4"/>
    <p:sldId id="297" r:id="rId5"/>
    <p:sldId id="258" r:id="rId6"/>
    <p:sldId id="298" r:id="rId7"/>
    <p:sldId id="299" r:id="rId8"/>
    <p:sldId id="328" r:id="rId9"/>
    <p:sldId id="330" r:id="rId10"/>
    <p:sldId id="332" r:id="rId11"/>
    <p:sldId id="331" r:id="rId12"/>
    <p:sldId id="275" r:id="rId13"/>
    <p:sldId id="278" r:id="rId14"/>
    <p:sldId id="279" r:id="rId15"/>
    <p:sldId id="334" r:id="rId16"/>
    <p:sldId id="344" r:id="rId17"/>
    <p:sldId id="285" r:id="rId18"/>
    <p:sldId id="345" r:id="rId19"/>
    <p:sldId id="286" r:id="rId20"/>
    <p:sldId id="288" r:id="rId21"/>
    <p:sldId id="293" r:id="rId22"/>
  </p:sldIdLst>
  <p:sldSz cx="12192000" cy="6858000"/>
  <p:notesSz cx="6858000" cy="9144000"/>
  <p:embeddedFontLst>
    <p:embeddedFont>
      <p:font typeface="Tahoma" panose="020B0604030504040204" pitchFamily="34" charset="0"/>
      <p:regular r:id="rId24"/>
      <p:bold r:id="rId25"/>
    </p:embeddedFont>
    <p:embeddedFont>
      <p:font typeface="Calibri" panose="020F0502020204030204" pitchFamily="34" charset="0"/>
      <p:regular r:id="rId26"/>
      <p:bold r:id="rId27"/>
      <p:italic r:id="rId28"/>
      <p:boldItalic r:id="rId29"/>
    </p:embeddedFont>
    <p:embeddedFont>
      <p:font typeface="Rockwell" panose="02060603020205020403"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2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569594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136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855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23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7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23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71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799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32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57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341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2BE260-C329-4027-AAED-E5296B474A37}"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2BE260-C329-4027-AAED-E5296B474A37}"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2BE260-C329-4027-AAED-E5296B474A37}"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2BE260-C329-4027-AAED-E5296B474A37}"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2BE260-C329-4027-AAED-E5296B474A37}"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E260-C329-4027-AAED-E5296B474A37}"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2/22/2024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GIF"/><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chemistry%20lab/S%20+%20H2SO4.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1.xml"/><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panose="020F0502020204030204"/>
              <a:buNone/>
            </a:pPr>
            <a:endParaRPr/>
          </a:p>
        </p:txBody>
      </p:sp>
      <p:pic>
        <p:nvPicPr>
          <p:cNvPr id="77" name="Google Shape;77;p1"/>
          <p:cNvPicPr preferRelativeResize="0">
            <a:picLocks noGrp="1"/>
          </p:cNvPicPr>
          <p:nvPr>
            <p:ph type="body" idx="1"/>
          </p:nvPr>
        </p:nvPicPr>
        <p:blipFill rotWithShape="1">
          <a:blip r:embed="rId3"/>
          <a:srcRect/>
          <a:stretch>
            <a:fillRect/>
          </a:stretch>
        </p:blipFill>
        <p:spPr>
          <a:xfrm>
            <a:off x="424070" y="243948"/>
            <a:ext cx="11591387" cy="6514661"/>
          </a:xfrm>
          <a:prstGeom prst="rect">
            <a:avLst/>
          </a:prstGeom>
          <a:noFill/>
          <a:ln>
            <a:noFill/>
          </a:ln>
        </p:spPr>
      </p:pic>
      <p:sp>
        <p:nvSpPr>
          <p:cNvPr id="78" name="Google Shape;78;p1"/>
          <p:cNvSpPr txBox="1"/>
          <p:nvPr/>
        </p:nvSpPr>
        <p:spPr>
          <a:xfrm>
            <a:off x="2173357" y="365125"/>
            <a:ext cx="82958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FFF00"/>
                </a:solidFill>
                <a:latin typeface="Calibri" panose="020F0502020204030204"/>
                <a:ea typeface="Calibri" panose="020F0502020204030204"/>
                <a:cs typeface="Calibri" panose="020F0502020204030204"/>
                <a:sym typeface="Calibri" panose="020F0502020204030204"/>
              </a:rPr>
              <a:t>The largest lake of acid on the Earth. What is the lake’s name? And what is the acid?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695325" y="925830"/>
            <a:ext cx="6879590" cy="66040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586994" y="215900"/>
            <a:ext cx="4420870" cy="521970"/>
          </a:xfrm>
          <a:prstGeom prst="rect">
            <a:avLst/>
          </a:prstGeom>
          <a:noFill/>
        </p:spPr>
        <p:txBody>
          <a:bodyPr wrap="none" rtlCol="0">
            <a:spAutoFit/>
          </a:bodyPr>
          <a:lstStyle/>
          <a:p>
            <a:pPr algn="ct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2</a:t>
            </a:r>
            <a:r>
              <a:rPr lang="en-US" sz="28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2800" b="1">
                <a:solidFill>
                  <a:schemeClr val="bg1"/>
                </a:solidFill>
                <a:sym typeface="+mn-ea"/>
              </a:rPr>
              <a:t>T</a:t>
            </a:r>
            <a:endParaRPr lang="en-US" sz="2800" b="1">
              <a:solidFill>
                <a:schemeClr val="bg1"/>
              </a:solidFill>
            </a:endParaRPr>
          </a:p>
        </p:txBody>
      </p:sp>
      <p:sp>
        <p:nvSpPr>
          <p:cNvPr id="26" name="TextBox 25"/>
          <p:cNvSpPr txBox="1"/>
          <p:nvPr/>
        </p:nvSpPr>
        <p:spPr>
          <a:xfrm>
            <a:off x="1055370" y="1030605"/>
            <a:ext cx="583565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29" name="Group 28"/>
          <p:cNvGrpSpPr/>
          <p:nvPr/>
        </p:nvGrpSpPr>
        <p:grpSpPr>
          <a:xfrm>
            <a:off x="2927985" y="1805154"/>
            <a:ext cx="7200902" cy="1200936"/>
            <a:chOff x="4224762" y="1421394"/>
            <a:chExt cx="7200902" cy="1200936"/>
          </a:xfrm>
        </p:grpSpPr>
        <p:sp>
          <p:nvSpPr>
            <p:cNvPr id="30" name="Rectangle: Rounded Corners 29"/>
            <p:cNvSpPr/>
            <p:nvPr/>
          </p:nvSpPr>
          <p:spPr>
            <a:xfrm>
              <a:off x="4224762" y="1421394"/>
              <a:ext cx="7200902" cy="1200936"/>
            </a:xfrm>
            <a:prstGeom prst="roundRect">
              <a:avLst>
                <a:gd name="adj" fmla="val 19389"/>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4263161" y="1536729"/>
              <a:ext cx="7124102" cy="970266"/>
            </a:xfrm>
            <a:prstGeom prst="rect">
              <a:avLst/>
            </a:prstGeom>
            <a:noFill/>
          </p:spPr>
          <p:txBody>
            <a:bodyPr wrap="square" rtlCol="0">
              <a:spAutoFit/>
            </a:bodyPr>
            <a:lstStyle/>
            <a:p>
              <a:pPr algn="ctr">
                <a:lnSpc>
                  <a:spcPct val="125000"/>
                </a:lnSpc>
              </a:pPr>
              <a:r>
                <a:rPr lang="vi-VN" sz="2400"/>
                <a:t>Ngoài tính acid mạnh, dung dịch sulfuric acid đặc còn có các tính chất hóa học đặc trưng sau:</a:t>
              </a:r>
            </a:p>
          </p:txBody>
        </p:sp>
      </p:grpSp>
      <p:grpSp>
        <p:nvGrpSpPr>
          <p:cNvPr id="39" name="Group 38"/>
          <p:cNvGrpSpPr/>
          <p:nvPr/>
        </p:nvGrpSpPr>
        <p:grpSpPr>
          <a:xfrm>
            <a:off x="2064002" y="3300730"/>
            <a:ext cx="4446335" cy="1374523"/>
            <a:chOff x="3504182" y="2590800"/>
            <a:chExt cx="4446335" cy="1374523"/>
          </a:xfrm>
        </p:grpSpPr>
        <p:sp>
          <p:nvSpPr>
            <p:cNvPr id="34" name="Rectangle: Rounded Corners 33"/>
            <p:cNvSpPr/>
            <p:nvPr/>
          </p:nvSpPr>
          <p:spPr>
            <a:xfrm>
              <a:off x="4211954" y="3172429"/>
              <a:ext cx="3738563"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4615807" y="3224902"/>
              <a:ext cx="3270893" cy="461665"/>
            </a:xfrm>
            <a:prstGeom prst="rect">
              <a:avLst/>
            </a:prstGeom>
            <a:noFill/>
          </p:spPr>
          <p:txBody>
            <a:bodyPr wrap="square" rtlCol="0">
              <a:spAutoFit/>
            </a:bodyPr>
            <a:lstStyle/>
            <a:p>
              <a:r>
                <a:rPr lang="en-US" sz="2400" b="1">
                  <a:solidFill>
                    <a:schemeClr val="bg1"/>
                  </a:solidFill>
                </a:rPr>
                <a:t>TÍNH OXI HÓA MẠNH</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2590800"/>
              <a:ext cx="1374523" cy="1374523"/>
            </a:xfrm>
            <a:prstGeom prst="rect">
              <a:avLst/>
            </a:prstGeom>
          </p:spPr>
        </p:pic>
      </p:grpSp>
      <p:grpSp>
        <p:nvGrpSpPr>
          <p:cNvPr id="40" name="Group 39"/>
          <p:cNvGrpSpPr/>
          <p:nvPr/>
        </p:nvGrpSpPr>
        <p:grpSpPr>
          <a:xfrm>
            <a:off x="2032252" y="4787265"/>
            <a:ext cx="3894838" cy="1374523"/>
            <a:chOff x="3504182" y="4335780"/>
            <a:chExt cx="3894838" cy="1374523"/>
          </a:xfrm>
        </p:grpSpPr>
        <p:sp>
          <p:nvSpPr>
            <p:cNvPr id="36" name="Rectangle: Rounded Corners 35"/>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4335780"/>
              <a:ext cx="1374523" cy="137452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31" name="Google Shape;431;p20"/>
          <p:cNvGrpSpPr/>
          <p:nvPr/>
        </p:nvGrpSpPr>
        <p:grpSpPr>
          <a:xfrm>
            <a:off x="8936181" y="0"/>
            <a:ext cx="3890553" cy="6904758"/>
            <a:chOff x="8936181" y="0"/>
            <a:chExt cx="3890553" cy="6904758"/>
          </a:xfrm>
        </p:grpSpPr>
        <p:grpSp>
          <p:nvGrpSpPr>
            <p:cNvPr id="432" name="Google Shape;432;p20"/>
            <p:cNvGrpSpPr/>
            <p:nvPr/>
          </p:nvGrpSpPr>
          <p:grpSpPr>
            <a:xfrm>
              <a:off x="9055676" y="0"/>
              <a:ext cx="3136324" cy="6858000"/>
              <a:chOff x="9055676" y="0"/>
              <a:chExt cx="3136324" cy="6858000"/>
            </a:xfrm>
          </p:grpSpPr>
          <p:sp>
            <p:nvSpPr>
              <p:cNvPr id="433" name="Google Shape;433;p20"/>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4" name="Google Shape;434;p20"/>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5" name="Google Shape;435;p20"/>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6" name="Google Shape;436;p20"/>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7" name="Google Shape;437;p20"/>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438" name="Google Shape;438;p20"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439" name="Google Shape;439;p20"/>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440" name="Google Shape;440;p20"/>
          <p:cNvSpPr txBox="1"/>
          <p:nvPr/>
        </p:nvSpPr>
        <p:spPr>
          <a:xfrm>
            <a:off x="2057400" y="212725"/>
            <a:ext cx="350520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rgbClr val="008000"/>
                </a:solidFill>
                <a:latin typeface="Arial" panose="020B0604020202020204"/>
                <a:ea typeface="Arial" panose="020B0604020202020204"/>
                <a:cs typeface="Arial" panose="020B0604020202020204"/>
                <a:sym typeface="Arial" panose="020B0604020202020204"/>
              </a:rPr>
              <a:t>♣ H</a:t>
            </a:r>
            <a:r>
              <a:rPr lang="en-US" sz="4000" b="1" u="sng" baseline="-25000">
                <a:solidFill>
                  <a:srgbClr val="008000"/>
                </a:solidFill>
                <a:latin typeface="Arial" panose="020B0604020202020204"/>
                <a:ea typeface="Arial" panose="020B0604020202020204"/>
                <a:cs typeface="Arial" panose="020B0604020202020204"/>
                <a:sym typeface="Arial" panose="020B0604020202020204"/>
              </a:rPr>
              <a:t>2</a:t>
            </a:r>
            <a:r>
              <a:rPr lang="en-US" sz="4000" b="1" u="sng">
                <a:solidFill>
                  <a:srgbClr val="008000"/>
                </a:solidFill>
                <a:latin typeface="Arial" panose="020B0604020202020204"/>
                <a:ea typeface="Arial" panose="020B0604020202020204"/>
                <a:cs typeface="Arial" panose="020B0604020202020204"/>
                <a:sym typeface="Arial" panose="020B0604020202020204"/>
              </a:rPr>
              <a:t>SO</a:t>
            </a:r>
            <a:r>
              <a:rPr lang="en-US" sz="4000" b="1" u="sng" baseline="-25000">
                <a:solidFill>
                  <a:srgbClr val="008000"/>
                </a:solidFill>
                <a:latin typeface="Arial" panose="020B0604020202020204"/>
                <a:ea typeface="Arial" panose="020B0604020202020204"/>
                <a:cs typeface="Arial" panose="020B0604020202020204"/>
                <a:sym typeface="Arial" panose="020B0604020202020204"/>
              </a:rPr>
              <a:t>4</a:t>
            </a:r>
            <a:r>
              <a:rPr lang="en-US" sz="4000" b="1" u="sng">
                <a:solidFill>
                  <a:srgbClr val="008000"/>
                </a:solidFill>
                <a:latin typeface="Arial" panose="020B0604020202020204"/>
                <a:ea typeface="Arial" panose="020B0604020202020204"/>
                <a:cs typeface="Arial" panose="020B0604020202020204"/>
                <a:sym typeface="Arial" panose="020B0604020202020204"/>
              </a:rPr>
              <a:t> đặc</a:t>
            </a:r>
          </a:p>
        </p:txBody>
      </p:sp>
      <p:sp>
        <p:nvSpPr>
          <p:cNvPr id="441" name="Google Shape;441;p20"/>
          <p:cNvSpPr txBox="1"/>
          <p:nvPr/>
        </p:nvSpPr>
        <p:spPr>
          <a:xfrm>
            <a:off x="609600" y="3124200"/>
            <a:ext cx="2514600" cy="10064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0000FF"/>
                </a:solidFill>
                <a:latin typeface="Arial" panose="020B0604020202020204"/>
                <a:ea typeface="Arial" panose="020B0604020202020204"/>
                <a:cs typeface="Arial" panose="020B0604020202020204"/>
                <a:sym typeface="Arial" panose="020B0604020202020204"/>
              </a:rPr>
              <a:t>H</a:t>
            </a:r>
            <a:r>
              <a:rPr lang="en-US" sz="6000" b="1" baseline="-25000">
                <a:solidFill>
                  <a:srgbClr val="0000FF"/>
                </a:solidFill>
                <a:latin typeface="Arial" panose="020B0604020202020204"/>
                <a:ea typeface="Arial" panose="020B0604020202020204"/>
                <a:cs typeface="Arial" panose="020B0604020202020204"/>
                <a:sym typeface="Arial" panose="020B0604020202020204"/>
              </a:rPr>
              <a:t>2</a:t>
            </a:r>
            <a:r>
              <a:rPr lang="en-US" sz="6000" b="1">
                <a:solidFill>
                  <a:srgbClr val="0000FF"/>
                </a:solidFill>
                <a:latin typeface="Arial" panose="020B0604020202020204"/>
                <a:ea typeface="Arial" panose="020B0604020202020204"/>
                <a:cs typeface="Arial" panose="020B0604020202020204"/>
                <a:sym typeface="Arial" panose="020B0604020202020204"/>
              </a:rPr>
              <a:t>SO</a:t>
            </a:r>
            <a:r>
              <a:rPr lang="en-US" sz="6000" b="1" baseline="-25000">
                <a:solidFill>
                  <a:srgbClr val="0000FF"/>
                </a:solidFill>
                <a:latin typeface="Arial" panose="020B0604020202020204"/>
                <a:ea typeface="Arial" panose="020B0604020202020204"/>
                <a:cs typeface="Arial" panose="020B0604020202020204"/>
                <a:sym typeface="Arial" panose="020B0604020202020204"/>
              </a:rPr>
              <a:t>4</a:t>
            </a:r>
            <a:endParaRPr sz="6000" b="1">
              <a:solidFill>
                <a:srgbClr val="0000FF"/>
              </a:solidFill>
              <a:latin typeface="Arial" panose="020B0604020202020204"/>
              <a:ea typeface="Arial" panose="020B0604020202020204"/>
              <a:cs typeface="Arial" panose="020B0604020202020204"/>
              <a:sym typeface="Arial" panose="020B0604020202020204"/>
            </a:endParaRPr>
          </a:p>
        </p:txBody>
      </p:sp>
      <p:sp>
        <p:nvSpPr>
          <p:cNvPr id="442" name="Google Shape;442;p20"/>
          <p:cNvSpPr txBox="1"/>
          <p:nvPr/>
        </p:nvSpPr>
        <p:spPr>
          <a:xfrm>
            <a:off x="4648200" y="3200400"/>
            <a:ext cx="335280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6600"/>
                </a:solidFill>
                <a:latin typeface="Arial" panose="020B0604020202020204"/>
                <a:ea typeface="Arial" panose="020B0604020202020204"/>
                <a:cs typeface="Arial" panose="020B0604020202020204"/>
                <a:sym typeface="Arial" panose="020B0604020202020204"/>
              </a:rPr>
              <a:t>H</a:t>
            </a:r>
            <a:r>
              <a:rPr lang="en-US" sz="4000" b="1" baseline="-25000">
                <a:solidFill>
                  <a:srgbClr val="006600"/>
                </a:solidFill>
                <a:latin typeface="Arial" panose="020B0604020202020204"/>
                <a:ea typeface="Arial" panose="020B0604020202020204"/>
                <a:cs typeface="Arial" panose="020B0604020202020204"/>
                <a:sym typeface="Arial" panose="020B0604020202020204"/>
              </a:rPr>
              <a:t>2</a:t>
            </a:r>
            <a:r>
              <a:rPr lang="en-US" sz="4000" b="1">
                <a:solidFill>
                  <a:srgbClr val="006600"/>
                </a:solidFill>
                <a:latin typeface="Arial" panose="020B0604020202020204"/>
                <a:ea typeface="Arial" panose="020B0604020202020204"/>
                <a:cs typeface="Arial" panose="020B0604020202020204"/>
                <a:sym typeface="Arial" panose="020B0604020202020204"/>
              </a:rPr>
              <a:t>S</a:t>
            </a:r>
            <a:r>
              <a:rPr lang="en-US" sz="4000" b="1">
                <a:solidFill>
                  <a:srgbClr val="FF66FF"/>
                </a:solidFill>
                <a:latin typeface="Arial" panose="020B0604020202020204"/>
                <a:ea typeface="Arial" panose="020B0604020202020204"/>
                <a:cs typeface="Arial" panose="020B0604020202020204"/>
                <a:sym typeface="Arial" panose="020B0604020202020204"/>
              </a:rPr>
              <a:t>  S </a:t>
            </a:r>
            <a:r>
              <a:rPr lang="en-US" sz="4000" b="1">
                <a:solidFill>
                  <a:schemeClr val="dk1"/>
                </a:solidFill>
                <a:latin typeface="Arial" panose="020B0604020202020204"/>
                <a:ea typeface="Arial" panose="020B0604020202020204"/>
                <a:cs typeface="Arial" panose="020B0604020202020204"/>
                <a:sym typeface="Arial" panose="020B0604020202020204"/>
              </a:rPr>
              <a:t>   </a:t>
            </a:r>
            <a:r>
              <a:rPr lang="en-US" sz="4000" b="1">
                <a:solidFill>
                  <a:srgbClr val="808000"/>
                </a:solidFill>
                <a:latin typeface="Arial" panose="020B0604020202020204"/>
                <a:ea typeface="Arial" panose="020B0604020202020204"/>
                <a:cs typeface="Arial" panose="020B0604020202020204"/>
                <a:sym typeface="Arial" panose="020B0604020202020204"/>
              </a:rPr>
              <a:t>SO</a:t>
            </a:r>
            <a:r>
              <a:rPr lang="en-US" sz="4000" b="1" baseline="-25000">
                <a:solidFill>
                  <a:srgbClr val="808000"/>
                </a:solidFill>
                <a:latin typeface="Arial" panose="020B0604020202020204"/>
                <a:ea typeface="Arial" panose="020B0604020202020204"/>
                <a:cs typeface="Arial" panose="020B0604020202020204"/>
                <a:sym typeface="Arial" panose="020B0604020202020204"/>
              </a:rPr>
              <a:t>2</a:t>
            </a:r>
            <a:endParaRPr sz="4000" b="1">
              <a:solidFill>
                <a:srgbClr val="808000"/>
              </a:solidFill>
              <a:latin typeface="Arial" panose="020B0604020202020204"/>
              <a:ea typeface="Arial" panose="020B0604020202020204"/>
              <a:cs typeface="Arial" panose="020B0604020202020204"/>
              <a:sym typeface="Arial" panose="020B0604020202020204"/>
            </a:endParaRPr>
          </a:p>
        </p:txBody>
      </p:sp>
      <p:sp>
        <p:nvSpPr>
          <p:cNvPr id="443" name="Google Shape;443;p20"/>
          <p:cNvSpPr txBox="1"/>
          <p:nvPr/>
        </p:nvSpPr>
        <p:spPr>
          <a:xfrm>
            <a:off x="1447800" y="2895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444" name="Google Shape;444;p20"/>
          <p:cNvSpPr txBox="1"/>
          <p:nvPr/>
        </p:nvSpPr>
        <p:spPr>
          <a:xfrm>
            <a:off x="6096000" y="3048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FF"/>
                </a:solidFill>
                <a:latin typeface="Arial" panose="020B0604020202020204"/>
                <a:ea typeface="Arial" panose="020B0604020202020204"/>
                <a:cs typeface="Arial" panose="020B0604020202020204"/>
                <a:sym typeface="Arial" panose="020B0604020202020204"/>
              </a:rPr>
              <a:t>0</a:t>
            </a:r>
          </a:p>
        </p:txBody>
      </p:sp>
      <p:sp>
        <p:nvSpPr>
          <p:cNvPr id="445" name="Google Shape;445;p20"/>
          <p:cNvSpPr txBox="1"/>
          <p:nvPr/>
        </p:nvSpPr>
        <p:spPr>
          <a:xfrm>
            <a:off x="6858000" y="2971800"/>
            <a:ext cx="6858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6600"/>
                </a:solidFill>
                <a:latin typeface="Arial" panose="020B0604020202020204"/>
                <a:ea typeface="Arial" panose="020B0604020202020204"/>
                <a:cs typeface="Arial" panose="020B0604020202020204"/>
                <a:sym typeface="Arial" panose="020B0604020202020204"/>
              </a:rPr>
              <a:t>+4</a:t>
            </a:r>
          </a:p>
        </p:txBody>
      </p:sp>
      <p:sp>
        <p:nvSpPr>
          <p:cNvPr id="446" name="Google Shape;446;p20"/>
          <p:cNvSpPr/>
          <p:nvPr/>
        </p:nvSpPr>
        <p:spPr>
          <a:xfrm rot="10533705">
            <a:off x="1712913" y="2665413"/>
            <a:ext cx="3429000" cy="374650"/>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33CC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7" name="Google Shape;447;p20"/>
          <p:cNvSpPr/>
          <p:nvPr/>
        </p:nvSpPr>
        <p:spPr>
          <a:xfrm rot="10533705">
            <a:off x="1741488" y="2351088"/>
            <a:ext cx="4359275" cy="701675"/>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FF66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8" name="Google Shape;448;p20"/>
          <p:cNvSpPr/>
          <p:nvPr/>
        </p:nvSpPr>
        <p:spPr>
          <a:xfrm rot="10533705">
            <a:off x="1590675" y="1831975"/>
            <a:ext cx="5500688" cy="1217613"/>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CC99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9" name="Google Shape;449;p20"/>
          <p:cNvSpPr txBox="1"/>
          <p:nvPr/>
        </p:nvSpPr>
        <p:spPr>
          <a:xfrm>
            <a:off x="2514600" y="5257800"/>
            <a:ext cx="5715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H</a:t>
            </a:r>
            <a:r>
              <a:rPr lang="en-US" sz="3200" b="1" u="sng" baseline="-25000">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2</a:t>
            </a: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SO</a:t>
            </a:r>
            <a:r>
              <a:rPr lang="en-US" sz="3200" b="1" u="sng" baseline="-25000">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4</a:t>
            </a: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 có tính oxh mạnh</a:t>
            </a:r>
            <a:endParaRPr sz="3200" b="1">
              <a:solidFill>
                <a:srgbClr val="FF0000"/>
              </a:solidFill>
              <a:latin typeface="Arial" panose="020B0604020202020204"/>
              <a:ea typeface="Arial" panose="020B0604020202020204"/>
              <a:cs typeface="Arial" panose="020B0604020202020204"/>
              <a:sym typeface="Arial" panose="020B0604020202020204"/>
            </a:endParaRPr>
          </a:p>
        </p:txBody>
      </p:sp>
      <p:sp>
        <p:nvSpPr>
          <p:cNvPr id="450" name="Google Shape;450;p20"/>
          <p:cNvSpPr/>
          <p:nvPr/>
        </p:nvSpPr>
        <p:spPr>
          <a:xfrm>
            <a:off x="990600" y="5181600"/>
            <a:ext cx="990600" cy="8382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00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1" name="Google Shape;451;p20"/>
          <p:cNvSpPr txBox="1"/>
          <p:nvPr/>
        </p:nvSpPr>
        <p:spPr>
          <a:xfrm>
            <a:off x="5257800" y="2971800"/>
            <a:ext cx="838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6600"/>
                </a:solidFill>
                <a:latin typeface="Arial" panose="020B0604020202020204"/>
                <a:ea typeface="Arial" panose="020B0604020202020204"/>
                <a:cs typeface="Arial" panose="020B0604020202020204"/>
                <a:sym typeface="Arial" panose="020B0604020202020204"/>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 calcmode="lin" valueType="num">
                                      <p:cBhvr additive="base">
                                        <p:cTn id="7" dur="2000"/>
                                        <p:tgtEl>
                                          <p:spTgt spid="44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200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10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 calcmode="lin" valueType="num">
                                      <p:cBhvr additive="base">
                                        <p:cTn id="22" dur="500"/>
                                        <p:tgtEl>
                                          <p:spTgt spid="443"/>
                                        </p:tgtEl>
                                        <p:attrNameLst>
                                          <p:attrName>ppt_w</p:attrName>
                                        </p:attrNameLst>
                                      </p:cBhvr>
                                      <p:tavLst>
                                        <p:tav tm="0">
                                          <p:val>
                                            <p:fltVal val="0"/>
                                          </p:val>
                                        </p:tav>
                                        <p:tav tm="100000">
                                          <p:val>
                                            <p:strVal val="#ppt_w"/>
                                          </p:val>
                                        </p:tav>
                                      </p:tavLst>
                                    </p:anim>
                                    <p:anim calcmode="lin" valueType="num">
                                      <p:cBhvr additive="base">
                                        <p:cTn id="23" dur="500"/>
                                        <p:tgtEl>
                                          <p:spTgt spid="44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51"/>
                                        </p:tgtEl>
                                        <p:attrNameLst>
                                          <p:attrName>style.visibility</p:attrName>
                                        </p:attrNameLst>
                                      </p:cBhvr>
                                      <p:to>
                                        <p:strVal val="visible"/>
                                      </p:to>
                                    </p:set>
                                    <p:anim calcmode="lin" valueType="num">
                                      <p:cBhvr additive="base">
                                        <p:cTn id="28" dur="500"/>
                                        <p:tgtEl>
                                          <p:spTgt spid="451"/>
                                        </p:tgtEl>
                                        <p:attrNameLst>
                                          <p:attrName>ppt_w</p:attrName>
                                        </p:attrNameLst>
                                      </p:cBhvr>
                                      <p:tavLst>
                                        <p:tav tm="0">
                                          <p:val>
                                            <p:fltVal val="0"/>
                                          </p:val>
                                        </p:tav>
                                        <p:tav tm="100000">
                                          <p:val>
                                            <p:strVal val="#ppt_w"/>
                                          </p:val>
                                        </p:tav>
                                      </p:tavLst>
                                    </p:anim>
                                    <p:anim calcmode="lin" valueType="num">
                                      <p:cBhvr additive="base">
                                        <p:cTn id="29" dur="500"/>
                                        <p:tgtEl>
                                          <p:spTgt spid="451"/>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444"/>
                                        </p:tgtEl>
                                        <p:attrNameLst>
                                          <p:attrName>style.visibility</p:attrName>
                                        </p:attrNameLst>
                                      </p:cBhvr>
                                      <p:to>
                                        <p:strVal val="visible"/>
                                      </p:to>
                                    </p:set>
                                    <p:anim calcmode="lin" valueType="num">
                                      <p:cBhvr additive="base">
                                        <p:cTn id="34" dur="2000"/>
                                        <p:tgtEl>
                                          <p:spTgt spid="444"/>
                                        </p:tgtEl>
                                        <p:attrNameLst>
                                          <p:attrName>ppt_w</p:attrName>
                                        </p:attrNameLst>
                                      </p:cBhvr>
                                      <p:tavLst>
                                        <p:tav tm="0">
                                          <p:val>
                                            <p:fltVal val="0"/>
                                          </p:val>
                                        </p:tav>
                                        <p:tav tm="100000">
                                          <p:val>
                                            <p:strVal val="#ppt_w"/>
                                          </p:val>
                                        </p:tav>
                                      </p:tavLst>
                                    </p:anim>
                                    <p:anim calcmode="lin" valueType="num">
                                      <p:cBhvr additive="base">
                                        <p:cTn id="35" dur="2000"/>
                                        <p:tgtEl>
                                          <p:spTgt spid="44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45"/>
                                        </p:tgtEl>
                                        <p:attrNameLst>
                                          <p:attrName>style.visibility</p:attrName>
                                        </p:attrNameLst>
                                      </p:cBhvr>
                                      <p:to>
                                        <p:strVal val="visible"/>
                                      </p:to>
                                    </p:set>
                                    <p:anim calcmode="lin" valueType="num">
                                      <p:cBhvr additive="base">
                                        <p:cTn id="40" dur="500"/>
                                        <p:tgtEl>
                                          <p:spTgt spid="445"/>
                                        </p:tgtEl>
                                        <p:attrNameLst>
                                          <p:attrName>ppt_w</p:attrName>
                                        </p:attrNameLst>
                                      </p:cBhvr>
                                      <p:tavLst>
                                        <p:tav tm="0">
                                          <p:val>
                                            <p:fltVal val="0"/>
                                          </p:val>
                                        </p:tav>
                                        <p:tav tm="100000">
                                          <p:val>
                                            <p:strVal val="#ppt_w"/>
                                          </p:val>
                                        </p:tav>
                                      </p:tavLst>
                                    </p:anim>
                                    <p:anim calcmode="lin" valueType="num">
                                      <p:cBhvr additive="base">
                                        <p:cTn id="41" dur="500"/>
                                        <p:tgtEl>
                                          <p:spTgt spid="445"/>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6"/>
                                        </p:tgtEl>
                                        <p:attrNameLst>
                                          <p:attrName>style.visibility</p:attrName>
                                        </p:attrNameLst>
                                      </p:cBhvr>
                                      <p:to>
                                        <p:strVal val="visible"/>
                                      </p:to>
                                    </p:set>
                                    <p:animEffect transition="in" filter="fade">
                                      <p:cBhvr>
                                        <p:cTn id="46" dur="2000"/>
                                        <p:tgtEl>
                                          <p:spTgt spid="4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47"/>
                                        </p:tgtEl>
                                        <p:attrNameLst>
                                          <p:attrName>style.visibility</p:attrName>
                                        </p:attrNameLst>
                                      </p:cBhvr>
                                      <p:to>
                                        <p:strVal val="visible"/>
                                      </p:to>
                                    </p:set>
                                    <p:animEffect transition="in" filter="fade">
                                      <p:cBhvr>
                                        <p:cTn id="51" dur="2000"/>
                                        <p:tgtEl>
                                          <p:spTgt spid="4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8"/>
                                        </p:tgtEl>
                                        <p:attrNameLst>
                                          <p:attrName>style.visibility</p:attrName>
                                        </p:attrNameLst>
                                      </p:cBhvr>
                                      <p:to>
                                        <p:strVal val="visible"/>
                                      </p:to>
                                    </p:set>
                                    <p:animEffect transition="in" filter="fade">
                                      <p:cBhvr>
                                        <p:cTn id="56" dur="2000"/>
                                        <p:tgtEl>
                                          <p:spTgt spid="4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0"/>
                                        </p:tgtEl>
                                        <p:attrNameLst>
                                          <p:attrName>style.visibility</p:attrName>
                                        </p:attrNameLst>
                                      </p:cBhvr>
                                      <p:to>
                                        <p:strVal val="visible"/>
                                      </p:to>
                                    </p:set>
                                    <p:animEffect transition="in" filter="fade">
                                      <p:cBhvr>
                                        <p:cTn id="61" dur="2000"/>
                                        <p:tgtEl>
                                          <p:spTgt spid="450"/>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449"/>
                                        </p:tgtEl>
                                        <p:attrNameLst>
                                          <p:attrName>style.visibility</p:attrName>
                                        </p:attrNameLst>
                                      </p:cBhvr>
                                      <p:to>
                                        <p:strVal val="visible"/>
                                      </p:to>
                                    </p:set>
                                    <p:animEffect transition="in" filter="fade">
                                      <p:cBhvr>
                                        <p:cTn id="65" dur="2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grpSp>
        <p:nvGrpSpPr>
          <p:cNvPr id="527" name="Google Shape;527;p23"/>
          <p:cNvGrpSpPr/>
          <p:nvPr/>
        </p:nvGrpSpPr>
        <p:grpSpPr>
          <a:xfrm>
            <a:off x="8936181" y="0"/>
            <a:ext cx="3890553" cy="6904758"/>
            <a:chOff x="8936181" y="0"/>
            <a:chExt cx="3890553" cy="6904758"/>
          </a:xfrm>
        </p:grpSpPr>
        <p:grpSp>
          <p:nvGrpSpPr>
            <p:cNvPr id="528" name="Google Shape;528;p23"/>
            <p:cNvGrpSpPr/>
            <p:nvPr/>
          </p:nvGrpSpPr>
          <p:grpSpPr>
            <a:xfrm>
              <a:off x="9055676" y="0"/>
              <a:ext cx="3136324" cy="6858000"/>
              <a:chOff x="9055676" y="0"/>
              <a:chExt cx="3136324" cy="6858000"/>
            </a:xfrm>
          </p:grpSpPr>
          <p:sp>
            <p:nvSpPr>
              <p:cNvPr id="529" name="Google Shape;529;p2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0" name="Google Shape;530;p2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1" name="Google Shape;531;p2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2" name="Google Shape;532;p2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3" name="Google Shape;533;p2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534" name="Google Shape;534;p23"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35" name="Google Shape;535;p23"/>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536" name="Google Shape;536;p23"/>
          <p:cNvSpPr txBox="1"/>
          <p:nvPr/>
        </p:nvSpPr>
        <p:spPr>
          <a:xfrm>
            <a:off x="5943600" y="22098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37" name="Google Shape;537;p23"/>
          <p:cNvSpPr txBox="1"/>
          <p:nvPr/>
        </p:nvSpPr>
        <p:spPr>
          <a:xfrm>
            <a:off x="41910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38" name="Google Shape;538;p23"/>
          <p:cNvSpPr txBox="1"/>
          <p:nvPr/>
        </p:nvSpPr>
        <p:spPr>
          <a:xfrm>
            <a:off x="304800" y="2438400"/>
            <a:ext cx="845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Fe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39" name="Google Shape;539;p23"/>
          <p:cNvSpPr txBox="1"/>
          <p:nvPr/>
        </p:nvSpPr>
        <p:spPr>
          <a:xfrm>
            <a:off x="6019800" y="2438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40" name="Google Shape;540;p23"/>
          <p:cNvSpPr txBox="1"/>
          <p:nvPr/>
        </p:nvSpPr>
        <p:spPr>
          <a:xfrm>
            <a:off x="228600" y="5867400"/>
            <a:ext cx="9144000" cy="9461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rPr>
              <a:t>♣CHÚ Ý</a:t>
            </a:r>
            <a:r>
              <a:rPr lang="en-US" sz="2800" b="1">
                <a:solidFill>
                  <a:schemeClr val="dk1"/>
                </a:solidFill>
                <a:latin typeface="Arial" panose="020B0604020202020204"/>
                <a:ea typeface="Arial" panose="020B0604020202020204"/>
                <a:cs typeface="Arial" panose="020B0604020202020204"/>
                <a:sym typeface="Arial" panose="020B0604020202020204"/>
              </a:rPr>
              <a:t> : ……………….không tác dụng với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đặc nguội.</a:t>
            </a:r>
          </a:p>
        </p:txBody>
      </p:sp>
      <p:cxnSp>
        <p:nvCxnSpPr>
          <p:cNvPr id="541" name="Google Shape;541;p23"/>
          <p:cNvCxnSpPr/>
          <p:nvPr/>
        </p:nvCxnSpPr>
        <p:spPr>
          <a:xfrm>
            <a:off x="2743200" y="2819400"/>
            <a:ext cx="1066800" cy="0"/>
          </a:xfrm>
          <a:prstGeom prst="straightConnector1">
            <a:avLst/>
          </a:prstGeom>
          <a:noFill/>
          <a:ln w="38100" cap="flat" cmpd="sng">
            <a:solidFill>
              <a:schemeClr val="dk1"/>
            </a:solidFill>
            <a:prstDash val="solid"/>
            <a:round/>
            <a:headEnd type="none" w="med" len="med"/>
            <a:tailEnd type="triangle" w="med" len="med"/>
          </a:ln>
        </p:spPr>
      </p:cxnSp>
      <p:pic>
        <p:nvPicPr>
          <p:cNvPr id="542" name="Google Shape;542;p23" descr="sao">
            <a:hlinkClick r:id="rId4" action="ppaction://hlinksldjump"/>
          </p:cNvPr>
          <p:cNvPicPr preferRelativeResize="0"/>
          <p:nvPr/>
        </p:nvPicPr>
        <p:blipFill rotWithShape="1">
          <a:blip r:embed="rId5"/>
          <a:srcRect/>
          <a:stretch>
            <a:fillRect/>
          </a:stretch>
        </p:blipFill>
        <p:spPr>
          <a:xfrm>
            <a:off x="11338214" y="5768975"/>
            <a:ext cx="571500" cy="571500"/>
          </a:xfrm>
          <a:prstGeom prst="rect">
            <a:avLst/>
          </a:prstGeom>
          <a:noFill/>
          <a:ln>
            <a:noFill/>
          </a:ln>
        </p:spPr>
      </p:pic>
      <p:sp>
        <p:nvSpPr>
          <p:cNvPr id="543" name="Google Shape;543;p23"/>
          <p:cNvSpPr txBox="1"/>
          <p:nvPr/>
        </p:nvSpPr>
        <p:spPr>
          <a:xfrm>
            <a:off x="1371600" y="319088"/>
            <a:ext cx="7772400" cy="5822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1. Tác dụng với kim loại</a:t>
            </a:r>
            <a:r>
              <a:rPr lang="vi-VN" altLang="en-US" sz="32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003300"/>
                </a:solidFill>
                <a:latin typeface="Arial" panose="020B0604020202020204"/>
                <a:ea typeface="Arial" panose="020B0604020202020204"/>
                <a:cs typeface="Arial" panose="020B0604020202020204"/>
                <a:sym typeface="Arial" panose="020B0604020202020204"/>
              </a:rPr>
              <a:t>(</a:t>
            </a:r>
            <a:r>
              <a:rPr lang="en-US" sz="2800" b="1" u="sng">
                <a:solidFill>
                  <a:schemeClr val="dk1"/>
                </a:solidFill>
                <a:latin typeface="Arial" panose="020B0604020202020204"/>
                <a:ea typeface="Arial" panose="020B0604020202020204"/>
                <a:cs typeface="Arial" panose="020B0604020202020204"/>
                <a:sym typeface="Arial" panose="020B0604020202020204"/>
              </a:rPr>
              <a:t>trừ ……….)</a:t>
            </a:r>
          </a:p>
        </p:txBody>
      </p:sp>
      <p:sp>
        <p:nvSpPr>
          <p:cNvPr id="544" name="Google Shape;544;p23"/>
          <p:cNvSpPr txBox="1"/>
          <p:nvPr/>
        </p:nvSpPr>
        <p:spPr>
          <a:xfrm>
            <a:off x="76200" y="4129088"/>
            <a:ext cx="2667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         </a:t>
            </a:r>
          </a:p>
        </p:txBody>
      </p:sp>
      <p:sp>
        <p:nvSpPr>
          <p:cNvPr id="545" name="Google Shape;545;p23"/>
          <p:cNvSpPr/>
          <p:nvPr/>
        </p:nvSpPr>
        <p:spPr>
          <a:xfrm>
            <a:off x="5486400" y="3505200"/>
            <a:ext cx="76200" cy="1524000"/>
          </a:xfrm>
          <a:prstGeom prst="leftBrace">
            <a:avLst>
              <a:gd name="adj1" fmla="val 166667"/>
              <a:gd name="adj2" fmla="val 5000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546" name="Google Shape;546;p23"/>
          <p:cNvSpPr txBox="1"/>
          <p:nvPr/>
        </p:nvSpPr>
        <p:spPr>
          <a:xfrm>
            <a:off x="5791200" y="35814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9900"/>
                </a:solidFill>
                <a:latin typeface="Arial" panose="020B0604020202020204"/>
                <a:ea typeface="Arial" panose="020B0604020202020204"/>
                <a:cs typeface="Arial" panose="020B0604020202020204"/>
                <a:sym typeface="Arial" panose="020B0604020202020204"/>
              </a:rPr>
              <a:t>SO</a:t>
            </a:r>
            <a:r>
              <a:rPr lang="en-US" sz="2800" b="1" baseline="-25000">
                <a:solidFill>
                  <a:srgbClr val="009900"/>
                </a:solidFill>
                <a:latin typeface="Arial" panose="020B0604020202020204"/>
                <a:ea typeface="Arial" panose="020B0604020202020204"/>
                <a:cs typeface="Arial" panose="020B0604020202020204"/>
                <a:sym typeface="Arial" panose="020B0604020202020204"/>
              </a:rPr>
              <a:t>2</a:t>
            </a:r>
            <a:endParaRPr sz="2800" b="1">
              <a:solidFill>
                <a:srgbClr val="009900"/>
              </a:solidFill>
              <a:latin typeface="Arial" panose="020B0604020202020204"/>
              <a:ea typeface="Arial" panose="020B0604020202020204"/>
              <a:cs typeface="Arial" panose="020B0604020202020204"/>
              <a:sym typeface="Arial" panose="020B0604020202020204"/>
            </a:endParaRPr>
          </a:p>
        </p:txBody>
      </p:sp>
      <p:sp>
        <p:nvSpPr>
          <p:cNvPr id="547" name="Google Shape;547;p23"/>
          <p:cNvSpPr txBox="1"/>
          <p:nvPr/>
        </p:nvSpPr>
        <p:spPr>
          <a:xfrm>
            <a:off x="5791200" y="40386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S</a:t>
            </a:r>
          </a:p>
        </p:txBody>
      </p:sp>
      <p:sp>
        <p:nvSpPr>
          <p:cNvPr id="548" name="Google Shape;548;p23"/>
          <p:cNvSpPr txBox="1"/>
          <p:nvPr/>
        </p:nvSpPr>
        <p:spPr>
          <a:xfrm>
            <a:off x="5791200" y="4572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H</a:t>
            </a:r>
            <a:r>
              <a:rPr lang="en-US" sz="2800" b="1"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rgbClr val="0000FF"/>
                </a:solidFill>
                <a:latin typeface="Arial" panose="020B0604020202020204"/>
                <a:ea typeface="Arial" panose="020B0604020202020204"/>
                <a:cs typeface="Arial" panose="020B0604020202020204"/>
                <a:sym typeface="Arial" panose="020B0604020202020204"/>
              </a:rPr>
              <a:t>S</a:t>
            </a:r>
          </a:p>
        </p:txBody>
      </p:sp>
      <p:sp>
        <p:nvSpPr>
          <p:cNvPr id="549" name="Google Shape;549;p23"/>
          <p:cNvSpPr txBox="1"/>
          <p:nvPr/>
        </p:nvSpPr>
        <p:spPr>
          <a:xfrm>
            <a:off x="3200400" y="3657600"/>
            <a:ext cx="2286000" cy="1373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Muối có số </a:t>
            </a:r>
            <a:r>
              <a:rPr lang="en-US" sz="2800" b="1">
                <a:solidFill>
                  <a:srgbClr val="FF0000"/>
                </a:solidFill>
                <a:latin typeface="Arial" panose="020B0604020202020204"/>
                <a:ea typeface="Arial" panose="020B0604020202020204"/>
                <a:cs typeface="Arial" panose="020B0604020202020204"/>
                <a:sym typeface="Arial" panose="020B0604020202020204"/>
              </a:rPr>
              <a:t>oxh cao nhất của kl</a:t>
            </a:r>
          </a:p>
        </p:txBody>
      </p:sp>
      <p:sp>
        <p:nvSpPr>
          <p:cNvPr id="550" name="Google Shape;550;p23"/>
          <p:cNvSpPr txBox="1"/>
          <p:nvPr/>
        </p:nvSpPr>
        <p:spPr>
          <a:xfrm>
            <a:off x="5029200" y="4052888"/>
            <a:ext cx="762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p>
        </p:txBody>
      </p:sp>
      <p:sp>
        <p:nvSpPr>
          <p:cNvPr id="551" name="Google Shape;551;p23"/>
          <p:cNvSpPr txBox="1"/>
          <p:nvPr/>
        </p:nvSpPr>
        <p:spPr>
          <a:xfrm>
            <a:off x="6553200" y="4129088"/>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p>
        </p:txBody>
      </p:sp>
      <p:sp>
        <p:nvSpPr>
          <p:cNvPr id="552" name="Google Shape;552;p23"/>
          <p:cNvSpPr txBox="1"/>
          <p:nvPr/>
        </p:nvSpPr>
        <p:spPr>
          <a:xfrm>
            <a:off x="7391400" y="41148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53" name="Google Shape;553;p23"/>
          <p:cNvCxnSpPr/>
          <p:nvPr/>
        </p:nvCxnSpPr>
        <p:spPr>
          <a:xfrm>
            <a:off x="2209800" y="4419600"/>
            <a:ext cx="990600" cy="0"/>
          </a:xfrm>
          <a:prstGeom prst="straightConnector1">
            <a:avLst/>
          </a:prstGeom>
          <a:noFill/>
          <a:ln w="38100" cap="flat" cmpd="sng">
            <a:solidFill>
              <a:schemeClr val="dk1"/>
            </a:solidFill>
            <a:prstDash val="solid"/>
            <a:round/>
            <a:headEnd type="none" w="med" len="med"/>
            <a:tailEnd type="triangle" w="med" len="med"/>
          </a:ln>
        </p:spPr>
      </p:cxnSp>
      <p:sp>
        <p:nvSpPr>
          <p:cNvPr id="554" name="Google Shape;554;p23"/>
          <p:cNvSpPr txBox="1"/>
          <p:nvPr/>
        </p:nvSpPr>
        <p:spPr>
          <a:xfrm>
            <a:off x="3810000" y="23622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Fe</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2800" b="1">
                <a:solidFill>
                  <a:srgbClr val="660033"/>
                </a:solidFill>
                <a:latin typeface="Arial" panose="020B0604020202020204"/>
                <a:ea typeface="Arial" panose="020B0604020202020204"/>
                <a:cs typeface="Arial" panose="020B0604020202020204"/>
                <a:sym typeface="Arial" panose="020B0604020202020204"/>
              </a:rPr>
              <a:t>)</a:t>
            </a:r>
            <a:r>
              <a:rPr lang="en-US" sz="2800" b="1" baseline="-25000">
                <a:solidFill>
                  <a:srgbClr val="660033"/>
                </a:solidFill>
                <a:latin typeface="Arial" panose="020B0604020202020204"/>
                <a:ea typeface="Arial" panose="020B0604020202020204"/>
                <a:cs typeface="Arial" panose="020B0604020202020204"/>
                <a:sym typeface="Arial" panose="020B0604020202020204"/>
              </a:rPr>
              <a:t>3</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55" name="Google Shape;555;p23"/>
          <p:cNvSpPr txBox="1"/>
          <p:nvPr/>
        </p:nvSpPr>
        <p:spPr>
          <a:xfrm>
            <a:off x="4572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556" name="Google Shape;556;p23"/>
          <p:cNvSpPr txBox="1"/>
          <p:nvPr/>
        </p:nvSpPr>
        <p:spPr>
          <a:xfrm>
            <a:off x="38100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+3</a:t>
            </a:r>
          </a:p>
        </p:txBody>
      </p:sp>
      <p:sp>
        <p:nvSpPr>
          <p:cNvPr id="557" name="Google Shape;557;p23"/>
          <p:cNvSpPr txBox="1"/>
          <p:nvPr/>
        </p:nvSpPr>
        <p:spPr>
          <a:xfrm>
            <a:off x="1752600" y="21939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558" name="Google Shape;558;p23"/>
          <p:cNvSpPr txBox="1"/>
          <p:nvPr/>
        </p:nvSpPr>
        <p:spPr>
          <a:xfrm>
            <a:off x="60198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59" name="Google Shape;559;p23"/>
          <p:cNvSpPr txBox="1"/>
          <p:nvPr/>
        </p:nvSpPr>
        <p:spPr>
          <a:xfrm>
            <a:off x="6705600" y="3048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Au, Pt</a:t>
            </a:r>
          </a:p>
        </p:txBody>
      </p:sp>
      <p:sp>
        <p:nvSpPr>
          <p:cNvPr id="560" name="Google Shape;560;p23"/>
          <p:cNvSpPr txBox="1"/>
          <p:nvPr/>
        </p:nvSpPr>
        <p:spPr>
          <a:xfrm>
            <a:off x="1524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561" name="Google Shape;561;p23"/>
          <p:cNvSpPr txBox="1"/>
          <p:nvPr/>
        </p:nvSpPr>
        <p:spPr>
          <a:xfrm>
            <a:off x="12192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562" name="Google Shape;562;p23"/>
          <p:cNvSpPr txBox="1"/>
          <p:nvPr/>
        </p:nvSpPr>
        <p:spPr>
          <a:xfrm>
            <a:off x="70866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563" name="Google Shape;563;p23"/>
          <p:cNvSpPr txBox="1"/>
          <p:nvPr/>
        </p:nvSpPr>
        <p:spPr>
          <a:xfrm>
            <a:off x="5791200" y="2452688"/>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64" name="Google Shape;564;p23"/>
          <p:cNvSpPr txBox="1"/>
          <p:nvPr/>
        </p:nvSpPr>
        <p:spPr>
          <a:xfrm>
            <a:off x="2514600" y="5638800"/>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Al, Fe, Cr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2000"/>
                                        <p:tgtEl>
                                          <p:spTgt spid="54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59"/>
                                        </p:tgtEl>
                                        <p:attrNameLst>
                                          <p:attrName>style.visibility</p:attrName>
                                        </p:attrNameLst>
                                      </p:cBhvr>
                                      <p:to>
                                        <p:strVal val="visible"/>
                                      </p:to>
                                    </p:set>
                                    <p:anim calcmode="lin" valueType="num">
                                      <p:cBhvr additive="base">
                                        <p:cTn id="16" dur="500"/>
                                        <p:tgtEl>
                                          <p:spTgt spid="559"/>
                                        </p:tgtEl>
                                        <p:attrNameLst>
                                          <p:attrName>ppt_w</p:attrName>
                                        </p:attrNameLst>
                                      </p:cBhvr>
                                      <p:tavLst>
                                        <p:tav tm="0">
                                          <p:val>
                                            <p:fltVal val="0"/>
                                          </p:val>
                                        </p:tav>
                                        <p:tav tm="100000">
                                          <p:val>
                                            <p:strVal val="#ppt_w"/>
                                          </p:val>
                                        </p:tav>
                                      </p:tavLst>
                                    </p:anim>
                                    <p:anim calcmode="lin" valueType="num">
                                      <p:cBhvr additive="base">
                                        <p:cTn id="17" dur="500"/>
                                        <p:tgtEl>
                                          <p:spTgt spid="55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8"/>
                                        </p:tgtEl>
                                        <p:attrNameLst>
                                          <p:attrName>style.visibility</p:attrName>
                                        </p:attrNameLst>
                                      </p:cBhvr>
                                      <p:to>
                                        <p:strVal val="visible"/>
                                      </p:to>
                                    </p:set>
                                    <p:animEffect transition="in" filter="fade">
                                      <p:cBhvr>
                                        <p:cTn id="22" dur="80"/>
                                        <p:tgtEl>
                                          <p:spTgt spid="538"/>
                                        </p:tgtEl>
                                      </p:cBhvr>
                                    </p:animEffect>
                                  </p:childTnLst>
                                </p:cTn>
                              </p:par>
                              <p:par>
                                <p:cTn id="23" presetID="10" presetClass="entr" presetSubtype="0" fill="hold" nodeType="withEffect">
                                  <p:stCondLst>
                                    <p:cond delay="0"/>
                                  </p:stCondLst>
                                  <p:childTnLst>
                                    <p:set>
                                      <p:cBhvr>
                                        <p:cTn id="24" dur="1" fill="hold">
                                          <p:stCondLst>
                                            <p:cond delay="0"/>
                                          </p:stCondLst>
                                        </p:cTn>
                                        <p:tgtEl>
                                          <p:spTgt spid="541"/>
                                        </p:tgtEl>
                                        <p:attrNameLst>
                                          <p:attrName>style.visibility</p:attrName>
                                        </p:attrNameLst>
                                      </p:cBhvr>
                                      <p:to>
                                        <p:strVal val="visible"/>
                                      </p:to>
                                    </p:set>
                                    <p:animEffect transition="in" filter="fade">
                                      <p:cBhvr>
                                        <p:cTn id="25" dur="2000"/>
                                        <p:tgtEl>
                                          <p:spTgt spid="541"/>
                                        </p:tgtEl>
                                      </p:cBhvr>
                                    </p:animEffect>
                                  </p:childTnLst>
                                </p:cTn>
                              </p:par>
                              <p:par>
                                <p:cTn id="26" presetID="1" presetClass="entr" presetSubtype="0" fill="hold" nodeType="withEffect">
                                  <p:stCondLst>
                                    <p:cond delay="0"/>
                                  </p:stCondLst>
                                  <p:childTnLst>
                                    <p:set>
                                      <p:cBhvr>
                                        <p:cTn id="27" dur="1" fill="hold">
                                          <p:stCondLst>
                                            <p:cond delay="0"/>
                                          </p:stCondLst>
                                        </p:cTn>
                                        <p:tgtEl>
                                          <p:spTgt spid="537"/>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537"/>
                                        </p:tgtEl>
                                        <p:attrNameLst>
                                          <p:attrName>style.visibility</p:attrName>
                                        </p:attrNameLst>
                                      </p:cBhvr>
                                      <p:to>
                                        <p:strVal val="visible"/>
                                      </p:to>
                                    </p:set>
                                    <p:animEffect transition="in" filter="fade">
                                      <p:cBhvr>
                                        <p:cTn id="30" dur="5000"/>
                                        <p:tgtEl>
                                          <p:spTgt spid="537"/>
                                        </p:tgtEl>
                                      </p:cBhvr>
                                    </p:animEffect>
                                  </p:childTnLst>
                                </p:cTn>
                              </p:par>
                              <p:par>
                                <p:cTn id="31" presetID="1" presetClass="entr" presetSubtype="0" fill="hold" nodeType="withEffect">
                                  <p:stCondLst>
                                    <p:cond delay="0"/>
                                  </p:stCondLst>
                                  <p:childTnLst>
                                    <p:set>
                                      <p:cBhvr>
                                        <p:cTn id="32" dur="1" fill="hold">
                                          <p:stCondLst>
                                            <p:cond delay="0"/>
                                          </p:stCondLst>
                                        </p:cTn>
                                        <p:tgtEl>
                                          <p:spTgt spid="536"/>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Effect transition="in" filter="fade">
                                      <p:cBhvr>
                                        <p:cTn id="35" dur="5000"/>
                                        <p:tgtEl>
                                          <p:spTgt spid="536"/>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xit" presetSubtype="32" fill="hold" nodeType="clickEffect">
                                  <p:stCondLst>
                                    <p:cond delay="0"/>
                                  </p:stCondLst>
                                  <p:childTnLst>
                                    <p:anim calcmode="lin" valueType="num">
                                      <p:cBhvr additive="base">
                                        <p:cTn id="39" dur="500"/>
                                        <p:tgtEl>
                                          <p:spTgt spid="537"/>
                                        </p:tgtEl>
                                        <p:attrNameLst>
                                          <p:attrName>ppt_w</p:attrName>
                                        </p:attrNameLst>
                                      </p:cBhvr>
                                      <p:tavLst>
                                        <p:tav tm="0">
                                          <p:val>
                                            <p:strVal val="#ppt_w"/>
                                          </p:val>
                                        </p:tav>
                                        <p:tav tm="100000">
                                          <p:val>
                                            <p:fltVal val="0"/>
                                          </p:val>
                                        </p:tav>
                                      </p:tavLst>
                                    </p:anim>
                                    <p:anim calcmode="lin" valueType="num">
                                      <p:cBhvr additive="base">
                                        <p:cTn id="40" dur="500"/>
                                        <p:tgtEl>
                                          <p:spTgt spid="537"/>
                                        </p:tgtEl>
                                        <p:attrNameLst>
                                          <p:attrName>ppt_h</p:attrName>
                                        </p:attrNameLst>
                                      </p:cBhvr>
                                      <p:tavLst>
                                        <p:tav tm="0">
                                          <p:val>
                                            <p:strVal val="#ppt_h"/>
                                          </p:val>
                                        </p:tav>
                                        <p:tav tm="100000">
                                          <p:val>
                                            <p:fltVal val="0"/>
                                          </p:val>
                                        </p:tav>
                                      </p:tavLst>
                                    </p:anim>
                                    <p:set>
                                      <p:cBhvr>
                                        <p:cTn id="41" dur="1" fill="hold">
                                          <p:stCondLst>
                                            <p:cond delay="500"/>
                                          </p:stCondLst>
                                        </p:cTn>
                                        <p:tgtEl>
                                          <p:spTgt spid="537"/>
                                        </p:tgtEl>
                                        <p:attrNameLst>
                                          <p:attrName>style.visibility</p:attrName>
                                        </p:attrNameLst>
                                      </p:cBhvr>
                                      <p:to>
                                        <p:strVal val="hidden"/>
                                      </p:to>
                                    </p:set>
                                  </p:childTnLst>
                                </p:cTn>
                              </p:par>
                              <p:par>
                                <p:cTn id="42" presetID="23" presetClass="exit" presetSubtype="32" fill="hold" nodeType="withEffect">
                                  <p:stCondLst>
                                    <p:cond delay="0"/>
                                  </p:stCondLst>
                                  <p:childTnLst>
                                    <p:anim calcmode="lin" valueType="num">
                                      <p:cBhvr additive="base">
                                        <p:cTn id="43" dur="500"/>
                                        <p:tgtEl>
                                          <p:spTgt spid="536"/>
                                        </p:tgtEl>
                                        <p:attrNameLst>
                                          <p:attrName>ppt_w</p:attrName>
                                        </p:attrNameLst>
                                      </p:cBhvr>
                                      <p:tavLst>
                                        <p:tav tm="0">
                                          <p:val>
                                            <p:strVal val="#ppt_w"/>
                                          </p:val>
                                        </p:tav>
                                        <p:tav tm="100000">
                                          <p:val>
                                            <p:fltVal val="0"/>
                                          </p:val>
                                        </p:tav>
                                      </p:tavLst>
                                    </p:anim>
                                    <p:anim calcmode="lin" valueType="num">
                                      <p:cBhvr additive="base">
                                        <p:cTn id="44" dur="500"/>
                                        <p:tgtEl>
                                          <p:spTgt spid="536"/>
                                        </p:tgtEl>
                                        <p:attrNameLst>
                                          <p:attrName>ppt_h</p:attrName>
                                        </p:attrNameLst>
                                      </p:cBhvr>
                                      <p:tavLst>
                                        <p:tav tm="0">
                                          <p:val>
                                            <p:strVal val="#ppt_h"/>
                                          </p:val>
                                        </p:tav>
                                        <p:tav tm="100000">
                                          <p:val>
                                            <p:fltVal val="0"/>
                                          </p:val>
                                        </p:tav>
                                      </p:tavLst>
                                    </p:anim>
                                    <p:set>
                                      <p:cBhvr>
                                        <p:cTn id="45" dur="1" fill="hold">
                                          <p:stCondLst>
                                            <p:cond delay="500"/>
                                          </p:stCondLst>
                                        </p:cTn>
                                        <p:tgtEl>
                                          <p:spTgt spid="5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54"/>
                                        </p:tgtEl>
                                        <p:attrNameLst>
                                          <p:attrName>style.visibility</p:attrName>
                                        </p:attrNameLst>
                                      </p:cBhvr>
                                      <p:to>
                                        <p:strVal val="visible"/>
                                      </p:to>
                                    </p:set>
                                    <p:anim calcmode="lin" valueType="num">
                                      <p:cBhvr additive="base">
                                        <p:cTn id="50" dur="2000"/>
                                        <p:tgtEl>
                                          <p:spTgt spid="554"/>
                                        </p:tgtEl>
                                        <p:attrNameLst>
                                          <p:attrName>ppt_w</p:attrName>
                                        </p:attrNameLst>
                                      </p:cBhvr>
                                      <p:tavLst>
                                        <p:tav tm="0">
                                          <p:val>
                                            <p:fltVal val="0"/>
                                          </p:val>
                                        </p:tav>
                                        <p:tav tm="100000">
                                          <p:val>
                                            <p:strVal val="#ppt_w"/>
                                          </p:val>
                                        </p:tav>
                                      </p:tavLst>
                                    </p:anim>
                                    <p:anim calcmode="lin" valueType="num">
                                      <p:cBhvr additive="base">
                                        <p:cTn id="51" dur="2000"/>
                                        <p:tgtEl>
                                          <p:spTgt spid="554"/>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23" presetClass="entr" presetSubtype="16" fill="hold" nodeType="afterEffect">
                                  <p:stCondLst>
                                    <p:cond delay="0"/>
                                  </p:stCondLst>
                                  <p:childTnLst>
                                    <p:set>
                                      <p:cBhvr>
                                        <p:cTn id="54" dur="1" fill="hold">
                                          <p:stCondLst>
                                            <p:cond delay="0"/>
                                          </p:stCondLst>
                                        </p:cTn>
                                        <p:tgtEl>
                                          <p:spTgt spid="539"/>
                                        </p:tgtEl>
                                        <p:attrNameLst>
                                          <p:attrName>style.visibility</p:attrName>
                                        </p:attrNameLst>
                                      </p:cBhvr>
                                      <p:to>
                                        <p:strVal val="visible"/>
                                      </p:to>
                                    </p:set>
                                    <p:anim calcmode="lin" valueType="num">
                                      <p:cBhvr additive="base">
                                        <p:cTn id="55" dur="2000"/>
                                        <p:tgtEl>
                                          <p:spTgt spid="539"/>
                                        </p:tgtEl>
                                        <p:attrNameLst>
                                          <p:attrName>ppt_w</p:attrName>
                                        </p:attrNameLst>
                                      </p:cBhvr>
                                      <p:tavLst>
                                        <p:tav tm="0">
                                          <p:val>
                                            <p:fltVal val="0"/>
                                          </p:val>
                                        </p:tav>
                                        <p:tav tm="100000">
                                          <p:val>
                                            <p:strVal val="#ppt_w"/>
                                          </p:val>
                                        </p:tav>
                                      </p:tavLst>
                                    </p:anim>
                                    <p:anim calcmode="lin" valueType="num">
                                      <p:cBhvr additive="base">
                                        <p:cTn id="56" dur="2000"/>
                                        <p:tgtEl>
                                          <p:spTgt spid="53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555"/>
                                        </p:tgtEl>
                                        <p:attrNameLst>
                                          <p:attrName>style.visibility</p:attrName>
                                        </p:attrNameLst>
                                      </p:cBhvr>
                                      <p:to>
                                        <p:strVal val="visible"/>
                                      </p:to>
                                    </p:set>
                                    <p:anim calcmode="lin" valueType="num">
                                      <p:cBhvr additive="base">
                                        <p:cTn id="61" dur="500"/>
                                        <p:tgtEl>
                                          <p:spTgt spid="555"/>
                                        </p:tgtEl>
                                        <p:attrNameLst>
                                          <p:attrName>ppt_w</p:attrName>
                                        </p:attrNameLst>
                                      </p:cBhvr>
                                      <p:tavLst>
                                        <p:tav tm="0">
                                          <p:val>
                                            <p:fltVal val="0"/>
                                          </p:val>
                                        </p:tav>
                                        <p:tav tm="100000">
                                          <p:val>
                                            <p:strVal val="#ppt_w"/>
                                          </p:val>
                                        </p:tav>
                                      </p:tavLst>
                                    </p:anim>
                                    <p:anim calcmode="lin" valueType="num">
                                      <p:cBhvr additive="base">
                                        <p:cTn id="62" dur="500"/>
                                        <p:tgtEl>
                                          <p:spTgt spid="555"/>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556"/>
                                        </p:tgtEl>
                                        <p:attrNameLst>
                                          <p:attrName>style.visibility</p:attrName>
                                        </p:attrNameLst>
                                      </p:cBhvr>
                                      <p:to>
                                        <p:strVal val="visible"/>
                                      </p:to>
                                    </p:set>
                                    <p:anim calcmode="lin" valueType="num">
                                      <p:cBhvr additive="base">
                                        <p:cTn id="65" dur="500"/>
                                        <p:tgtEl>
                                          <p:spTgt spid="556"/>
                                        </p:tgtEl>
                                        <p:attrNameLst>
                                          <p:attrName>ppt_w</p:attrName>
                                        </p:attrNameLst>
                                      </p:cBhvr>
                                      <p:tavLst>
                                        <p:tav tm="0">
                                          <p:val>
                                            <p:fltVal val="0"/>
                                          </p:val>
                                        </p:tav>
                                        <p:tav tm="100000">
                                          <p:val>
                                            <p:strVal val="#ppt_w"/>
                                          </p:val>
                                        </p:tav>
                                      </p:tavLst>
                                    </p:anim>
                                    <p:anim calcmode="lin" valueType="num">
                                      <p:cBhvr additive="base">
                                        <p:cTn id="66" dur="500"/>
                                        <p:tgtEl>
                                          <p:spTgt spid="55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557"/>
                                        </p:tgtEl>
                                        <p:attrNameLst>
                                          <p:attrName>style.visibility</p:attrName>
                                        </p:attrNameLst>
                                      </p:cBhvr>
                                      <p:to>
                                        <p:strVal val="visible"/>
                                      </p:to>
                                    </p:set>
                                    <p:anim calcmode="lin" valueType="num">
                                      <p:cBhvr additive="base">
                                        <p:cTn id="71" dur="500"/>
                                        <p:tgtEl>
                                          <p:spTgt spid="557"/>
                                        </p:tgtEl>
                                        <p:attrNameLst>
                                          <p:attrName>ppt_w</p:attrName>
                                        </p:attrNameLst>
                                      </p:cBhvr>
                                      <p:tavLst>
                                        <p:tav tm="0">
                                          <p:val>
                                            <p:fltVal val="0"/>
                                          </p:val>
                                        </p:tav>
                                        <p:tav tm="100000">
                                          <p:val>
                                            <p:strVal val="#ppt_w"/>
                                          </p:val>
                                        </p:tav>
                                      </p:tavLst>
                                    </p:anim>
                                    <p:anim calcmode="lin" valueType="num">
                                      <p:cBhvr additive="base">
                                        <p:cTn id="72" dur="500"/>
                                        <p:tgtEl>
                                          <p:spTgt spid="557"/>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558"/>
                                        </p:tgtEl>
                                        <p:attrNameLst>
                                          <p:attrName>style.visibility</p:attrName>
                                        </p:attrNameLst>
                                      </p:cBhvr>
                                      <p:to>
                                        <p:strVal val="visible"/>
                                      </p:to>
                                    </p:set>
                                    <p:anim calcmode="lin" valueType="num">
                                      <p:cBhvr additive="base">
                                        <p:cTn id="75" dur="500"/>
                                        <p:tgtEl>
                                          <p:spTgt spid="558"/>
                                        </p:tgtEl>
                                        <p:attrNameLst>
                                          <p:attrName>ppt_w</p:attrName>
                                        </p:attrNameLst>
                                      </p:cBhvr>
                                      <p:tavLst>
                                        <p:tav tm="0">
                                          <p:val>
                                            <p:fltVal val="0"/>
                                          </p:val>
                                        </p:tav>
                                        <p:tav tm="100000">
                                          <p:val>
                                            <p:strVal val="#ppt_w"/>
                                          </p:val>
                                        </p:tav>
                                      </p:tavLst>
                                    </p:anim>
                                    <p:anim calcmode="lin" valueType="num">
                                      <p:cBhvr additive="base">
                                        <p:cTn id="76" dur="500"/>
                                        <p:tgtEl>
                                          <p:spTgt spid="558"/>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560"/>
                                        </p:tgtEl>
                                        <p:attrNameLst>
                                          <p:attrName>style.visibility</p:attrName>
                                        </p:attrNameLst>
                                      </p:cBhvr>
                                      <p:to>
                                        <p:strVal val="visible"/>
                                      </p:to>
                                    </p:set>
                                    <p:anim calcmode="lin" valueType="num">
                                      <p:cBhvr additive="base">
                                        <p:cTn id="81" dur="500"/>
                                        <p:tgtEl>
                                          <p:spTgt spid="560"/>
                                        </p:tgtEl>
                                        <p:attrNameLst>
                                          <p:attrName>ppt_w</p:attrName>
                                        </p:attrNameLst>
                                      </p:cBhvr>
                                      <p:tavLst>
                                        <p:tav tm="0">
                                          <p:val>
                                            <p:fltVal val="0"/>
                                          </p:val>
                                        </p:tav>
                                        <p:tav tm="100000">
                                          <p:val>
                                            <p:strVal val="#ppt_w"/>
                                          </p:val>
                                        </p:tav>
                                      </p:tavLst>
                                    </p:anim>
                                    <p:anim calcmode="lin" valueType="num">
                                      <p:cBhvr additive="base">
                                        <p:cTn id="82" dur="500"/>
                                        <p:tgtEl>
                                          <p:spTgt spid="560"/>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561"/>
                                        </p:tgtEl>
                                        <p:attrNameLst>
                                          <p:attrName>style.visibility</p:attrName>
                                        </p:attrNameLst>
                                      </p:cBhvr>
                                      <p:to>
                                        <p:strVal val="visible"/>
                                      </p:to>
                                    </p:set>
                                    <p:anim calcmode="lin" valueType="num">
                                      <p:cBhvr additive="base">
                                        <p:cTn id="85" dur="500"/>
                                        <p:tgtEl>
                                          <p:spTgt spid="561"/>
                                        </p:tgtEl>
                                        <p:attrNameLst>
                                          <p:attrName>ppt_w</p:attrName>
                                        </p:attrNameLst>
                                      </p:cBhvr>
                                      <p:tavLst>
                                        <p:tav tm="0">
                                          <p:val>
                                            <p:fltVal val="0"/>
                                          </p:val>
                                        </p:tav>
                                        <p:tav tm="100000">
                                          <p:val>
                                            <p:strVal val="#ppt_w"/>
                                          </p:val>
                                        </p:tav>
                                      </p:tavLst>
                                    </p:anim>
                                    <p:anim calcmode="lin" valueType="num">
                                      <p:cBhvr additive="base">
                                        <p:cTn id="86" dur="500"/>
                                        <p:tgtEl>
                                          <p:spTgt spid="561"/>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562"/>
                                        </p:tgtEl>
                                        <p:attrNameLst>
                                          <p:attrName>style.visibility</p:attrName>
                                        </p:attrNameLst>
                                      </p:cBhvr>
                                      <p:to>
                                        <p:strVal val="visible"/>
                                      </p:to>
                                    </p:set>
                                    <p:anim calcmode="lin" valueType="num">
                                      <p:cBhvr additive="base">
                                        <p:cTn id="89" dur="500"/>
                                        <p:tgtEl>
                                          <p:spTgt spid="562"/>
                                        </p:tgtEl>
                                        <p:attrNameLst>
                                          <p:attrName>ppt_w</p:attrName>
                                        </p:attrNameLst>
                                      </p:cBhvr>
                                      <p:tavLst>
                                        <p:tav tm="0">
                                          <p:val>
                                            <p:fltVal val="0"/>
                                          </p:val>
                                        </p:tav>
                                        <p:tav tm="100000">
                                          <p:val>
                                            <p:strVal val="#ppt_w"/>
                                          </p:val>
                                        </p:tav>
                                      </p:tavLst>
                                    </p:anim>
                                    <p:anim calcmode="lin" valueType="num">
                                      <p:cBhvr additive="base">
                                        <p:cTn id="90" dur="500"/>
                                        <p:tgtEl>
                                          <p:spTgt spid="562"/>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563"/>
                                        </p:tgtEl>
                                        <p:attrNameLst>
                                          <p:attrName>style.visibility</p:attrName>
                                        </p:attrNameLst>
                                      </p:cBhvr>
                                      <p:to>
                                        <p:strVal val="visible"/>
                                      </p:to>
                                    </p:set>
                                    <p:anim calcmode="lin" valueType="num">
                                      <p:cBhvr additive="base">
                                        <p:cTn id="93" dur="500"/>
                                        <p:tgtEl>
                                          <p:spTgt spid="563"/>
                                        </p:tgtEl>
                                        <p:attrNameLst>
                                          <p:attrName>ppt_w</p:attrName>
                                        </p:attrNameLst>
                                      </p:cBhvr>
                                      <p:tavLst>
                                        <p:tav tm="0">
                                          <p:val>
                                            <p:fltVal val="0"/>
                                          </p:val>
                                        </p:tav>
                                        <p:tav tm="100000">
                                          <p:val>
                                            <p:strVal val="#ppt_w"/>
                                          </p:val>
                                        </p:tav>
                                      </p:tavLst>
                                    </p:anim>
                                    <p:anim calcmode="lin" valueType="num">
                                      <p:cBhvr additive="base">
                                        <p:cTn id="94" dur="500"/>
                                        <p:tgtEl>
                                          <p:spTgt spid="563"/>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44"/>
                                        </p:tgtEl>
                                        <p:attrNameLst>
                                          <p:attrName>style.visibility</p:attrName>
                                        </p:attrNameLst>
                                      </p:cBhvr>
                                      <p:to>
                                        <p:strVal val="visible"/>
                                      </p:to>
                                    </p:set>
                                    <p:animEffect transition="in" filter="fade">
                                      <p:cBhvr>
                                        <p:cTn id="99" dur="80"/>
                                        <p:tgtEl>
                                          <p:spTgt spid="544"/>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553"/>
                                        </p:tgtEl>
                                        <p:attrNameLst>
                                          <p:attrName>style.visibility</p:attrName>
                                        </p:attrNameLst>
                                      </p:cBhvr>
                                      <p:to>
                                        <p:strVal val="visible"/>
                                      </p:to>
                                    </p:set>
                                    <p:animEffect transition="in" filter="fade">
                                      <p:cBhvr>
                                        <p:cTn id="103" dur="2000"/>
                                        <p:tgtEl>
                                          <p:spTgt spid="5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49"/>
                                        </p:tgtEl>
                                        <p:attrNameLst>
                                          <p:attrName>style.visibility</p:attrName>
                                        </p:attrNameLst>
                                      </p:cBhvr>
                                      <p:to>
                                        <p:strVal val="visible"/>
                                      </p:to>
                                    </p:set>
                                    <p:animEffect transition="in" filter="fade">
                                      <p:cBhvr>
                                        <p:cTn id="108" dur="500"/>
                                        <p:tgtEl>
                                          <p:spTgt spid="549"/>
                                        </p:tgtEl>
                                      </p:cBhvr>
                                    </p:animEffect>
                                  </p:childTnLst>
                                </p:cTn>
                              </p:par>
                            </p:childTnLst>
                          </p:cTn>
                        </p:par>
                        <p:par>
                          <p:cTn id="109" fill="hold">
                            <p:stCondLst>
                              <p:cond delay="500"/>
                            </p:stCondLst>
                            <p:childTnLst>
                              <p:par>
                                <p:cTn id="110" presetID="23" presetClass="entr" presetSubtype="16" fill="hold" nodeType="afterEffect">
                                  <p:stCondLst>
                                    <p:cond delay="0"/>
                                  </p:stCondLst>
                                  <p:childTnLst>
                                    <p:set>
                                      <p:cBhvr>
                                        <p:cTn id="111" dur="1" fill="hold">
                                          <p:stCondLst>
                                            <p:cond delay="0"/>
                                          </p:stCondLst>
                                        </p:cTn>
                                        <p:tgtEl>
                                          <p:spTgt spid="550"/>
                                        </p:tgtEl>
                                        <p:attrNameLst>
                                          <p:attrName>style.visibility</p:attrName>
                                        </p:attrNameLst>
                                      </p:cBhvr>
                                      <p:to>
                                        <p:strVal val="visible"/>
                                      </p:to>
                                    </p:set>
                                    <p:anim calcmode="lin" valueType="num">
                                      <p:cBhvr additive="base">
                                        <p:cTn id="112" dur="2000"/>
                                        <p:tgtEl>
                                          <p:spTgt spid="550"/>
                                        </p:tgtEl>
                                        <p:attrNameLst>
                                          <p:attrName>ppt_w</p:attrName>
                                        </p:attrNameLst>
                                      </p:cBhvr>
                                      <p:tavLst>
                                        <p:tav tm="0">
                                          <p:val>
                                            <p:fltVal val="0"/>
                                          </p:val>
                                        </p:tav>
                                        <p:tav tm="100000">
                                          <p:val>
                                            <p:strVal val="#ppt_w"/>
                                          </p:val>
                                        </p:tav>
                                      </p:tavLst>
                                    </p:anim>
                                    <p:anim calcmode="lin" valueType="num">
                                      <p:cBhvr additive="base">
                                        <p:cTn id="113" dur="2000"/>
                                        <p:tgtEl>
                                          <p:spTgt spid="550"/>
                                        </p:tgtEl>
                                        <p:attrNameLst>
                                          <p:attrName>ppt_h</p:attrName>
                                        </p:attrNameLst>
                                      </p:cBhvr>
                                      <p:tavLst>
                                        <p:tav tm="0">
                                          <p:val>
                                            <p:fltVal val="0"/>
                                          </p:val>
                                        </p:tav>
                                        <p:tav tm="100000">
                                          <p:val>
                                            <p:strVal val="#ppt_h"/>
                                          </p:val>
                                        </p:tav>
                                      </p:tavLst>
                                    </p:anim>
                                  </p:childTnLst>
                                </p:cTn>
                              </p:par>
                            </p:childTnLst>
                          </p:cTn>
                        </p:par>
                        <p:par>
                          <p:cTn id="114" fill="hold">
                            <p:stCondLst>
                              <p:cond delay="2500"/>
                            </p:stCondLst>
                            <p:childTnLst>
                              <p:par>
                                <p:cTn id="115" presetID="10" presetClass="entr" presetSubtype="0" fill="hold" nodeType="afterEffect">
                                  <p:stCondLst>
                                    <p:cond delay="0"/>
                                  </p:stCondLst>
                                  <p:childTnLst>
                                    <p:set>
                                      <p:cBhvr>
                                        <p:cTn id="116" dur="1" fill="hold">
                                          <p:stCondLst>
                                            <p:cond delay="0"/>
                                          </p:stCondLst>
                                        </p:cTn>
                                        <p:tgtEl>
                                          <p:spTgt spid="545"/>
                                        </p:tgtEl>
                                        <p:attrNameLst>
                                          <p:attrName>style.visibility</p:attrName>
                                        </p:attrNameLst>
                                      </p:cBhvr>
                                      <p:to>
                                        <p:strVal val="visible"/>
                                      </p:to>
                                    </p:set>
                                    <p:animEffect transition="in" filter="fade">
                                      <p:cBhvr>
                                        <p:cTn id="117" dur="1000"/>
                                        <p:tgtEl>
                                          <p:spTgt spid="545"/>
                                        </p:tgtEl>
                                      </p:cBhvr>
                                    </p:animEffect>
                                  </p:childTnLst>
                                </p:cTn>
                              </p:par>
                            </p:childTnLst>
                          </p:cTn>
                        </p:par>
                      </p:childTnLst>
                    </p:cTn>
                  </p:par>
                  <p:par>
                    <p:cTn id="118" fill="hold">
                      <p:stCondLst>
                        <p:cond delay="indefinite"/>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546"/>
                                        </p:tgtEl>
                                        <p:attrNameLst>
                                          <p:attrName>style.visibility</p:attrName>
                                        </p:attrNameLst>
                                      </p:cBhvr>
                                      <p:to>
                                        <p:strVal val="visible"/>
                                      </p:to>
                                    </p:set>
                                    <p:anim calcmode="lin" valueType="num">
                                      <p:cBhvr additive="base">
                                        <p:cTn id="122" dur="2000"/>
                                        <p:tgtEl>
                                          <p:spTgt spid="546"/>
                                        </p:tgtEl>
                                        <p:attrNameLst>
                                          <p:attrName>ppt_w</p:attrName>
                                        </p:attrNameLst>
                                      </p:cBhvr>
                                      <p:tavLst>
                                        <p:tav tm="0">
                                          <p:val>
                                            <p:fltVal val="0"/>
                                          </p:val>
                                        </p:tav>
                                        <p:tav tm="100000">
                                          <p:val>
                                            <p:strVal val="#ppt_w"/>
                                          </p:val>
                                        </p:tav>
                                      </p:tavLst>
                                    </p:anim>
                                    <p:anim calcmode="lin" valueType="num">
                                      <p:cBhvr additive="base">
                                        <p:cTn id="123" dur="2000"/>
                                        <p:tgtEl>
                                          <p:spTgt spid="546"/>
                                        </p:tgtEl>
                                        <p:attrNameLst>
                                          <p:attrName>ppt_h</p:attrName>
                                        </p:attrNameLst>
                                      </p:cBhvr>
                                      <p:tavLst>
                                        <p:tav tm="0">
                                          <p:val>
                                            <p:fltVal val="0"/>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3" presetClass="entr" presetSubtype="16" fill="hold" nodeType="clickEffect">
                                  <p:stCondLst>
                                    <p:cond delay="0"/>
                                  </p:stCondLst>
                                  <p:childTnLst>
                                    <p:set>
                                      <p:cBhvr>
                                        <p:cTn id="127" dur="1" fill="hold">
                                          <p:stCondLst>
                                            <p:cond delay="0"/>
                                          </p:stCondLst>
                                        </p:cTn>
                                        <p:tgtEl>
                                          <p:spTgt spid="547"/>
                                        </p:tgtEl>
                                        <p:attrNameLst>
                                          <p:attrName>style.visibility</p:attrName>
                                        </p:attrNameLst>
                                      </p:cBhvr>
                                      <p:to>
                                        <p:strVal val="visible"/>
                                      </p:to>
                                    </p:set>
                                    <p:anim calcmode="lin" valueType="num">
                                      <p:cBhvr additive="base">
                                        <p:cTn id="128" dur="2000"/>
                                        <p:tgtEl>
                                          <p:spTgt spid="547"/>
                                        </p:tgtEl>
                                        <p:attrNameLst>
                                          <p:attrName>ppt_w</p:attrName>
                                        </p:attrNameLst>
                                      </p:cBhvr>
                                      <p:tavLst>
                                        <p:tav tm="0">
                                          <p:val>
                                            <p:fltVal val="0"/>
                                          </p:val>
                                        </p:tav>
                                        <p:tav tm="100000">
                                          <p:val>
                                            <p:strVal val="#ppt_w"/>
                                          </p:val>
                                        </p:tav>
                                      </p:tavLst>
                                    </p:anim>
                                    <p:anim calcmode="lin" valueType="num">
                                      <p:cBhvr additive="base">
                                        <p:cTn id="129" dur="2000"/>
                                        <p:tgtEl>
                                          <p:spTgt spid="547"/>
                                        </p:tgtEl>
                                        <p:attrNameLst>
                                          <p:attrName>ppt_h</p:attrName>
                                        </p:attrNameLst>
                                      </p:cBhvr>
                                      <p:tavLst>
                                        <p:tav tm="0">
                                          <p:val>
                                            <p:fltVal val="0"/>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548"/>
                                        </p:tgtEl>
                                        <p:attrNameLst>
                                          <p:attrName>style.visibility</p:attrName>
                                        </p:attrNameLst>
                                      </p:cBhvr>
                                      <p:to>
                                        <p:strVal val="visible"/>
                                      </p:to>
                                    </p:set>
                                    <p:anim calcmode="lin" valueType="num">
                                      <p:cBhvr additive="base">
                                        <p:cTn id="134" dur="500"/>
                                        <p:tgtEl>
                                          <p:spTgt spid="548"/>
                                        </p:tgtEl>
                                        <p:attrNameLst>
                                          <p:attrName>ppt_w</p:attrName>
                                        </p:attrNameLst>
                                      </p:cBhvr>
                                      <p:tavLst>
                                        <p:tav tm="0">
                                          <p:val>
                                            <p:fltVal val="0"/>
                                          </p:val>
                                        </p:tav>
                                        <p:tav tm="100000">
                                          <p:val>
                                            <p:strVal val="#ppt_w"/>
                                          </p:val>
                                        </p:tav>
                                      </p:tavLst>
                                    </p:anim>
                                    <p:anim calcmode="lin" valueType="num">
                                      <p:cBhvr additive="base">
                                        <p:cTn id="135" dur="500"/>
                                        <p:tgtEl>
                                          <p:spTgt spid="548"/>
                                        </p:tgtEl>
                                        <p:attrNameLst>
                                          <p:attrName>ppt_h</p:attrName>
                                        </p:attrNameLst>
                                      </p:cBhvr>
                                      <p:tavLst>
                                        <p:tav tm="0">
                                          <p:val>
                                            <p:fltVal val="0"/>
                                          </p:val>
                                        </p:tav>
                                        <p:tav tm="100000">
                                          <p:val>
                                            <p:strVal val="#ppt_h"/>
                                          </p:val>
                                        </p:tav>
                                      </p:tavLst>
                                    </p:anim>
                                  </p:childTnLst>
                                </p:cTn>
                              </p:par>
                            </p:childTnLst>
                          </p:cTn>
                        </p:par>
                        <p:par>
                          <p:cTn id="136" fill="hold">
                            <p:stCondLst>
                              <p:cond delay="500"/>
                            </p:stCondLst>
                            <p:childTnLst>
                              <p:par>
                                <p:cTn id="137" presetID="23" presetClass="entr" presetSubtype="16" fill="hold" nodeType="afterEffect">
                                  <p:stCondLst>
                                    <p:cond delay="0"/>
                                  </p:stCondLst>
                                  <p:childTnLst>
                                    <p:set>
                                      <p:cBhvr>
                                        <p:cTn id="138" dur="1" fill="hold">
                                          <p:stCondLst>
                                            <p:cond delay="0"/>
                                          </p:stCondLst>
                                        </p:cTn>
                                        <p:tgtEl>
                                          <p:spTgt spid="551"/>
                                        </p:tgtEl>
                                        <p:attrNameLst>
                                          <p:attrName>style.visibility</p:attrName>
                                        </p:attrNameLst>
                                      </p:cBhvr>
                                      <p:to>
                                        <p:strVal val="visible"/>
                                      </p:to>
                                    </p:set>
                                    <p:anim calcmode="lin" valueType="num">
                                      <p:cBhvr additive="base">
                                        <p:cTn id="139" dur="2000"/>
                                        <p:tgtEl>
                                          <p:spTgt spid="551"/>
                                        </p:tgtEl>
                                        <p:attrNameLst>
                                          <p:attrName>ppt_w</p:attrName>
                                        </p:attrNameLst>
                                      </p:cBhvr>
                                      <p:tavLst>
                                        <p:tav tm="0">
                                          <p:val>
                                            <p:fltVal val="0"/>
                                          </p:val>
                                        </p:tav>
                                        <p:tav tm="100000">
                                          <p:val>
                                            <p:strVal val="#ppt_w"/>
                                          </p:val>
                                        </p:tav>
                                      </p:tavLst>
                                    </p:anim>
                                    <p:anim calcmode="lin" valueType="num">
                                      <p:cBhvr additive="base">
                                        <p:cTn id="140" dur="2000"/>
                                        <p:tgtEl>
                                          <p:spTgt spid="551"/>
                                        </p:tgtEl>
                                        <p:attrNameLst>
                                          <p:attrName>ppt_h</p:attrName>
                                        </p:attrNameLst>
                                      </p:cBhvr>
                                      <p:tavLst>
                                        <p:tav tm="0">
                                          <p:val>
                                            <p:fltVal val="0"/>
                                          </p:val>
                                        </p:tav>
                                        <p:tav tm="100000">
                                          <p:val>
                                            <p:strVal val="#ppt_h"/>
                                          </p:val>
                                        </p:tav>
                                      </p:tavLst>
                                    </p:anim>
                                  </p:childTnLst>
                                </p:cTn>
                              </p:par>
                            </p:childTnLst>
                          </p:cTn>
                        </p:par>
                        <p:par>
                          <p:cTn id="141" fill="hold">
                            <p:stCondLst>
                              <p:cond delay="2500"/>
                            </p:stCondLst>
                            <p:childTnLst>
                              <p:par>
                                <p:cTn id="142" presetID="10" presetClass="entr" presetSubtype="0" fill="hold" nodeType="afterEffect">
                                  <p:stCondLst>
                                    <p:cond delay="0"/>
                                  </p:stCondLst>
                                  <p:childTnLst>
                                    <p:set>
                                      <p:cBhvr>
                                        <p:cTn id="143" dur="1" fill="hold">
                                          <p:stCondLst>
                                            <p:cond delay="0"/>
                                          </p:stCondLst>
                                        </p:cTn>
                                        <p:tgtEl>
                                          <p:spTgt spid="552"/>
                                        </p:tgtEl>
                                        <p:attrNameLst>
                                          <p:attrName>style.visibility</p:attrName>
                                        </p:attrNameLst>
                                      </p:cBhvr>
                                      <p:to>
                                        <p:strVal val="visible"/>
                                      </p:to>
                                    </p:set>
                                    <p:animEffect transition="in" filter="fade">
                                      <p:cBhvr>
                                        <p:cTn id="144" dur="1000"/>
                                        <p:tgtEl>
                                          <p:spTgt spid="552"/>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40"/>
                                        </p:tgtEl>
                                        <p:attrNameLst>
                                          <p:attrName>style.visibility</p:attrName>
                                        </p:attrNameLst>
                                      </p:cBhvr>
                                      <p:to>
                                        <p:strVal val="visible"/>
                                      </p:to>
                                    </p:set>
                                    <p:animEffect transition="in" filter="fade">
                                      <p:cBhvr>
                                        <p:cTn id="149" dur="80"/>
                                        <p:tgtEl>
                                          <p:spTgt spid="540"/>
                                        </p:tgtEl>
                                      </p:cBhvr>
                                    </p:animEffect>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nodeType="clickEffect">
                                  <p:stCondLst>
                                    <p:cond delay="0"/>
                                  </p:stCondLst>
                                  <p:childTnLst>
                                    <p:set>
                                      <p:cBhvr>
                                        <p:cTn id="153" dur="1" fill="hold">
                                          <p:stCondLst>
                                            <p:cond delay="0"/>
                                          </p:stCondLst>
                                        </p:cTn>
                                        <p:tgtEl>
                                          <p:spTgt spid="564"/>
                                        </p:tgtEl>
                                        <p:attrNameLst>
                                          <p:attrName>style.visibility</p:attrName>
                                        </p:attrNameLst>
                                      </p:cBhvr>
                                      <p:to>
                                        <p:strVal val="visible"/>
                                      </p:to>
                                    </p:set>
                                    <p:anim calcmode="lin" valueType="num">
                                      <p:cBhvr additive="base">
                                        <p:cTn id="154" dur="500"/>
                                        <p:tgtEl>
                                          <p:spTgt spid="564"/>
                                        </p:tgtEl>
                                        <p:attrNameLst>
                                          <p:attrName>ppt_w</p:attrName>
                                        </p:attrNameLst>
                                      </p:cBhvr>
                                      <p:tavLst>
                                        <p:tav tm="0">
                                          <p:val>
                                            <p:fltVal val="0"/>
                                          </p:val>
                                        </p:tav>
                                        <p:tav tm="100000">
                                          <p:val>
                                            <p:strVal val="#ppt_w"/>
                                          </p:val>
                                        </p:tav>
                                      </p:tavLst>
                                    </p:anim>
                                    <p:anim calcmode="lin" valueType="num">
                                      <p:cBhvr additive="base">
                                        <p:cTn id="155" dur="500"/>
                                        <p:tgtEl>
                                          <p:spTgt spid="5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pSp>
        <p:nvGrpSpPr>
          <p:cNvPr id="569" name="Google Shape;569;p24"/>
          <p:cNvGrpSpPr/>
          <p:nvPr/>
        </p:nvGrpSpPr>
        <p:grpSpPr>
          <a:xfrm>
            <a:off x="8936181" y="0"/>
            <a:ext cx="3890553" cy="6904758"/>
            <a:chOff x="8936181" y="0"/>
            <a:chExt cx="3890553" cy="6904758"/>
          </a:xfrm>
        </p:grpSpPr>
        <p:grpSp>
          <p:nvGrpSpPr>
            <p:cNvPr id="570" name="Google Shape;570;p24"/>
            <p:cNvGrpSpPr/>
            <p:nvPr/>
          </p:nvGrpSpPr>
          <p:grpSpPr>
            <a:xfrm>
              <a:off x="9055676" y="0"/>
              <a:ext cx="3136324" cy="6858000"/>
              <a:chOff x="9055676" y="0"/>
              <a:chExt cx="3136324" cy="6858000"/>
            </a:xfrm>
          </p:grpSpPr>
          <p:sp>
            <p:nvSpPr>
              <p:cNvPr id="571" name="Google Shape;571;p2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2" name="Google Shape;572;p2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3" name="Google Shape;573;p2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4" name="Google Shape;574;p2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5" name="Google Shape;575;p2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576" name="Google Shape;576;p24"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77" name="Google Shape;577;p24"/>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578" name="Google Shape;578;p24"/>
          <p:cNvSpPr txBox="1"/>
          <p:nvPr/>
        </p:nvSpPr>
        <p:spPr>
          <a:xfrm>
            <a:off x="4267200" y="1600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79" name="Google Shape;579;p24"/>
          <p:cNvSpPr txBox="1"/>
          <p:nvPr/>
        </p:nvSpPr>
        <p:spPr>
          <a:xfrm>
            <a:off x="990600" y="1752600"/>
            <a:ext cx="716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hlinkClick r:id="rId4"/>
              </a:rPr>
              <a:t>S</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80" name="Google Shape;580;p24"/>
          <p:cNvSpPr txBox="1"/>
          <p:nvPr/>
        </p:nvSpPr>
        <p:spPr>
          <a:xfrm>
            <a:off x="4191000" y="16764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81" name="Google Shape;581;p24"/>
          <p:cNvSpPr txBox="1"/>
          <p:nvPr/>
        </p:nvSpPr>
        <p:spPr>
          <a:xfrm>
            <a:off x="4092575" y="1676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82" name="Google Shape;582;p24"/>
          <p:cNvSpPr txBox="1"/>
          <p:nvPr/>
        </p:nvSpPr>
        <p:spPr>
          <a:xfrm>
            <a:off x="58674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83" name="Google Shape;583;p24"/>
          <p:cNvSpPr txBox="1"/>
          <p:nvPr/>
        </p:nvSpPr>
        <p:spPr>
          <a:xfrm>
            <a:off x="990600" y="2438400"/>
            <a:ext cx="7848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P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baseline="-25000">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84" name="Google Shape;584;p24"/>
          <p:cNvSpPr txBox="1"/>
          <p:nvPr/>
        </p:nvSpPr>
        <p:spPr>
          <a:xfrm>
            <a:off x="4572000" y="49672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85" name="Google Shape;585;p24"/>
          <p:cNvSpPr txBox="1"/>
          <p:nvPr/>
        </p:nvSpPr>
        <p:spPr>
          <a:xfrm>
            <a:off x="5638800" y="24384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H</a:t>
            </a:r>
            <a:r>
              <a:rPr lang="en-US" sz="2800" b="1" baseline="-25000">
                <a:solidFill>
                  <a:srgbClr val="660033"/>
                </a:solidFill>
                <a:latin typeface="Arial" panose="020B0604020202020204"/>
                <a:ea typeface="Arial" panose="020B0604020202020204"/>
                <a:cs typeface="Arial" panose="020B0604020202020204"/>
                <a:sym typeface="Arial" panose="020B0604020202020204"/>
              </a:rPr>
              <a:t>3</a:t>
            </a:r>
            <a:r>
              <a:rPr lang="en-US" sz="2800" b="1">
                <a:solidFill>
                  <a:srgbClr val="660033"/>
                </a:solidFill>
                <a:latin typeface="Arial" panose="020B0604020202020204"/>
                <a:ea typeface="Arial" panose="020B0604020202020204"/>
                <a:cs typeface="Arial" panose="020B0604020202020204"/>
                <a:sym typeface="Arial" panose="020B0604020202020204"/>
              </a:rPr>
              <a:t>PO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86" name="Google Shape;586;p24"/>
          <p:cNvSpPr txBox="1"/>
          <p:nvPr/>
        </p:nvSpPr>
        <p:spPr>
          <a:xfrm>
            <a:off x="4308475" y="1524000"/>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87" name="Google Shape;587;p24"/>
          <p:cNvSpPr txBox="1"/>
          <p:nvPr/>
        </p:nvSpPr>
        <p:spPr>
          <a:xfrm>
            <a:off x="5029200" y="838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88" name="Google Shape;588;p24"/>
          <p:cNvSpPr txBox="1"/>
          <p:nvPr/>
        </p:nvSpPr>
        <p:spPr>
          <a:xfrm>
            <a:off x="5181600" y="838200"/>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89" name="Google Shape;589;p24"/>
          <p:cNvSpPr txBox="1"/>
          <p:nvPr/>
        </p:nvSpPr>
        <p:spPr>
          <a:xfrm>
            <a:off x="762000" y="1066800"/>
            <a:ext cx="716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90" name="Google Shape;590;p24"/>
          <p:cNvSpPr txBox="1"/>
          <p:nvPr/>
        </p:nvSpPr>
        <p:spPr>
          <a:xfrm>
            <a:off x="5029200" y="10668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91" name="Google Shape;591;p24"/>
          <p:cNvSpPr txBox="1"/>
          <p:nvPr/>
        </p:nvSpPr>
        <p:spPr>
          <a:xfrm>
            <a:off x="3962400" y="838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92" name="Google Shape;592;p24"/>
          <p:cNvSpPr txBox="1"/>
          <p:nvPr/>
        </p:nvSpPr>
        <p:spPr>
          <a:xfrm>
            <a:off x="42672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93" name="Google Shape;593;p24"/>
          <p:cNvSpPr txBox="1"/>
          <p:nvPr/>
        </p:nvSpPr>
        <p:spPr>
          <a:xfrm>
            <a:off x="-76200" y="0"/>
            <a:ext cx="6400800" cy="5822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2. Tác dụng với phi kim</a:t>
            </a:r>
            <a:r>
              <a:rPr lang="vi-VN" altLang="en-US" sz="32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003300"/>
                </a:solidFill>
                <a:latin typeface="Arial" panose="020B0604020202020204"/>
                <a:ea typeface="Arial" panose="020B0604020202020204"/>
                <a:cs typeface="Arial" panose="020B0604020202020204"/>
                <a:sym typeface="Arial" panose="020B0604020202020204"/>
              </a:rPr>
              <a:t>(C,S,P)🡪</a:t>
            </a:r>
            <a:endParaRPr sz="2800" b="1" u="sng">
              <a:solidFill>
                <a:srgbClr val="660033"/>
              </a:solidFill>
              <a:latin typeface="Arial" panose="020B0604020202020204"/>
              <a:ea typeface="Arial" panose="020B0604020202020204"/>
              <a:cs typeface="Arial" panose="020B0604020202020204"/>
              <a:sym typeface="Arial" panose="020B0604020202020204"/>
            </a:endParaRPr>
          </a:p>
        </p:txBody>
      </p:sp>
      <p:cxnSp>
        <p:nvCxnSpPr>
          <p:cNvPr id="594" name="Google Shape;594;p24"/>
          <p:cNvCxnSpPr/>
          <p:nvPr/>
        </p:nvCxnSpPr>
        <p:spPr>
          <a:xfrm>
            <a:off x="2895600" y="1295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5" name="Google Shape;595;p24"/>
          <p:cNvCxnSpPr/>
          <p:nvPr/>
        </p:nvCxnSpPr>
        <p:spPr>
          <a:xfrm>
            <a:off x="2971800" y="2057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6" name="Google Shape;596;p24"/>
          <p:cNvCxnSpPr/>
          <p:nvPr/>
        </p:nvCxnSpPr>
        <p:spPr>
          <a:xfrm>
            <a:off x="3124200" y="27432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597" name="Google Shape;597;p24"/>
          <p:cNvSpPr txBox="1"/>
          <p:nvPr/>
        </p:nvSpPr>
        <p:spPr>
          <a:xfrm>
            <a:off x="838200" y="3352800"/>
            <a:ext cx="67056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3. Tác dụng với chất khử khác</a:t>
            </a:r>
          </a:p>
        </p:txBody>
      </p:sp>
      <p:sp>
        <p:nvSpPr>
          <p:cNvPr id="598" name="Google Shape;598;p24"/>
          <p:cNvSpPr txBox="1"/>
          <p:nvPr/>
        </p:nvSpPr>
        <p:spPr>
          <a:xfrm>
            <a:off x="685800" y="4343400"/>
            <a:ext cx="7848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FeO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99" name="Google Shape;599;p24"/>
          <p:cNvCxnSpPr/>
          <p:nvPr/>
        </p:nvCxnSpPr>
        <p:spPr>
          <a:xfrm>
            <a:off x="3276600" y="4572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00" name="Google Shape;600;p24"/>
          <p:cNvSpPr txBox="1"/>
          <p:nvPr/>
        </p:nvSpPr>
        <p:spPr>
          <a:xfrm>
            <a:off x="3886200" y="9906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CO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  </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601" name="Google Shape;601;p24"/>
          <p:cNvSpPr txBox="1"/>
          <p:nvPr/>
        </p:nvSpPr>
        <p:spPr>
          <a:xfrm>
            <a:off x="4114800" y="24384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602" name="Google Shape;602;p24"/>
          <p:cNvSpPr txBox="1"/>
          <p:nvPr/>
        </p:nvSpPr>
        <p:spPr>
          <a:xfrm>
            <a:off x="838200" y="4038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603" name="Google Shape;603;p24"/>
          <p:cNvSpPr txBox="1"/>
          <p:nvPr/>
        </p:nvSpPr>
        <p:spPr>
          <a:xfrm>
            <a:off x="4232275" y="4098925"/>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grpSp>
        <p:nvGrpSpPr>
          <p:cNvPr id="604" name="Google Shape;604;p24"/>
          <p:cNvGrpSpPr/>
          <p:nvPr/>
        </p:nvGrpSpPr>
        <p:grpSpPr>
          <a:xfrm>
            <a:off x="685800" y="5029200"/>
            <a:ext cx="8153400" cy="457200"/>
            <a:chOff x="240" y="3168"/>
            <a:chExt cx="5136" cy="288"/>
          </a:xfrm>
        </p:grpSpPr>
        <p:sp>
          <p:nvSpPr>
            <p:cNvPr id="605" name="Google Shape;605;p24"/>
            <p:cNvSpPr txBox="1"/>
            <p:nvPr/>
          </p:nvSpPr>
          <p:spPr>
            <a:xfrm>
              <a:off x="240" y="3168"/>
              <a:ext cx="5136"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Fe</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a:t>
              </a:r>
              <a:r>
                <a:rPr lang="en-US" sz="2400" b="1">
                  <a:solidFill>
                    <a:schemeClr val="dk1"/>
                  </a:solidFill>
                  <a:latin typeface="Arial" panose="020B0604020202020204"/>
                  <a:ea typeface="Arial" panose="020B0604020202020204"/>
                  <a:cs typeface="Arial" panose="020B0604020202020204"/>
                  <a:sym typeface="Arial" panose="020B0604020202020204"/>
                </a:rPr>
                <a:t> +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H</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Fe</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a:t>
              </a:r>
              <a:r>
                <a:rPr lang="en-US" sz="2400" b="1">
                  <a:solidFill>
                    <a:schemeClr val="dk1"/>
                  </a:solidFill>
                  <a:latin typeface="Arial" panose="020B0604020202020204"/>
                  <a:ea typeface="Arial" panose="020B0604020202020204"/>
                  <a:cs typeface="Arial" panose="020B0604020202020204"/>
                  <a:sym typeface="Arial" panose="020B0604020202020204"/>
                </a:rPr>
                <a:t>)</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H</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606" name="Google Shape;606;p24"/>
            <p:cNvCxnSpPr/>
            <p:nvPr/>
          </p:nvCxnSpPr>
          <p:spPr>
            <a:xfrm>
              <a:off x="1920" y="3312"/>
              <a:ext cx="672" cy="0"/>
            </a:xfrm>
            <a:prstGeom prst="straightConnector1">
              <a:avLst/>
            </a:prstGeom>
            <a:noFill/>
            <a:ln w="38100" cap="flat" cmpd="sng">
              <a:solidFill>
                <a:schemeClr val="dk1"/>
              </a:solidFill>
              <a:prstDash val="solid"/>
              <a:round/>
              <a:headEnd type="none" w="med" len="med"/>
              <a:tailEnd type="triangle" w="med" len="med"/>
            </a:ln>
          </p:spPr>
        </p:cxnSp>
      </p:grpSp>
      <p:sp>
        <p:nvSpPr>
          <p:cNvPr id="607" name="Google Shape;607;p24"/>
          <p:cNvSpPr txBox="1"/>
          <p:nvPr/>
        </p:nvSpPr>
        <p:spPr>
          <a:xfrm>
            <a:off x="838200" y="4800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+8/3</a:t>
            </a:r>
          </a:p>
        </p:txBody>
      </p:sp>
      <p:sp>
        <p:nvSpPr>
          <p:cNvPr id="608" name="Google Shape;608;p24"/>
          <p:cNvSpPr txBox="1"/>
          <p:nvPr/>
        </p:nvSpPr>
        <p:spPr>
          <a:xfrm>
            <a:off x="4819650" y="4800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09" name="Google Shape;609;p24"/>
          <p:cNvSpPr txBox="1"/>
          <p:nvPr/>
        </p:nvSpPr>
        <p:spPr>
          <a:xfrm>
            <a:off x="762000" y="5715000"/>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610" name="Google Shape;610;p24"/>
          <p:cNvCxnSpPr/>
          <p:nvPr/>
        </p:nvCxnSpPr>
        <p:spPr>
          <a:xfrm>
            <a:off x="3429000" y="60198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11" name="Google Shape;611;p24"/>
          <p:cNvSpPr txBox="1"/>
          <p:nvPr/>
        </p:nvSpPr>
        <p:spPr>
          <a:xfrm>
            <a:off x="4648200" y="5638800"/>
            <a:ext cx="1981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612" name="Google Shape;612;p24"/>
          <p:cNvSpPr txBox="1"/>
          <p:nvPr/>
        </p:nvSpPr>
        <p:spPr>
          <a:xfrm>
            <a:off x="6477000" y="56388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613" name="Google Shape;613;p24"/>
          <p:cNvSpPr txBox="1"/>
          <p:nvPr/>
        </p:nvSpPr>
        <p:spPr>
          <a:xfrm>
            <a:off x="4648200" y="54102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14" name="Google Shape;614;p24"/>
          <p:cNvSpPr txBox="1"/>
          <p:nvPr/>
        </p:nvSpPr>
        <p:spPr>
          <a:xfrm>
            <a:off x="838200" y="8382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15" name="Google Shape;615;p24"/>
          <p:cNvSpPr txBox="1"/>
          <p:nvPr/>
        </p:nvSpPr>
        <p:spPr>
          <a:xfrm>
            <a:off x="1981200" y="8223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616" name="Google Shape;616;p24"/>
          <p:cNvSpPr txBox="1"/>
          <p:nvPr/>
        </p:nvSpPr>
        <p:spPr>
          <a:xfrm>
            <a:off x="3886200" y="746125"/>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617" name="Google Shape;617;p24"/>
          <p:cNvSpPr txBox="1"/>
          <p:nvPr/>
        </p:nvSpPr>
        <p:spPr>
          <a:xfrm>
            <a:off x="1066800" y="15240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18" name="Google Shape;618;p24"/>
          <p:cNvSpPr txBox="1"/>
          <p:nvPr/>
        </p:nvSpPr>
        <p:spPr>
          <a:xfrm>
            <a:off x="2133600" y="1524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619" name="Google Shape;619;p24"/>
          <p:cNvSpPr txBox="1"/>
          <p:nvPr/>
        </p:nvSpPr>
        <p:spPr>
          <a:xfrm>
            <a:off x="1295400" y="22098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20" name="Google Shape;620;p24"/>
          <p:cNvSpPr txBox="1"/>
          <p:nvPr/>
        </p:nvSpPr>
        <p:spPr>
          <a:xfrm>
            <a:off x="5943600" y="2193925"/>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+5</a:t>
            </a:r>
          </a:p>
        </p:txBody>
      </p:sp>
      <p:sp>
        <p:nvSpPr>
          <p:cNvPr id="621" name="Google Shape;621;p24"/>
          <p:cNvSpPr txBox="1"/>
          <p:nvPr/>
        </p:nvSpPr>
        <p:spPr>
          <a:xfrm>
            <a:off x="762000" y="54864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22" name="Google Shape;622;p24"/>
          <p:cNvSpPr txBox="1"/>
          <p:nvPr/>
        </p:nvSpPr>
        <p:spPr>
          <a:xfrm>
            <a:off x="1371600" y="10810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3" name="Google Shape;623;p24"/>
          <p:cNvSpPr txBox="1"/>
          <p:nvPr/>
        </p:nvSpPr>
        <p:spPr>
          <a:xfrm>
            <a:off x="6019800" y="10668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4" name="Google Shape;624;p24"/>
          <p:cNvSpPr txBox="1"/>
          <p:nvPr/>
        </p:nvSpPr>
        <p:spPr>
          <a:xfrm>
            <a:off x="4953000" y="10668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5" name="Google Shape;625;p24"/>
          <p:cNvSpPr txBox="1"/>
          <p:nvPr/>
        </p:nvSpPr>
        <p:spPr>
          <a:xfrm>
            <a:off x="1524000" y="17526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6" name="Google Shape;626;p24"/>
          <p:cNvSpPr txBox="1"/>
          <p:nvPr/>
        </p:nvSpPr>
        <p:spPr>
          <a:xfrm>
            <a:off x="6019800" y="17526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7" name="Google Shape;627;p24"/>
          <p:cNvSpPr txBox="1"/>
          <p:nvPr/>
        </p:nvSpPr>
        <p:spPr>
          <a:xfrm>
            <a:off x="914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8" name="Google Shape;628;p24"/>
          <p:cNvSpPr txBox="1"/>
          <p:nvPr/>
        </p:nvSpPr>
        <p:spPr>
          <a:xfrm>
            <a:off x="1676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5</a:t>
            </a:r>
          </a:p>
        </p:txBody>
      </p:sp>
      <p:sp>
        <p:nvSpPr>
          <p:cNvPr id="629" name="Google Shape;629;p24"/>
          <p:cNvSpPr txBox="1"/>
          <p:nvPr/>
        </p:nvSpPr>
        <p:spPr>
          <a:xfrm>
            <a:off x="40386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5</a:t>
            </a:r>
          </a:p>
        </p:txBody>
      </p:sp>
      <p:sp>
        <p:nvSpPr>
          <p:cNvPr id="630" name="Google Shape;630;p24"/>
          <p:cNvSpPr txBox="1"/>
          <p:nvPr/>
        </p:nvSpPr>
        <p:spPr>
          <a:xfrm>
            <a:off x="5410200" y="2376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1" name="Google Shape;631;p24"/>
          <p:cNvSpPr txBox="1"/>
          <p:nvPr/>
        </p:nvSpPr>
        <p:spPr>
          <a:xfrm>
            <a:off x="71628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2" name="Google Shape;632;p24"/>
          <p:cNvSpPr txBox="1"/>
          <p:nvPr/>
        </p:nvSpPr>
        <p:spPr>
          <a:xfrm>
            <a:off x="609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3" name="Google Shape;633;p24"/>
          <p:cNvSpPr txBox="1"/>
          <p:nvPr/>
        </p:nvSpPr>
        <p:spPr>
          <a:xfrm>
            <a:off x="1752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634" name="Google Shape;634;p24"/>
          <p:cNvSpPr txBox="1"/>
          <p:nvPr/>
        </p:nvSpPr>
        <p:spPr>
          <a:xfrm>
            <a:off x="72390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635" name="Google Shape;635;p24"/>
          <p:cNvSpPr txBox="1"/>
          <p:nvPr/>
        </p:nvSpPr>
        <p:spPr>
          <a:xfrm>
            <a:off x="533400" y="5043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6" name="Google Shape;636;p24"/>
          <p:cNvSpPr txBox="1"/>
          <p:nvPr/>
        </p:nvSpPr>
        <p:spPr>
          <a:xfrm>
            <a:off x="1981200" y="5043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a:t>
            </a:r>
          </a:p>
        </p:txBody>
      </p:sp>
      <p:sp>
        <p:nvSpPr>
          <p:cNvPr id="637" name="Google Shape;637;p24"/>
          <p:cNvSpPr txBox="1"/>
          <p:nvPr/>
        </p:nvSpPr>
        <p:spPr>
          <a:xfrm>
            <a:off x="6397625" y="50292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638" name="Google Shape;638;p24"/>
          <p:cNvSpPr txBox="1"/>
          <p:nvPr/>
        </p:nvSpPr>
        <p:spPr>
          <a:xfrm>
            <a:off x="7429500" y="50292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a:t>
            </a:r>
          </a:p>
        </p:txBody>
      </p:sp>
      <p:sp>
        <p:nvSpPr>
          <p:cNvPr id="639" name="Google Shape;639;p24"/>
          <p:cNvSpPr txBox="1"/>
          <p:nvPr/>
        </p:nvSpPr>
        <p:spPr>
          <a:xfrm>
            <a:off x="6172200" y="152400"/>
            <a:ext cx="3276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0000FF"/>
                </a:solidFill>
                <a:latin typeface="Arial" panose="020B0604020202020204"/>
                <a:ea typeface="Arial" panose="020B0604020202020204"/>
                <a:cs typeface="Arial" panose="020B0604020202020204"/>
                <a:sym typeface="Arial" panose="020B0604020202020204"/>
              </a:rPr>
              <a:t>CO</a:t>
            </a:r>
            <a:r>
              <a:rPr lang="en-US" sz="2800" b="1" u="sng"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FF00FF"/>
                </a:solidFill>
                <a:latin typeface="Arial" panose="020B0604020202020204"/>
                <a:ea typeface="Arial" panose="020B0604020202020204"/>
                <a:cs typeface="Arial" panose="020B0604020202020204"/>
                <a:sym typeface="Arial" panose="020B0604020202020204"/>
              </a:rPr>
              <a:t>SO</a:t>
            </a:r>
            <a:r>
              <a:rPr lang="en-US" sz="2800" b="1" u="sng" baseline="-25000">
                <a:solidFill>
                  <a:srgbClr val="FF00FF"/>
                </a:solidFill>
                <a:latin typeface="Arial" panose="020B0604020202020204"/>
                <a:ea typeface="Arial" panose="020B0604020202020204"/>
                <a:cs typeface="Arial" panose="020B0604020202020204"/>
                <a:sym typeface="Arial" panose="020B0604020202020204"/>
              </a:rPr>
              <a:t>2</a:t>
            </a:r>
            <a:r>
              <a:rPr lang="en-US" sz="28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660033"/>
                </a:solidFill>
                <a:latin typeface="Arial" panose="020B0604020202020204"/>
                <a:ea typeface="Arial" panose="020B0604020202020204"/>
                <a:cs typeface="Arial" panose="020B0604020202020204"/>
                <a:sym typeface="Arial" panose="020B0604020202020204"/>
              </a:rPr>
              <a:t>H</a:t>
            </a:r>
            <a:r>
              <a:rPr lang="en-US" sz="2800" b="1" u="sng" baseline="-25000">
                <a:solidFill>
                  <a:srgbClr val="660033"/>
                </a:solidFill>
                <a:latin typeface="Arial" panose="020B0604020202020204"/>
                <a:ea typeface="Arial" panose="020B0604020202020204"/>
                <a:cs typeface="Arial" panose="020B0604020202020204"/>
                <a:sym typeface="Arial" panose="020B0604020202020204"/>
              </a:rPr>
              <a:t>3</a:t>
            </a:r>
            <a:r>
              <a:rPr lang="en-US" sz="2800" b="1" u="sng">
                <a:solidFill>
                  <a:srgbClr val="660033"/>
                </a:solidFill>
                <a:latin typeface="Arial" panose="020B0604020202020204"/>
                <a:ea typeface="Arial" panose="020B0604020202020204"/>
                <a:cs typeface="Arial" panose="020B0604020202020204"/>
                <a:sym typeface="Arial" panose="020B0604020202020204"/>
              </a:rPr>
              <a:t>PO</a:t>
            </a:r>
            <a:r>
              <a:rPr lang="en-US" sz="2800" b="1" u="sng" baseline="-25000">
                <a:solidFill>
                  <a:srgbClr val="660033"/>
                </a:solidFill>
                <a:latin typeface="Arial" panose="020B0604020202020204"/>
                <a:ea typeface="Arial" panose="020B0604020202020204"/>
                <a:cs typeface="Arial" panose="020B0604020202020204"/>
                <a:sym typeface="Arial" panose="020B0604020202020204"/>
              </a:rPr>
              <a:t>4</a:t>
            </a:r>
            <a:endParaRPr sz="2800" b="1" u="sng">
              <a:solidFill>
                <a:srgbClr val="660033"/>
              </a:solidFill>
              <a:latin typeface="Arial" panose="020B0604020202020204"/>
              <a:ea typeface="Arial" panose="020B0604020202020204"/>
              <a:cs typeface="Arial" panose="020B0604020202020204"/>
              <a:sym typeface="Arial" panose="020B0604020202020204"/>
            </a:endParaRPr>
          </a:p>
        </p:txBody>
      </p:sp>
      <p:sp>
        <p:nvSpPr>
          <p:cNvPr id="640" name="Google Shape;640;p24"/>
          <p:cNvSpPr txBox="1"/>
          <p:nvPr/>
        </p:nvSpPr>
        <p:spPr>
          <a:xfrm>
            <a:off x="152400" y="6172200"/>
            <a:ext cx="3048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6600CC"/>
                </a:solidFill>
                <a:latin typeface="Arial" panose="020B0604020202020204"/>
                <a:ea typeface="Arial" panose="020B0604020202020204"/>
                <a:cs typeface="Arial" panose="020B0604020202020204"/>
                <a:sym typeface="Arial" panose="020B0604020202020204"/>
              </a:rPr>
              <a:t>Không là chất khử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2000"/>
                                        <p:tgtEl>
                                          <p:spTgt spid="5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 calcmode="lin" valueType="num">
                                      <p:cBhvr additive="base">
                                        <p:cTn id="12" dur="500"/>
                                        <p:tgtEl>
                                          <p:spTgt spid="639"/>
                                        </p:tgtEl>
                                        <p:attrNameLst>
                                          <p:attrName>ppt_w</p:attrName>
                                        </p:attrNameLst>
                                      </p:cBhvr>
                                      <p:tavLst>
                                        <p:tav tm="0">
                                          <p:val>
                                            <p:fltVal val="0"/>
                                          </p:val>
                                        </p:tav>
                                        <p:tav tm="100000">
                                          <p:val>
                                            <p:strVal val="#ppt_w"/>
                                          </p:val>
                                        </p:tav>
                                      </p:tavLst>
                                    </p:anim>
                                    <p:anim calcmode="lin" valueType="num">
                                      <p:cBhvr additive="base">
                                        <p:cTn id="13" dur="500"/>
                                        <p:tgtEl>
                                          <p:spTgt spid="6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9"/>
                                        </p:tgtEl>
                                        <p:attrNameLst>
                                          <p:attrName>style.visibility</p:attrName>
                                        </p:attrNameLst>
                                      </p:cBhvr>
                                      <p:to>
                                        <p:strVal val="visible"/>
                                      </p:to>
                                    </p:set>
                                    <p:animEffect transition="in" filter="fade">
                                      <p:cBhvr>
                                        <p:cTn id="18" dur="80"/>
                                        <p:tgtEl>
                                          <p:spTgt spid="589"/>
                                        </p:tgtEl>
                                      </p:cBhvr>
                                    </p:animEffect>
                                  </p:childTnLst>
                                </p:cTn>
                              </p:par>
                              <p:par>
                                <p:cTn id="19" presetID="10" presetClass="entr" presetSubtype="0" fill="hold" nodeType="withEffect">
                                  <p:stCondLst>
                                    <p:cond delay="0"/>
                                  </p:stCondLst>
                                  <p:childTnLst>
                                    <p:set>
                                      <p:cBhvr>
                                        <p:cTn id="20" dur="1" fill="hold">
                                          <p:stCondLst>
                                            <p:cond delay="0"/>
                                          </p:stCondLst>
                                        </p:cTn>
                                        <p:tgtEl>
                                          <p:spTgt spid="594"/>
                                        </p:tgtEl>
                                        <p:attrNameLst>
                                          <p:attrName>style.visibility</p:attrName>
                                        </p:attrNameLst>
                                      </p:cBhvr>
                                      <p:to>
                                        <p:strVal val="visible"/>
                                      </p:to>
                                    </p:set>
                                    <p:animEffect transition="in" filter="fade">
                                      <p:cBhvr>
                                        <p:cTn id="21" dur="2000"/>
                                        <p:tgtEl>
                                          <p:spTgt spid="5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79"/>
                                        </p:tgtEl>
                                        <p:attrNameLst>
                                          <p:attrName>style.visibility</p:attrName>
                                        </p:attrNameLst>
                                      </p:cBhvr>
                                      <p:to>
                                        <p:strVal val="visible"/>
                                      </p:to>
                                    </p:set>
                                    <p:animEffect transition="in" filter="fade">
                                      <p:cBhvr>
                                        <p:cTn id="26" dur="80"/>
                                        <p:tgtEl>
                                          <p:spTgt spid="579"/>
                                        </p:tgtEl>
                                      </p:cBhvr>
                                    </p:animEffect>
                                  </p:childTnLst>
                                </p:cTn>
                              </p:par>
                              <p:par>
                                <p:cTn id="27" presetID="10" presetClass="entr" presetSubtype="0" fill="hold" nodeType="withEffect">
                                  <p:stCondLst>
                                    <p:cond delay="0"/>
                                  </p:stCondLst>
                                  <p:childTnLst>
                                    <p:set>
                                      <p:cBhvr>
                                        <p:cTn id="28" dur="1" fill="hold">
                                          <p:stCondLst>
                                            <p:cond delay="0"/>
                                          </p:stCondLst>
                                        </p:cTn>
                                        <p:tgtEl>
                                          <p:spTgt spid="595"/>
                                        </p:tgtEl>
                                        <p:attrNameLst>
                                          <p:attrName>style.visibility</p:attrName>
                                        </p:attrNameLst>
                                      </p:cBhvr>
                                      <p:to>
                                        <p:strVal val="visible"/>
                                      </p:to>
                                    </p:set>
                                    <p:animEffect transition="in" filter="fade">
                                      <p:cBhvr>
                                        <p:cTn id="29" dur="1000"/>
                                        <p:tgtEl>
                                          <p:spTgt spid="5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3"/>
                                        </p:tgtEl>
                                        <p:attrNameLst>
                                          <p:attrName>style.visibility</p:attrName>
                                        </p:attrNameLst>
                                      </p:cBhvr>
                                      <p:to>
                                        <p:strVal val="visible"/>
                                      </p:to>
                                    </p:set>
                                    <p:animEffect transition="in" filter="fade">
                                      <p:cBhvr>
                                        <p:cTn id="34" dur="80"/>
                                        <p:tgtEl>
                                          <p:spTgt spid="583"/>
                                        </p:tgtEl>
                                      </p:cBhvr>
                                    </p:animEffect>
                                  </p:childTnLst>
                                </p:cTn>
                              </p:par>
                              <p:par>
                                <p:cTn id="35" presetID="10" presetClass="entr" presetSubtype="0" fill="hold" nodeType="withEffect">
                                  <p:stCondLst>
                                    <p:cond delay="0"/>
                                  </p:stCondLst>
                                  <p:childTnLst>
                                    <p:set>
                                      <p:cBhvr>
                                        <p:cTn id="36" dur="1" fill="hold">
                                          <p:stCondLst>
                                            <p:cond delay="0"/>
                                          </p:stCondLst>
                                        </p:cTn>
                                        <p:tgtEl>
                                          <p:spTgt spid="596"/>
                                        </p:tgtEl>
                                        <p:attrNameLst>
                                          <p:attrName>style.visibility</p:attrName>
                                        </p:attrNameLst>
                                      </p:cBhvr>
                                      <p:to>
                                        <p:strVal val="visible"/>
                                      </p:to>
                                    </p:set>
                                    <p:animEffect transition="in" filter="fade">
                                      <p:cBhvr>
                                        <p:cTn id="37" dur="2000"/>
                                        <p:tgtEl>
                                          <p:spTgt spid="596"/>
                                        </p:tgtEl>
                                      </p:cBhvr>
                                    </p:animEffect>
                                  </p:childTnLst>
                                </p:cTn>
                              </p:par>
                              <p:par>
                                <p:cTn id="38" presetID="1" presetClass="entr" presetSubtype="0" fill="hold" nodeType="withEffect">
                                  <p:stCondLst>
                                    <p:cond delay="0"/>
                                  </p:stCondLst>
                                  <p:childTnLst>
                                    <p:set>
                                      <p:cBhvr>
                                        <p:cTn id="39" dur="1" fill="hold">
                                          <p:stCondLst>
                                            <p:cond delay="0"/>
                                          </p:stCondLst>
                                        </p:cTn>
                                        <p:tgtEl>
                                          <p:spTgt spid="591"/>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591"/>
                                        </p:tgtEl>
                                        <p:attrNameLst>
                                          <p:attrName>style.visibility</p:attrName>
                                        </p:attrNameLst>
                                      </p:cBhvr>
                                      <p:to>
                                        <p:strVal val="visible"/>
                                      </p:to>
                                    </p:set>
                                    <p:animEffect transition="in" filter="fade">
                                      <p:cBhvr>
                                        <p:cTn id="42" dur="5000"/>
                                        <p:tgtEl>
                                          <p:spTgt spid="591"/>
                                        </p:tgtEl>
                                      </p:cBhvr>
                                    </p:animEffect>
                                  </p:childTnLst>
                                </p:cTn>
                              </p:par>
                              <p:par>
                                <p:cTn id="43" presetID="1" presetClass="entr" presetSubtype="0" fill="hold" nodeType="withEffect">
                                  <p:stCondLst>
                                    <p:cond delay="0"/>
                                  </p:stCondLst>
                                  <p:childTnLst>
                                    <p:set>
                                      <p:cBhvr>
                                        <p:cTn id="44" dur="1" fill="hold">
                                          <p:stCondLst>
                                            <p:cond delay="0"/>
                                          </p:stCondLst>
                                        </p:cTn>
                                        <p:tgtEl>
                                          <p:spTgt spid="5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587"/>
                                        </p:tgtEl>
                                        <p:attrNameLst>
                                          <p:attrName>style.visibility</p:attrName>
                                        </p:attrNameLst>
                                      </p:cBhvr>
                                      <p:to>
                                        <p:strVal val="visible"/>
                                      </p:to>
                                    </p:set>
                                    <p:animEffect transition="in" filter="fade">
                                      <p:cBhvr>
                                        <p:cTn id="47" dur="5000"/>
                                        <p:tgtEl>
                                          <p:spTgt spid="587"/>
                                        </p:tgtEl>
                                      </p:cBhvr>
                                    </p:animEffect>
                                  </p:childTnLst>
                                </p:cTn>
                              </p:par>
                              <p:par>
                                <p:cTn id="48" presetID="1" presetClass="entr" presetSubtype="0" fill="hold" nodeType="with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578"/>
                                        </p:tgtEl>
                                        <p:attrNameLst>
                                          <p:attrName>style.visibility</p:attrName>
                                        </p:attrNameLst>
                                      </p:cBhvr>
                                      <p:to>
                                        <p:strVal val="visible"/>
                                      </p:to>
                                    </p:set>
                                    <p:animEffect transition="in" filter="fade">
                                      <p:cBhvr>
                                        <p:cTn id="52" dur="5000"/>
                                        <p:tgtEl>
                                          <p:spTgt spid="578"/>
                                        </p:tgtEl>
                                      </p:cBhvr>
                                    </p:animEffect>
                                  </p:childTnLst>
                                </p:cTn>
                              </p:par>
                              <p:par>
                                <p:cTn id="53" presetID="1" presetClass="entr" presetSubtype="0" fill="hold" nodeType="withEffect">
                                  <p:stCondLst>
                                    <p:cond delay="0"/>
                                  </p:stCondLst>
                                  <p:childTnLst>
                                    <p:set>
                                      <p:cBhvr>
                                        <p:cTn id="54" dur="1" fill="hold">
                                          <p:stCondLst>
                                            <p:cond delay="0"/>
                                          </p:stCondLst>
                                        </p:cTn>
                                        <p:tgtEl>
                                          <p:spTgt spid="592"/>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592"/>
                                        </p:tgtEl>
                                        <p:attrNameLst>
                                          <p:attrName>style.visibility</p:attrName>
                                        </p:attrNameLst>
                                      </p:cBhvr>
                                      <p:to>
                                        <p:strVal val="visible"/>
                                      </p:to>
                                    </p:set>
                                    <p:animEffect transition="in" filter="fade">
                                      <p:cBhvr>
                                        <p:cTn id="57" dur="5000"/>
                                        <p:tgtEl>
                                          <p:spTgt spid="592"/>
                                        </p:tgtEl>
                                      </p:cBhvr>
                                    </p:animEffect>
                                  </p:childTnLst>
                                </p:cTn>
                              </p:par>
                              <p:par>
                                <p:cTn id="58" presetID="1" presetClass="entr" presetSubtype="0" fill="hold" nodeType="withEffect">
                                  <p:stCondLst>
                                    <p:cond delay="0"/>
                                  </p:stCondLst>
                                  <p:childTnLst>
                                    <p:set>
                                      <p:cBhvr>
                                        <p:cTn id="59" dur="1" fill="hold">
                                          <p:stCondLst>
                                            <p:cond delay="0"/>
                                          </p:stCondLst>
                                        </p:cTn>
                                        <p:tgtEl>
                                          <p:spTgt spid="582"/>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582"/>
                                        </p:tgtEl>
                                        <p:attrNameLst>
                                          <p:attrName>style.visibility</p:attrName>
                                        </p:attrNameLst>
                                      </p:cBhvr>
                                      <p:to>
                                        <p:strVal val="visible"/>
                                      </p:to>
                                    </p:set>
                                    <p:animEffect transition="in" filter="fade">
                                      <p:cBhvr>
                                        <p:cTn id="62" dur="5000"/>
                                        <p:tgtEl>
                                          <p:spTgt spid="582"/>
                                        </p:tgtEl>
                                      </p:cBhvr>
                                    </p:animEffect>
                                  </p:childTnLst>
                                </p:cTn>
                              </p:par>
                            </p:childTnLst>
                          </p:cTn>
                        </p:par>
                        <p:par>
                          <p:cTn id="63" fill="hold">
                            <p:stCondLst>
                              <p:cond delay="500"/>
                            </p:stCondLst>
                            <p:childTnLst>
                              <p:par>
                                <p:cTn id="64" presetID="23" presetClass="exit" presetSubtype="32" fill="hold" nodeType="afterEffect">
                                  <p:stCondLst>
                                    <p:cond delay="0"/>
                                  </p:stCondLst>
                                  <p:childTnLst>
                                    <p:anim calcmode="lin" valueType="num">
                                      <p:cBhvr additive="base">
                                        <p:cTn id="65" dur="500"/>
                                        <p:tgtEl>
                                          <p:spTgt spid="591"/>
                                        </p:tgtEl>
                                        <p:attrNameLst>
                                          <p:attrName>ppt_w</p:attrName>
                                        </p:attrNameLst>
                                      </p:cBhvr>
                                      <p:tavLst>
                                        <p:tav tm="0">
                                          <p:val>
                                            <p:strVal val="#ppt_w"/>
                                          </p:val>
                                        </p:tav>
                                        <p:tav tm="100000">
                                          <p:val>
                                            <p:fltVal val="0"/>
                                          </p:val>
                                        </p:tav>
                                      </p:tavLst>
                                    </p:anim>
                                    <p:anim calcmode="lin" valueType="num">
                                      <p:cBhvr additive="base">
                                        <p:cTn id="66" dur="500"/>
                                        <p:tgtEl>
                                          <p:spTgt spid="591"/>
                                        </p:tgtEl>
                                        <p:attrNameLst>
                                          <p:attrName>ppt_h</p:attrName>
                                        </p:attrNameLst>
                                      </p:cBhvr>
                                      <p:tavLst>
                                        <p:tav tm="0">
                                          <p:val>
                                            <p:strVal val="#ppt_h"/>
                                          </p:val>
                                        </p:tav>
                                        <p:tav tm="100000">
                                          <p:val>
                                            <p:fltVal val="0"/>
                                          </p:val>
                                        </p:tav>
                                      </p:tavLst>
                                    </p:anim>
                                    <p:set>
                                      <p:cBhvr>
                                        <p:cTn id="67" dur="1" fill="hold">
                                          <p:stCondLst>
                                            <p:cond delay="500"/>
                                          </p:stCondLst>
                                        </p:cTn>
                                        <p:tgtEl>
                                          <p:spTgt spid="591"/>
                                        </p:tgtEl>
                                        <p:attrNameLst>
                                          <p:attrName>style.visibility</p:attrName>
                                        </p:attrNameLst>
                                      </p:cBhvr>
                                      <p:to>
                                        <p:strVal val="hidden"/>
                                      </p:to>
                                    </p:set>
                                  </p:childTnLst>
                                </p:cTn>
                              </p:par>
                              <p:par>
                                <p:cTn id="68" presetID="23" presetClass="exit" presetSubtype="32" fill="hold" nodeType="withEffect">
                                  <p:stCondLst>
                                    <p:cond delay="0"/>
                                  </p:stCondLst>
                                  <p:childTnLst>
                                    <p:anim calcmode="lin" valueType="num">
                                      <p:cBhvr additive="base">
                                        <p:cTn id="69" dur="500"/>
                                        <p:tgtEl>
                                          <p:spTgt spid="587"/>
                                        </p:tgtEl>
                                        <p:attrNameLst>
                                          <p:attrName>ppt_w</p:attrName>
                                        </p:attrNameLst>
                                      </p:cBhvr>
                                      <p:tavLst>
                                        <p:tav tm="0">
                                          <p:val>
                                            <p:strVal val="#ppt_w"/>
                                          </p:val>
                                        </p:tav>
                                        <p:tav tm="100000">
                                          <p:val>
                                            <p:fltVal val="0"/>
                                          </p:val>
                                        </p:tav>
                                      </p:tavLst>
                                    </p:anim>
                                    <p:anim calcmode="lin" valueType="num">
                                      <p:cBhvr additive="base">
                                        <p:cTn id="70" dur="500"/>
                                        <p:tgtEl>
                                          <p:spTgt spid="587"/>
                                        </p:tgtEl>
                                        <p:attrNameLst>
                                          <p:attrName>ppt_h</p:attrName>
                                        </p:attrNameLst>
                                      </p:cBhvr>
                                      <p:tavLst>
                                        <p:tav tm="0">
                                          <p:val>
                                            <p:strVal val="#ppt_h"/>
                                          </p:val>
                                        </p:tav>
                                        <p:tav tm="100000">
                                          <p:val>
                                            <p:fltVal val="0"/>
                                          </p:val>
                                        </p:tav>
                                      </p:tavLst>
                                    </p:anim>
                                    <p:set>
                                      <p:cBhvr>
                                        <p:cTn id="71" dur="1" fill="hold">
                                          <p:stCondLst>
                                            <p:cond delay="500"/>
                                          </p:stCondLst>
                                        </p:cTn>
                                        <p:tgtEl>
                                          <p:spTgt spid="58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600"/>
                                        </p:tgtEl>
                                        <p:attrNameLst>
                                          <p:attrName>style.visibility</p:attrName>
                                        </p:attrNameLst>
                                      </p:cBhvr>
                                      <p:to>
                                        <p:strVal val="visible"/>
                                      </p:to>
                                    </p:set>
                                    <p:anim calcmode="lin" valueType="num">
                                      <p:cBhvr additive="base">
                                        <p:cTn id="76" dur="2000"/>
                                        <p:tgtEl>
                                          <p:spTgt spid="600"/>
                                        </p:tgtEl>
                                        <p:attrNameLst>
                                          <p:attrName>ppt_w</p:attrName>
                                        </p:attrNameLst>
                                      </p:cBhvr>
                                      <p:tavLst>
                                        <p:tav tm="0">
                                          <p:val>
                                            <p:fltVal val="0"/>
                                          </p:val>
                                        </p:tav>
                                        <p:tav tm="100000">
                                          <p:val>
                                            <p:strVal val="#ppt_w"/>
                                          </p:val>
                                        </p:tav>
                                      </p:tavLst>
                                    </p:anim>
                                    <p:anim calcmode="lin" valueType="num">
                                      <p:cBhvr additive="base">
                                        <p:cTn id="77" dur="2000"/>
                                        <p:tgtEl>
                                          <p:spTgt spid="600"/>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23" presetClass="entr" presetSubtype="16" fill="hold" nodeType="afterEffect">
                                  <p:stCondLst>
                                    <p:cond delay="0"/>
                                  </p:stCondLst>
                                  <p:childTnLst>
                                    <p:set>
                                      <p:cBhvr>
                                        <p:cTn id="80" dur="1" fill="hold">
                                          <p:stCondLst>
                                            <p:cond delay="0"/>
                                          </p:stCondLst>
                                        </p:cTn>
                                        <p:tgtEl>
                                          <p:spTgt spid="590"/>
                                        </p:tgtEl>
                                        <p:attrNameLst>
                                          <p:attrName>style.visibility</p:attrName>
                                        </p:attrNameLst>
                                      </p:cBhvr>
                                      <p:to>
                                        <p:strVal val="visible"/>
                                      </p:to>
                                    </p:set>
                                    <p:anim calcmode="lin" valueType="num">
                                      <p:cBhvr additive="base">
                                        <p:cTn id="81" dur="1000"/>
                                        <p:tgtEl>
                                          <p:spTgt spid="590"/>
                                        </p:tgtEl>
                                        <p:attrNameLst>
                                          <p:attrName>ppt_w</p:attrName>
                                        </p:attrNameLst>
                                      </p:cBhvr>
                                      <p:tavLst>
                                        <p:tav tm="0">
                                          <p:val>
                                            <p:fltVal val="0"/>
                                          </p:val>
                                        </p:tav>
                                        <p:tav tm="100000">
                                          <p:val>
                                            <p:strVal val="#ppt_w"/>
                                          </p:val>
                                        </p:tav>
                                      </p:tavLst>
                                    </p:anim>
                                    <p:anim calcmode="lin" valueType="num">
                                      <p:cBhvr additive="base">
                                        <p:cTn id="82" dur="1000"/>
                                        <p:tgtEl>
                                          <p:spTgt spid="590"/>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614"/>
                                        </p:tgtEl>
                                        <p:attrNameLst>
                                          <p:attrName>style.visibility</p:attrName>
                                        </p:attrNameLst>
                                      </p:cBhvr>
                                      <p:to>
                                        <p:strVal val="visible"/>
                                      </p:to>
                                    </p:set>
                                    <p:anim calcmode="lin" valueType="num">
                                      <p:cBhvr additive="base">
                                        <p:cTn id="87" dur="500"/>
                                        <p:tgtEl>
                                          <p:spTgt spid="614"/>
                                        </p:tgtEl>
                                        <p:attrNameLst>
                                          <p:attrName>ppt_w</p:attrName>
                                        </p:attrNameLst>
                                      </p:cBhvr>
                                      <p:tavLst>
                                        <p:tav tm="0">
                                          <p:val>
                                            <p:fltVal val="0"/>
                                          </p:val>
                                        </p:tav>
                                        <p:tav tm="100000">
                                          <p:val>
                                            <p:strVal val="#ppt_w"/>
                                          </p:val>
                                        </p:tav>
                                      </p:tavLst>
                                    </p:anim>
                                    <p:anim calcmode="lin" valueType="num">
                                      <p:cBhvr additive="base">
                                        <p:cTn id="88" dur="500"/>
                                        <p:tgtEl>
                                          <p:spTgt spid="614"/>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616"/>
                                        </p:tgtEl>
                                        <p:attrNameLst>
                                          <p:attrName>style.visibility</p:attrName>
                                        </p:attrNameLst>
                                      </p:cBhvr>
                                      <p:to>
                                        <p:strVal val="visible"/>
                                      </p:to>
                                    </p:set>
                                    <p:anim calcmode="lin" valueType="num">
                                      <p:cBhvr additive="base">
                                        <p:cTn id="91" dur="500"/>
                                        <p:tgtEl>
                                          <p:spTgt spid="616"/>
                                        </p:tgtEl>
                                        <p:attrNameLst>
                                          <p:attrName>ppt_w</p:attrName>
                                        </p:attrNameLst>
                                      </p:cBhvr>
                                      <p:tavLst>
                                        <p:tav tm="0">
                                          <p:val>
                                            <p:fltVal val="0"/>
                                          </p:val>
                                        </p:tav>
                                        <p:tav tm="100000">
                                          <p:val>
                                            <p:strVal val="#ppt_w"/>
                                          </p:val>
                                        </p:tav>
                                      </p:tavLst>
                                    </p:anim>
                                    <p:anim calcmode="lin" valueType="num">
                                      <p:cBhvr additive="base">
                                        <p:cTn id="92" dur="500"/>
                                        <p:tgtEl>
                                          <p:spTgt spid="616"/>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615"/>
                                        </p:tgtEl>
                                        <p:attrNameLst>
                                          <p:attrName>style.visibility</p:attrName>
                                        </p:attrNameLst>
                                      </p:cBhvr>
                                      <p:to>
                                        <p:strVal val="visible"/>
                                      </p:to>
                                    </p:set>
                                    <p:anim calcmode="lin" valueType="num">
                                      <p:cBhvr additive="base">
                                        <p:cTn id="97" dur="500"/>
                                        <p:tgtEl>
                                          <p:spTgt spid="615"/>
                                        </p:tgtEl>
                                        <p:attrNameLst>
                                          <p:attrName>ppt_w</p:attrName>
                                        </p:attrNameLst>
                                      </p:cBhvr>
                                      <p:tavLst>
                                        <p:tav tm="0">
                                          <p:val>
                                            <p:fltVal val="0"/>
                                          </p:val>
                                        </p:tav>
                                        <p:tav tm="100000">
                                          <p:val>
                                            <p:strVal val="#ppt_w"/>
                                          </p:val>
                                        </p:tav>
                                      </p:tavLst>
                                    </p:anim>
                                    <p:anim calcmode="lin" valueType="num">
                                      <p:cBhvr additive="base">
                                        <p:cTn id="98" dur="500"/>
                                        <p:tgtEl>
                                          <p:spTgt spid="615"/>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0"/>
                                  </p:stCondLst>
                                  <p:childTnLst>
                                    <p:set>
                                      <p:cBhvr>
                                        <p:cTn id="100" dur="1" fill="hold">
                                          <p:stCondLst>
                                            <p:cond delay="0"/>
                                          </p:stCondLst>
                                        </p:cTn>
                                        <p:tgtEl>
                                          <p:spTgt spid="588"/>
                                        </p:tgtEl>
                                        <p:attrNameLst>
                                          <p:attrName>style.visibility</p:attrName>
                                        </p:attrNameLst>
                                      </p:cBhvr>
                                      <p:to>
                                        <p:strVal val="visible"/>
                                      </p:to>
                                    </p:set>
                                    <p:anim calcmode="lin" valueType="num">
                                      <p:cBhvr additive="base">
                                        <p:cTn id="101" dur="500"/>
                                        <p:tgtEl>
                                          <p:spTgt spid="588"/>
                                        </p:tgtEl>
                                        <p:attrNameLst>
                                          <p:attrName>ppt_w</p:attrName>
                                        </p:attrNameLst>
                                      </p:cBhvr>
                                      <p:tavLst>
                                        <p:tav tm="0">
                                          <p:val>
                                            <p:fltVal val="0"/>
                                          </p:val>
                                        </p:tav>
                                        <p:tav tm="100000">
                                          <p:val>
                                            <p:strVal val="#ppt_w"/>
                                          </p:val>
                                        </p:tav>
                                      </p:tavLst>
                                    </p:anim>
                                    <p:anim calcmode="lin" valueType="num">
                                      <p:cBhvr additive="base">
                                        <p:cTn id="102" dur="500"/>
                                        <p:tgtEl>
                                          <p:spTgt spid="588"/>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nodeType="clickEffect">
                                  <p:stCondLst>
                                    <p:cond delay="0"/>
                                  </p:stCondLst>
                                  <p:childTnLst>
                                    <p:set>
                                      <p:cBhvr>
                                        <p:cTn id="106" dur="1" fill="hold">
                                          <p:stCondLst>
                                            <p:cond delay="0"/>
                                          </p:stCondLst>
                                        </p:cTn>
                                        <p:tgtEl>
                                          <p:spTgt spid="622"/>
                                        </p:tgtEl>
                                        <p:attrNameLst>
                                          <p:attrName>style.visibility</p:attrName>
                                        </p:attrNameLst>
                                      </p:cBhvr>
                                      <p:to>
                                        <p:strVal val="visible"/>
                                      </p:to>
                                    </p:set>
                                    <p:anim calcmode="lin" valueType="num">
                                      <p:cBhvr additive="base">
                                        <p:cTn id="107" dur="500"/>
                                        <p:tgtEl>
                                          <p:spTgt spid="622"/>
                                        </p:tgtEl>
                                        <p:attrNameLst>
                                          <p:attrName>ppt_w</p:attrName>
                                        </p:attrNameLst>
                                      </p:cBhvr>
                                      <p:tavLst>
                                        <p:tav tm="0">
                                          <p:val>
                                            <p:fltVal val="0"/>
                                          </p:val>
                                        </p:tav>
                                        <p:tav tm="100000">
                                          <p:val>
                                            <p:strVal val="#ppt_w"/>
                                          </p:val>
                                        </p:tav>
                                      </p:tavLst>
                                    </p:anim>
                                    <p:anim calcmode="lin" valueType="num">
                                      <p:cBhvr additive="base">
                                        <p:cTn id="108" dur="500"/>
                                        <p:tgtEl>
                                          <p:spTgt spid="622"/>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623"/>
                                        </p:tgtEl>
                                        <p:attrNameLst>
                                          <p:attrName>style.visibility</p:attrName>
                                        </p:attrNameLst>
                                      </p:cBhvr>
                                      <p:to>
                                        <p:strVal val="visible"/>
                                      </p:to>
                                    </p:set>
                                    <p:anim calcmode="lin" valueType="num">
                                      <p:cBhvr additive="base">
                                        <p:cTn id="111" dur="500"/>
                                        <p:tgtEl>
                                          <p:spTgt spid="623"/>
                                        </p:tgtEl>
                                        <p:attrNameLst>
                                          <p:attrName>ppt_w</p:attrName>
                                        </p:attrNameLst>
                                      </p:cBhvr>
                                      <p:tavLst>
                                        <p:tav tm="0">
                                          <p:val>
                                            <p:fltVal val="0"/>
                                          </p:val>
                                        </p:tav>
                                        <p:tav tm="100000">
                                          <p:val>
                                            <p:strVal val="#ppt_w"/>
                                          </p:val>
                                        </p:tav>
                                      </p:tavLst>
                                    </p:anim>
                                    <p:anim calcmode="lin" valueType="num">
                                      <p:cBhvr additive="base">
                                        <p:cTn id="112" dur="500"/>
                                        <p:tgtEl>
                                          <p:spTgt spid="623"/>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624"/>
                                        </p:tgtEl>
                                        <p:attrNameLst>
                                          <p:attrName>style.visibility</p:attrName>
                                        </p:attrNameLst>
                                      </p:cBhvr>
                                      <p:to>
                                        <p:strVal val="visible"/>
                                      </p:to>
                                    </p:set>
                                    <p:anim calcmode="lin" valueType="num">
                                      <p:cBhvr additive="base">
                                        <p:cTn id="115" dur="500"/>
                                        <p:tgtEl>
                                          <p:spTgt spid="624"/>
                                        </p:tgtEl>
                                        <p:attrNameLst>
                                          <p:attrName>ppt_w</p:attrName>
                                        </p:attrNameLst>
                                      </p:cBhvr>
                                      <p:tavLst>
                                        <p:tav tm="0">
                                          <p:val>
                                            <p:fltVal val="0"/>
                                          </p:val>
                                        </p:tav>
                                        <p:tav tm="100000">
                                          <p:val>
                                            <p:strVal val="#ppt_w"/>
                                          </p:val>
                                        </p:tav>
                                      </p:tavLst>
                                    </p:anim>
                                    <p:anim calcmode="lin" valueType="num">
                                      <p:cBhvr additive="base">
                                        <p:cTn id="116" dur="500"/>
                                        <p:tgtEl>
                                          <p:spTgt spid="624"/>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xit" presetSubtype="32" fill="hold" nodeType="clickEffect">
                                  <p:stCondLst>
                                    <p:cond delay="0"/>
                                  </p:stCondLst>
                                  <p:childTnLst>
                                    <p:anim calcmode="lin" valueType="num">
                                      <p:cBhvr additive="base">
                                        <p:cTn id="120" dur="500"/>
                                        <p:tgtEl>
                                          <p:spTgt spid="578"/>
                                        </p:tgtEl>
                                        <p:attrNameLst>
                                          <p:attrName>ppt_w</p:attrName>
                                        </p:attrNameLst>
                                      </p:cBhvr>
                                      <p:tavLst>
                                        <p:tav tm="0">
                                          <p:val>
                                            <p:strVal val="#ppt_w"/>
                                          </p:val>
                                        </p:tav>
                                        <p:tav tm="100000">
                                          <p:val>
                                            <p:fltVal val="0"/>
                                          </p:val>
                                        </p:tav>
                                      </p:tavLst>
                                    </p:anim>
                                    <p:anim calcmode="lin" valueType="num">
                                      <p:cBhvr additive="base">
                                        <p:cTn id="121" dur="500"/>
                                        <p:tgtEl>
                                          <p:spTgt spid="578"/>
                                        </p:tgtEl>
                                        <p:attrNameLst>
                                          <p:attrName>ppt_h</p:attrName>
                                        </p:attrNameLst>
                                      </p:cBhvr>
                                      <p:tavLst>
                                        <p:tav tm="0">
                                          <p:val>
                                            <p:strVal val="#ppt_h"/>
                                          </p:val>
                                        </p:tav>
                                        <p:tav tm="100000">
                                          <p:val>
                                            <p:fltVal val="0"/>
                                          </p:val>
                                        </p:tav>
                                      </p:tavLst>
                                    </p:anim>
                                    <p:set>
                                      <p:cBhvr>
                                        <p:cTn id="122" dur="1" fill="hold">
                                          <p:stCondLst>
                                            <p:cond delay="500"/>
                                          </p:stCondLst>
                                        </p:cTn>
                                        <p:tgtEl>
                                          <p:spTgt spid="57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580"/>
                                        </p:tgtEl>
                                        <p:attrNameLst>
                                          <p:attrName>style.visibility</p:attrName>
                                        </p:attrNameLst>
                                      </p:cBhvr>
                                      <p:to>
                                        <p:strVal val="visible"/>
                                      </p:to>
                                    </p:set>
                                    <p:anim calcmode="lin" valueType="num">
                                      <p:cBhvr additive="base">
                                        <p:cTn id="127" dur="2000"/>
                                        <p:tgtEl>
                                          <p:spTgt spid="580"/>
                                        </p:tgtEl>
                                        <p:attrNameLst>
                                          <p:attrName>ppt_w</p:attrName>
                                        </p:attrNameLst>
                                      </p:cBhvr>
                                      <p:tavLst>
                                        <p:tav tm="0">
                                          <p:val>
                                            <p:fltVal val="0"/>
                                          </p:val>
                                        </p:tav>
                                        <p:tav tm="100000">
                                          <p:val>
                                            <p:strVal val="#ppt_w"/>
                                          </p:val>
                                        </p:tav>
                                      </p:tavLst>
                                    </p:anim>
                                    <p:anim calcmode="lin" valueType="num">
                                      <p:cBhvr additive="base">
                                        <p:cTn id="128" dur="2000"/>
                                        <p:tgtEl>
                                          <p:spTgt spid="580"/>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nodeType="clickEffect">
                                  <p:stCondLst>
                                    <p:cond delay="0"/>
                                  </p:stCondLst>
                                  <p:childTnLst>
                                    <p:set>
                                      <p:cBhvr>
                                        <p:cTn id="132" dur="1" fill="hold">
                                          <p:stCondLst>
                                            <p:cond delay="0"/>
                                          </p:stCondLst>
                                        </p:cTn>
                                        <p:tgtEl>
                                          <p:spTgt spid="618"/>
                                        </p:tgtEl>
                                        <p:attrNameLst>
                                          <p:attrName>style.visibility</p:attrName>
                                        </p:attrNameLst>
                                      </p:cBhvr>
                                      <p:to>
                                        <p:strVal val="visible"/>
                                      </p:to>
                                    </p:set>
                                    <p:anim calcmode="lin" valueType="num">
                                      <p:cBhvr additive="base">
                                        <p:cTn id="133" dur="500"/>
                                        <p:tgtEl>
                                          <p:spTgt spid="618"/>
                                        </p:tgtEl>
                                        <p:attrNameLst>
                                          <p:attrName>ppt_w</p:attrName>
                                        </p:attrNameLst>
                                      </p:cBhvr>
                                      <p:tavLst>
                                        <p:tav tm="0">
                                          <p:val>
                                            <p:fltVal val="0"/>
                                          </p:val>
                                        </p:tav>
                                        <p:tav tm="100000">
                                          <p:val>
                                            <p:strVal val="#ppt_w"/>
                                          </p:val>
                                        </p:tav>
                                      </p:tavLst>
                                    </p:anim>
                                    <p:anim calcmode="lin" valueType="num">
                                      <p:cBhvr additive="base">
                                        <p:cTn id="134" dur="500"/>
                                        <p:tgtEl>
                                          <p:spTgt spid="618"/>
                                        </p:tgtEl>
                                        <p:attrNameLst>
                                          <p:attrName>ppt_h</p:attrName>
                                        </p:attrNameLst>
                                      </p:cBhvr>
                                      <p:tavLst>
                                        <p:tav tm="0">
                                          <p:val>
                                            <p:fltVal val="0"/>
                                          </p:val>
                                        </p:tav>
                                        <p:tav tm="100000">
                                          <p:val>
                                            <p:strVal val="#ppt_h"/>
                                          </p:val>
                                        </p:tav>
                                      </p:tavLst>
                                    </p:anim>
                                  </p:childTnLst>
                                </p:cTn>
                              </p:par>
                              <p:par>
                                <p:cTn id="135" presetID="23" presetClass="entr" presetSubtype="16" fill="hold" nodeType="withEffect">
                                  <p:stCondLst>
                                    <p:cond delay="0"/>
                                  </p:stCondLst>
                                  <p:childTnLst>
                                    <p:set>
                                      <p:cBhvr>
                                        <p:cTn id="136" dur="1" fill="hold">
                                          <p:stCondLst>
                                            <p:cond delay="0"/>
                                          </p:stCondLst>
                                        </p:cTn>
                                        <p:tgtEl>
                                          <p:spTgt spid="617"/>
                                        </p:tgtEl>
                                        <p:attrNameLst>
                                          <p:attrName>style.visibility</p:attrName>
                                        </p:attrNameLst>
                                      </p:cBhvr>
                                      <p:to>
                                        <p:strVal val="visible"/>
                                      </p:to>
                                    </p:set>
                                    <p:anim calcmode="lin" valueType="num">
                                      <p:cBhvr additive="base">
                                        <p:cTn id="137" dur="500"/>
                                        <p:tgtEl>
                                          <p:spTgt spid="617"/>
                                        </p:tgtEl>
                                        <p:attrNameLst>
                                          <p:attrName>ppt_w</p:attrName>
                                        </p:attrNameLst>
                                      </p:cBhvr>
                                      <p:tavLst>
                                        <p:tav tm="0">
                                          <p:val>
                                            <p:fltVal val="0"/>
                                          </p:val>
                                        </p:tav>
                                        <p:tav tm="100000">
                                          <p:val>
                                            <p:strVal val="#ppt_w"/>
                                          </p:val>
                                        </p:tav>
                                      </p:tavLst>
                                    </p:anim>
                                    <p:anim calcmode="lin" valueType="num">
                                      <p:cBhvr additive="base">
                                        <p:cTn id="138" dur="500"/>
                                        <p:tgtEl>
                                          <p:spTgt spid="617"/>
                                        </p:tgtEl>
                                        <p:attrNameLst>
                                          <p:attrName>ppt_h</p:attrName>
                                        </p:attrNameLst>
                                      </p:cBhvr>
                                      <p:tavLst>
                                        <p:tav tm="0">
                                          <p:val>
                                            <p:fltVal val="0"/>
                                          </p:val>
                                        </p:tav>
                                        <p:tav tm="100000">
                                          <p:val>
                                            <p:strVal val="#ppt_h"/>
                                          </p:val>
                                        </p:tav>
                                      </p:tavLst>
                                    </p:anim>
                                  </p:childTnLst>
                                </p:cTn>
                              </p:par>
                              <p:par>
                                <p:cTn id="139" presetID="23" presetClass="entr" presetSubtype="16" fill="hold" nodeType="withEffect">
                                  <p:stCondLst>
                                    <p:cond delay="0"/>
                                  </p:stCondLst>
                                  <p:childTnLst>
                                    <p:set>
                                      <p:cBhvr>
                                        <p:cTn id="140" dur="1" fill="hold">
                                          <p:stCondLst>
                                            <p:cond delay="0"/>
                                          </p:stCondLst>
                                        </p:cTn>
                                        <p:tgtEl>
                                          <p:spTgt spid="586"/>
                                        </p:tgtEl>
                                        <p:attrNameLst>
                                          <p:attrName>style.visibility</p:attrName>
                                        </p:attrNameLst>
                                      </p:cBhvr>
                                      <p:to>
                                        <p:strVal val="visible"/>
                                      </p:to>
                                    </p:set>
                                    <p:anim calcmode="lin" valueType="num">
                                      <p:cBhvr additive="base">
                                        <p:cTn id="141" dur="500"/>
                                        <p:tgtEl>
                                          <p:spTgt spid="586"/>
                                        </p:tgtEl>
                                        <p:attrNameLst>
                                          <p:attrName>ppt_w</p:attrName>
                                        </p:attrNameLst>
                                      </p:cBhvr>
                                      <p:tavLst>
                                        <p:tav tm="0">
                                          <p:val>
                                            <p:fltVal val="0"/>
                                          </p:val>
                                        </p:tav>
                                        <p:tav tm="100000">
                                          <p:val>
                                            <p:strVal val="#ppt_w"/>
                                          </p:val>
                                        </p:tav>
                                      </p:tavLst>
                                    </p:anim>
                                    <p:anim calcmode="lin" valueType="num">
                                      <p:cBhvr additive="base">
                                        <p:cTn id="142" dur="500"/>
                                        <p:tgtEl>
                                          <p:spTgt spid="586"/>
                                        </p:tgtEl>
                                        <p:attrNameLst>
                                          <p:attrName>ppt_h</p:attrName>
                                        </p:attrNameLst>
                                      </p:cBhvr>
                                      <p:tavLst>
                                        <p:tav tm="0">
                                          <p:val>
                                            <p:fltVal val="0"/>
                                          </p:val>
                                        </p:tav>
                                        <p:tav tm="100000">
                                          <p:val>
                                            <p:strVal val="#ppt_h"/>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625"/>
                                        </p:tgtEl>
                                        <p:attrNameLst>
                                          <p:attrName>style.visibility</p:attrName>
                                        </p:attrNameLst>
                                      </p:cBhvr>
                                      <p:to>
                                        <p:strVal val="visible"/>
                                      </p:to>
                                    </p:set>
                                    <p:anim calcmode="lin" valueType="num">
                                      <p:cBhvr additive="base">
                                        <p:cTn id="147" dur="500"/>
                                        <p:tgtEl>
                                          <p:spTgt spid="625"/>
                                        </p:tgtEl>
                                        <p:attrNameLst>
                                          <p:attrName>ppt_w</p:attrName>
                                        </p:attrNameLst>
                                      </p:cBhvr>
                                      <p:tavLst>
                                        <p:tav tm="0">
                                          <p:val>
                                            <p:fltVal val="0"/>
                                          </p:val>
                                        </p:tav>
                                        <p:tav tm="100000">
                                          <p:val>
                                            <p:strVal val="#ppt_w"/>
                                          </p:val>
                                        </p:tav>
                                      </p:tavLst>
                                    </p:anim>
                                    <p:anim calcmode="lin" valueType="num">
                                      <p:cBhvr additive="base">
                                        <p:cTn id="148" dur="500"/>
                                        <p:tgtEl>
                                          <p:spTgt spid="625"/>
                                        </p:tgtEl>
                                        <p:attrNameLst>
                                          <p:attrName>ppt_h</p:attrName>
                                        </p:attrNameLst>
                                      </p:cBhvr>
                                      <p:tavLst>
                                        <p:tav tm="0">
                                          <p:val>
                                            <p:fltVal val="0"/>
                                          </p:val>
                                        </p:tav>
                                        <p:tav tm="100000">
                                          <p:val>
                                            <p:strVal val="#ppt_h"/>
                                          </p:val>
                                        </p:tav>
                                      </p:tavLst>
                                    </p:anim>
                                  </p:childTnLst>
                                </p:cTn>
                              </p:par>
                              <p:par>
                                <p:cTn id="149" presetID="23" presetClass="entr" presetSubtype="16" fill="hold" nodeType="withEffect">
                                  <p:stCondLst>
                                    <p:cond delay="0"/>
                                  </p:stCondLst>
                                  <p:childTnLst>
                                    <p:set>
                                      <p:cBhvr>
                                        <p:cTn id="150" dur="1" fill="hold">
                                          <p:stCondLst>
                                            <p:cond delay="0"/>
                                          </p:stCondLst>
                                        </p:cTn>
                                        <p:tgtEl>
                                          <p:spTgt spid="581"/>
                                        </p:tgtEl>
                                        <p:attrNameLst>
                                          <p:attrName>style.visibility</p:attrName>
                                        </p:attrNameLst>
                                      </p:cBhvr>
                                      <p:to>
                                        <p:strVal val="visible"/>
                                      </p:to>
                                    </p:set>
                                    <p:anim calcmode="lin" valueType="num">
                                      <p:cBhvr additive="base">
                                        <p:cTn id="151" dur="500"/>
                                        <p:tgtEl>
                                          <p:spTgt spid="581"/>
                                        </p:tgtEl>
                                        <p:attrNameLst>
                                          <p:attrName>ppt_w</p:attrName>
                                        </p:attrNameLst>
                                      </p:cBhvr>
                                      <p:tavLst>
                                        <p:tav tm="0">
                                          <p:val>
                                            <p:fltVal val="0"/>
                                          </p:val>
                                        </p:tav>
                                        <p:tav tm="100000">
                                          <p:val>
                                            <p:strVal val="#ppt_w"/>
                                          </p:val>
                                        </p:tav>
                                      </p:tavLst>
                                    </p:anim>
                                    <p:anim calcmode="lin" valueType="num">
                                      <p:cBhvr additive="base">
                                        <p:cTn id="152" dur="500"/>
                                        <p:tgtEl>
                                          <p:spTgt spid="581"/>
                                        </p:tgtEl>
                                        <p:attrNameLst>
                                          <p:attrName>ppt_h</p:attrName>
                                        </p:attrNameLst>
                                      </p:cBhvr>
                                      <p:tavLst>
                                        <p:tav tm="0">
                                          <p:val>
                                            <p:fltVal val="0"/>
                                          </p:val>
                                        </p:tav>
                                        <p:tav tm="100000">
                                          <p:val>
                                            <p:strVal val="#ppt_h"/>
                                          </p:val>
                                        </p:tav>
                                      </p:tavLst>
                                    </p:anim>
                                  </p:childTnLst>
                                </p:cTn>
                              </p:par>
                              <p:par>
                                <p:cTn id="153" presetID="23" presetClass="entr" presetSubtype="16" fill="hold" nodeType="withEffect">
                                  <p:stCondLst>
                                    <p:cond delay="0"/>
                                  </p:stCondLst>
                                  <p:childTnLst>
                                    <p:set>
                                      <p:cBhvr>
                                        <p:cTn id="154" dur="1" fill="hold">
                                          <p:stCondLst>
                                            <p:cond delay="0"/>
                                          </p:stCondLst>
                                        </p:cTn>
                                        <p:tgtEl>
                                          <p:spTgt spid="626"/>
                                        </p:tgtEl>
                                        <p:attrNameLst>
                                          <p:attrName>style.visibility</p:attrName>
                                        </p:attrNameLst>
                                      </p:cBhvr>
                                      <p:to>
                                        <p:strVal val="visible"/>
                                      </p:to>
                                    </p:set>
                                    <p:anim calcmode="lin" valueType="num">
                                      <p:cBhvr additive="base">
                                        <p:cTn id="155" dur="500"/>
                                        <p:tgtEl>
                                          <p:spTgt spid="626"/>
                                        </p:tgtEl>
                                        <p:attrNameLst>
                                          <p:attrName>ppt_w</p:attrName>
                                        </p:attrNameLst>
                                      </p:cBhvr>
                                      <p:tavLst>
                                        <p:tav tm="0">
                                          <p:val>
                                            <p:fltVal val="0"/>
                                          </p:val>
                                        </p:tav>
                                        <p:tav tm="100000">
                                          <p:val>
                                            <p:strVal val="#ppt_w"/>
                                          </p:val>
                                        </p:tav>
                                      </p:tavLst>
                                    </p:anim>
                                    <p:anim calcmode="lin" valueType="num">
                                      <p:cBhvr additive="base">
                                        <p:cTn id="156" dur="500"/>
                                        <p:tgtEl>
                                          <p:spTgt spid="626"/>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xit" presetSubtype="32" fill="hold" nodeType="clickEffect">
                                  <p:stCondLst>
                                    <p:cond delay="0"/>
                                  </p:stCondLst>
                                  <p:childTnLst>
                                    <p:anim calcmode="lin" valueType="num">
                                      <p:cBhvr additive="base">
                                        <p:cTn id="160" dur="500"/>
                                        <p:tgtEl>
                                          <p:spTgt spid="592"/>
                                        </p:tgtEl>
                                        <p:attrNameLst>
                                          <p:attrName>ppt_w</p:attrName>
                                        </p:attrNameLst>
                                      </p:cBhvr>
                                      <p:tavLst>
                                        <p:tav tm="0">
                                          <p:val>
                                            <p:strVal val="#ppt_w"/>
                                          </p:val>
                                        </p:tav>
                                        <p:tav tm="100000">
                                          <p:val>
                                            <p:fltVal val="0"/>
                                          </p:val>
                                        </p:tav>
                                      </p:tavLst>
                                    </p:anim>
                                    <p:anim calcmode="lin" valueType="num">
                                      <p:cBhvr additive="base">
                                        <p:cTn id="161" dur="500"/>
                                        <p:tgtEl>
                                          <p:spTgt spid="592"/>
                                        </p:tgtEl>
                                        <p:attrNameLst>
                                          <p:attrName>ppt_h</p:attrName>
                                        </p:attrNameLst>
                                      </p:cBhvr>
                                      <p:tavLst>
                                        <p:tav tm="0">
                                          <p:val>
                                            <p:strVal val="#ppt_h"/>
                                          </p:val>
                                        </p:tav>
                                        <p:tav tm="100000">
                                          <p:val>
                                            <p:fltVal val="0"/>
                                          </p:val>
                                        </p:tav>
                                      </p:tavLst>
                                    </p:anim>
                                    <p:set>
                                      <p:cBhvr>
                                        <p:cTn id="162" dur="1" fill="hold">
                                          <p:stCondLst>
                                            <p:cond delay="500"/>
                                          </p:stCondLst>
                                        </p:cTn>
                                        <p:tgtEl>
                                          <p:spTgt spid="592"/>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additive="base">
                                        <p:cTn id="164" dur="500"/>
                                        <p:tgtEl>
                                          <p:spTgt spid="582"/>
                                        </p:tgtEl>
                                        <p:attrNameLst>
                                          <p:attrName>ppt_w</p:attrName>
                                        </p:attrNameLst>
                                      </p:cBhvr>
                                      <p:tavLst>
                                        <p:tav tm="0">
                                          <p:val>
                                            <p:strVal val="#ppt_w"/>
                                          </p:val>
                                        </p:tav>
                                        <p:tav tm="100000">
                                          <p:val>
                                            <p:fltVal val="0"/>
                                          </p:val>
                                        </p:tav>
                                      </p:tavLst>
                                    </p:anim>
                                    <p:anim calcmode="lin" valueType="num">
                                      <p:cBhvr additive="base">
                                        <p:cTn id="165" dur="500"/>
                                        <p:tgtEl>
                                          <p:spTgt spid="582"/>
                                        </p:tgtEl>
                                        <p:attrNameLst>
                                          <p:attrName>ppt_h</p:attrName>
                                        </p:attrNameLst>
                                      </p:cBhvr>
                                      <p:tavLst>
                                        <p:tav tm="0">
                                          <p:val>
                                            <p:strVal val="#ppt_h"/>
                                          </p:val>
                                        </p:tav>
                                        <p:tav tm="100000">
                                          <p:val>
                                            <p:fltVal val="0"/>
                                          </p:val>
                                        </p:tav>
                                      </p:tavLst>
                                    </p:anim>
                                    <p:set>
                                      <p:cBhvr>
                                        <p:cTn id="166" dur="1" fill="hold">
                                          <p:stCondLst>
                                            <p:cond delay="500"/>
                                          </p:stCondLst>
                                        </p:cTn>
                                        <p:tgtEl>
                                          <p:spTgt spid="582"/>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601"/>
                                        </p:tgtEl>
                                        <p:attrNameLst>
                                          <p:attrName>style.visibility</p:attrName>
                                        </p:attrNameLst>
                                      </p:cBhvr>
                                      <p:to>
                                        <p:strVal val="visible"/>
                                      </p:to>
                                    </p:set>
                                    <p:anim calcmode="lin" valueType="num">
                                      <p:cBhvr additive="base">
                                        <p:cTn id="171" dur="2000"/>
                                        <p:tgtEl>
                                          <p:spTgt spid="601"/>
                                        </p:tgtEl>
                                        <p:attrNameLst>
                                          <p:attrName>ppt_w</p:attrName>
                                        </p:attrNameLst>
                                      </p:cBhvr>
                                      <p:tavLst>
                                        <p:tav tm="0">
                                          <p:val>
                                            <p:fltVal val="0"/>
                                          </p:val>
                                        </p:tav>
                                        <p:tav tm="100000">
                                          <p:val>
                                            <p:strVal val="#ppt_w"/>
                                          </p:val>
                                        </p:tav>
                                      </p:tavLst>
                                    </p:anim>
                                    <p:anim calcmode="lin" valueType="num">
                                      <p:cBhvr additive="base">
                                        <p:cTn id="172" dur="2000"/>
                                        <p:tgtEl>
                                          <p:spTgt spid="601"/>
                                        </p:tgtEl>
                                        <p:attrNameLst>
                                          <p:attrName>ppt_h</p:attrName>
                                        </p:attrNameLst>
                                      </p:cBhvr>
                                      <p:tavLst>
                                        <p:tav tm="0">
                                          <p:val>
                                            <p:fltVal val="0"/>
                                          </p:val>
                                        </p:tav>
                                        <p:tav tm="100000">
                                          <p:val>
                                            <p:strVal val="#ppt_h"/>
                                          </p:val>
                                        </p:tav>
                                      </p:tavLst>
                                    </p:anim>
                                  </p:childTnLst>
                                </p:cTn>
                              </p:par>
                              <p:par>
                                <p:cTn id="173" presetID="23" presetClass="entr" presetSubtype="16" fill="hold" nodeType="withEffect">
                                  <p:stCondLst>
                                    <p:cond delay="0"/>
                                  </p:stCondLst>
                                  <p:childTnLst>
                                    <p:set>
                                      <p:cBhvr>
                                        <p:cTn id="174" dur="1" fill="hold">
                                          <p:stCondLst>
                                            <p:cond delay="0"/>
                                          </p:stCondLst>
                                        </p:cTn>
                                        <p:tgtEl>
                                          <p:spTgt spid="585"/>
                                        </p:tgtEl>
                                        <p:attrNameLst>
                                          <p:attrName>style.visibility</p:attrName>
                                        </p:attrNameLst>
                                      </p:cBhvr>
                                      <p:to>
                                        <p:strVal val="visible"/>
                                      </p:to>
                                    </p:set>
                                    <p:anim calcmode="lin" valueType="num">
                                      <p:cBhvr additive="base">
                                        <p:cTn id="175" dur="2000"/>
                                        <p:tgtEl>
                                          <p:spTgt spid="585"/>
                                        </p:tgtEl>
                                        <p:attrNameLst>
                                          <p:attrName>ppt_w</p:attrName>
                                        </p:attrNameLst>
                                      </p:cBhvr>
                                      <p:tavLst>
                                        <p:tav tm="0">
                                          <p:val>
                                            <p:fltVal val="0"/>
                                          </p:val>
                                        </p:tav>
                                        <p:tav tm="100000">
                                          <p:val>
                                            <p:strVal val="#ppt_w"/>
                                          </p:val>
                                        </p:tav>
                                      </p:tavLst>
                                    </p:anim>
                                    <p:anim calcmode="lin" valueType="num">
                                      <p:cBhvr additive="base">
                                        <p:cTn id="176" dur="2000"/>
                                        <p:tgtEl>
                                          <p:spTgt spid="585"/>
                                        </p:tgtEl>
                                        <p:attrNameLst>
                                          <p:attrName>ppt_h</p:attrName>
                                        </p:attrNameLst>
                                      </p:cBhvr>
                                      <p:tavLst>
                                        <p:tav tm="0">
                                          <p:val>
                                            <p:fltVal val="0"/>
                                          </p:val>
                                        </p:tav>
                                        <p:tav tm="100000">
                                          <p:val>
                                            <p:strVal val="#ppt_h"/>
                                          </p:val>
                                        </p:tav>
                                      </p:tavLst>
                                    </p:anim>
                                  </p:childTnLst>
                                </p:cTn>
                              </p:par>
                            </p:childTnLst>
                          </p:cTn>
                        </p:par>
                      </p:childTnLst>
                    </p:cTn>
                  </p:par>
                  <p:par>
                    <p:cTn id="177" fill="hold">
                      <p:stCondLst>
                        <p:cond delay="indefinite"/>
                      </p:stCondLst>
                      <p:childTnLst>
                        <p:par>
                          <p:cTn id="178" fill="hold">
                            <p:stCondLst>
                              <p:cond delay="0"/>
                            </p:stCondLst>
                            <p:childTnLst>
                              <p:par>
                                <p:cTn id="179" presetID="23" presetClass="entr" presetSubtype="16" fill="hold" nodeType="clickEffect">
                                  <p:stCondLst>
                                    <p:cond delay="0"/>
                                  </p:stCondLst>
                                  <p:childTnLst>
                                    <p:set>
                                      <p:cBhvr>
                                        <p:cTn id="180" dur="1" fill="hold">
                                          <p:stCondLst>
                                            <p:cond delay="0"/>
                                          </p:stCondLst>
                                        </p:cTn>
                                        <p:tgtEl>
                                          <p:spTgt spid="619"/>
                                        </p:tgtEl>
                                        <p:attrNameLst>
                                          <p:attrName>style.visibility</p:attrName>
                                        </p:attrNameLst>
                                      </p:cBhvr>
                                      <p:to>
                                        <p:strVal val="visible"/>
                                      </p:to>
                                    </p:set>
                                    <p:anim calcmode="lin" valueType="num">
                                      <p:cBhvr additive="base">
                                        <p:cTn id="181" dur="500"/>
                                        <p:tgtEl>
                                          <p:spTgt spid="619"/>
                                        </p:tgtEl>
                                        <p:attrNameLst>
                                          <p:attrName>ppt_w</p:attrName>
                                        </p:attrNameLst>
                                      </p:cBhvr>
                                      <p:tavLst>
                                        <p:tav tm="0">
                                          <p:val>
                                            <p:fltVal val="0"/>
                                          </p:val>
                                        </p:tav>
                                        <p:tav tm="100000">
                                          <p:val>
                                            <p:strVal val="#ppt_w"/>
                                          </p:val>
                                        </p:tav>
                                      </p:tavLst>
                                    </p:anim>
                                    <p:anim calcmode="lin" valueType="num">
                                      <p:cBhvr additive="base">
                                        <p:cTn id="182" dur="500"/>
                                        <p:tgtEl>
                                          <p:spTgt spid="619"/>
                                        </p:tgtEl>
                                        <p:attrNameLst>
                                          <p:attrName>ppt_h</p:attrName>
                                        </p:attrNameLst>
                                      </p:cBhvr>
                                      <p:tavLst>
                                        <p:tav tm="0">
                                          <p:val>
                                            <p:fltVal val="0"/>
                                          </p:val>
                                        </p:tav>
                                        <p:tav tm="100000">
                                          <p:val>
                                            <p:strVal val="#ppt_h"/>
                                          </p:val>
                                        </p:tav>
                                      </p:tavLst>
                                    </p:anim>
                                  </p:childTnLst>
                                </p:cTn>
                              </p:par>
                              <p:par>
                                <p:cTn id="183" presetID="23" presetClass="entr" presetSubtype="16" fill="hold" nodeType="withEffect">
                                  <p:stCondLst>
                                    <p:cond delay="0"/>
                                  </p:stCondLst>
                                  <p:childTnLst>
                                    <p:set>
                                      <p:cBhvr>
                                        <p:cTn id="184" dur="1" fill="hold">
                                          <p:stCondLst>
                                            <p:cond delay="0"/>
                                          </p:stCondLst>
                                        </p:cTn>
                                        <p:tgtEl>
                                          <p:spTgt spid="620"/>
                                        </p:tgtEl>
                                        <p:attrNameLst>
                                          <p:attrName>style.visibility</p:attrName>
                                        </p:attrNameLst>
                                      </p:cBhvr>
                                      <p:to>
                                        <p:strVal val="visible"/>
                                      </p:to>
                                    </p:set>
                                    <p:anim calcmode="lin" valueType="num">
                                      <p:cBhvr additive="base">
                                        <p:cTn id="185" dur="500"/>
                                        <p:tgtEl>
                                          <p:spTgt spid="620"/>
                                        </p:tgtEl>
                                        <p:attrNameLst>
                                          <p:attrName>ppt_w</p:attrName>
                                        </p:attrNameLst>
                                      </p:cBhvr>
                                      <p:tavLst>
                                        <p:tav tm="0">
                                          <p:val>
                                            <p:fltVal val="0"/>
                                          </p:val>
                                        </p:tav>
                                        <p:tav tm="100000">
                                          <p:val>
                                            <p:strVal val="#ppt_w"/>
                                          </p:val>
                                        </p:tav>
                                      </p:tavLst>
                                    </p:anim>
                                    <p:anim calcmode="lin" valueType="num">
                                      <p:cBhvr additive="base">
                                        <p:cTn id="186" dur="500"/>
                                        <p:tgtEl>
                                          <p:spTgt spid="620"/>
                                        </p:tgtEl>
                                        <p:attrNameLst>
                                          <p:attrName>ppt_h</p:attrName>
                                        </p:attrNameLst>
                                      </p:cBhvr>
                                      <p:tavLst>
                                        <p:tav tm="0">
                                          <p:val>
                                            <p:fltVal val="0"/>
                                          </p:val>
                                        </p:tav>
                                        <p:tav tm="100000">
                                          <p:val>
                                            <p:strVal val="#ppt_h"/>
                                          </p:val>
                                        </p:tav>
                                      </p:tavLst>
                                    </p:anim>
                                  </p:childTnLst>
                                </p:cTn>
                              </p:par>
                            </p:childTnLst>
                          </p:cTn>
                        </p:par>
                      </p:childTnLst>
                    </p:cTn>
                  </p:par>
                  <p:par>
                    <p:cTn id="187" fill="hold">
                      <p:stCondLst>
                        <p:cond delay="indefinite"/>
                      </p:stCondLst>
                      <p:childTnLst>
                        <p:par>
                          <p:cTn id="188" fill="hold">
                            <p:stCondLst>
                              <p:cond delay="0"/>
                            </p:stCondLst>
                            <p:childTnLst>
                              <p:par>
                                <p:cTn id="189" presetID="23" presetClass="entr" presetSubtype="16" fill="hold" nodeType="clickEffect">
                                  <p:stCondLst>
                                    <p:cond delay="0"/>
                                  </p:stCondLst>
                                  <p:childTnLst>
                                    <p:set>
                                      <p:cBhvr>
                                        <p:cTn id="190" dur="1" fill="hold">
                                          <p:stCondLst>
                                            <p:cond delay="0"/>
                                          </p:stCondLst>
                                        </p:cTn>
                                        <p:tgtEl>
                                          <p:spTgt spid="627"/>
                                        </p:tgtEl>
                                        <p:attrNameLst>
                                          <p:attrName>style.visibility</p:attrName>
                                        </p:attrNameLst>
                                      </p:cBhvr>
                                      <p:to>
                                        <p:strVal val="visible"/>
                                      </p:to>
                                    </p:set>
                                    <p:anim calcmode="lin" valueType="num">
                                      <p:cBhvr additive="base">
                                        <p:cTn id="191" dur="500"/>
                                        <p:tgtEl>
                                          <p:spTgt spid="627"/>
                                        </p:tgtEl>
                                        <p:attrNameLst>
                                          <p:attrName>ppt_w</p:attrName>
                                        </p:attrNameLst>
                                      </p:cBhvr>
                                      <p:tavLst>
                                        <p:tav tm="0">
                                          <p:val>
                                            <p:fltVal val="0"/>
                                          </p:val>
                                        </p:tav>
                                        <p:tav tm="100000">
                                          <p:val>
                                            <p:strVal val="#ppt_w"/>
                                          </p:val>
                                        </p:tav>
                                      </p:tavLst>
                                    </p:anim>
                                    <p:anim calcmode="lin" valueType="num">
                                      <p:cBhvr additive="base">
                                        <p:cTn id="192" dur="500"/>
                                        <p:tgtEl>
                                          <p:spTgt spid="627"/>
                                        </p:tgtEl>
                                        <p:attrNameLst>
                                          <p:attrName>ppt_h</p:attrName>
                                        </p:attrNameLst>
                                      </p:cBhvr>
                                      <p:tavLst>
                                        <p:tav tm="0">
                                          <p:val>
                                            <p:fltVal val="0"/>
                                          </p:val>
                                        </p:tav>
                                        <p:tav tm="100000">
                                          <p:val>
                                            <p:strVal val="#ppt_h"/>
                                          </p:val>
                                        </p:tav>
                                      </p:tavLst>
                                    </p:anim>
                                  </p:childTnLst>
                                </p:cTn>
                              </p:par>
                              <p:par>
                                <p:cTn id="193" presetID="23" presetClass="entr" presetSubtype="16" fill="hold" nodeType="withEffect">
                                  <p:stCondLst>
                                    <p:cond delay="0"/>
                                  </p:stCondLst>
                                  <p:childTnLst>
                                    <p:set>
                                      <p:cBhvr>
                                        <p:cTn id="194" dur="1" fill="hold">
                                          <p:stCondLst>
                                            <p:cond delay="0"/>
                                          </p:stCondLst>
                                        </p:cTn>
                                        <p:tgtEl>
                                          <p:spTgt spid="628"/>
                                        </p:tgtEl>
                                        <p:attrNameLst>
                                          <p:attrName>style.visibility</p:attrName>
                                        </p:attrNameLst>
                                      </p:cBhvr>
                                      <p:to>
                                        <p:strVal val="visible"/>
                                      </p:to>
                                    </p:set>
                                    <p:anim calcmode="lin" valueType="num">
                                      <p:cBhvr additive="base">
                                        <p:cTn id="195" dur="500"/>
                                        <p:tgtEl>
                                          <p:spTgt spid="628"/>
                                        </p:tgtEl>
                                        <p:attrNameLst>
                                          <p:attrName>ppt_w</p:attrName>
                                        </p:attrNameLst>
                                      </p:cBhvr>
                                      <p:tavLst>
                                        <p:tav tm="0">
                                          <p:val>
                                            <p:fltVal val="0"/>
                                          </p:val>
                                        </p:tav>
                                        <p:tav tm="100000">
                                          <p:val>
                                            <p:strVal val="#ppt_w"/>
                                          </p:val>
                                        </p:tav>
                                      </p:tavLst>
                                    </p:anim>
                                    <p:anim calcmode="lin" valueType="num">
                                      <p:cBhvr additive="base">
                                        <p:cTn id="196" dur="500"/>
                                        <p:tgtEl>
                                          <p:spTgt spid="628"/>
                                        </p:tgtEl>
                                        <p:attrNameLst>
                                          <p:attrName>ppt_h</p:attrName>
                                        </p:attrNameLst>
                                      </p:cBhvr>
                                      <p:tavLst>
                                        <p:tav tm="0">
                                          <p:val>
                                            <p:fltVal val="0"/>
                                          </p:val>
                                        </p:tav>
                                        <p:tav tm="100000">
                                          <p:val>
                                            <p:strVal val="#ppt_h"/>
                                          </p:val>
                                        </p:tav>
                                      </p:tavLst>
                                    </p:anim>
                                  </p:childTnLst>
                                </p:cTn>
                              </p:par>
                              <p:par>
                                <p:cTn id="197" presetID="23" presetClass="entr" presetSubtype="16" fill="hold" nodeType="withEffect">
                                  <p:stCondLst>
                                    <p:cond delay="0"/>
                                  </p:stCondLst>
                                  <p:childTnLst>
                                    <p:set>
                                      <p:cBhvr>
                                        <p:cTn id="198" dur="1" fill="hold">
                                          <p:stCondLst>
                                            <p:cond delay="0"/>
                                          </p:stCondLst>
                                        </p:cTn>
                                        <p:tgtEl>
                                          <p:spTgt spid="629"/>
                                        </p:tgtEl>
                                        <p:attrNameLst>
                                          <p:attrName>style.visibility</p:attrName>
                                        </p:attrNameLst>
                                      </p:cBhvr>
                                      <p:to>
                                        <p:strVal val="visible"/>
                                      </p:to>
                                    </p:set>
                                    <p:anim calcmode="lin" valueType="num">
                                      <p:cBhvr additive="base">
                                        <p:cTn id="199" dur="500"/>
                                        <p:tgtEl>
                                          <p:spTgt spid="629"/>
                                        </p:tgtEl>
                                        <p:attrNameLst>
                                          <p:attrName>ppt_w</p:attrName>
                                        </p:attrNameLst>
                                      </p:cBhvr>
                                      <p:tavLst>
                                        <p:tav tm="0">
                                          <p:val>
                                            <p:fltVal val="0"/>
                                          </p:val>
                                        </p:tav>
                                        <p:tav tm="100000">
                                          <p:val>
                                            <p:strVal val="#ppt_w"/>
                                          </p:val>
                                        </p:tav>
                                      </p:tavLst>
                                    </p:anim>
                                    <p:anim calcmode="lin" valueType="num">
                                      <p:cBhvr additive="base">
                                        <p:cTn id="200" dur="500"/>
                                        <p:tgtEl>
                                          <p:spTgt spid="629"/>
                                        </p:tgtEl>
                                        <p:attrNameLst>
                                          <p:attrName>ppt_h</p:attrName>
                                        </p:attrNameLst>
                                      </p:cBhvr>
                                      <p:tavLst>
                                        <p:tav tm="0">
                                          <p:val>
                                            <p:fltVal val="0"/>
                                          </p:val>
                                        </p:tav>
                                        <p:tav tm="100000">
                                          <p:val>
                                            <p:strVal val="#ppt_h"/>
                                          </p:val>
                                        </p:tav>
                                      </p:tavLst>
                                    </p:anim>
                                  </p:childTnLst>
                                </p:cTn>
                              </p:par>
                              <p:par>
                                <p:cTn id="201" presetID="23" presetClass="entr" presetSubtype="16" fill="hold" nodeType="withEffect">
                                  <p:stCondLst>
                                    <p:cond delay="0"/>
                                  </p:stCondLst>
                                  <p:childTnLst>
                                    <p:set>
                                      <p:cBhvr>
                                        <p:cTn id="202" dur="1" fill="hold">
                                          <p:stCondLst>
                                            <p:cond delay="0"/>
                                          </p:stCondLst>
                                        </p:cTn>
                                        <p:tgtEl>
                                          <p:spTgt spid="630"/>
                                        </p:tgtEl>
                                        <p:attrNameLst>
                                          <p:attrName>style.visibility</p:attrName>
                                        </p:attrNameLst>
                                      </p:cBhvr>
                                      <p:to>
                                        <p:strVal val="visible"/>
                                      </p:to>
                                    </p:set>
                                    <p:anim calcmode="lin" valueType="num">
                                      <p:cBhvr additive="base">
                                        <p:cTn id="203" dur="500"/>
                                        <p:tgtEl>
                                          <p:spTgt spid="630"/>
                                        </p:tgtEl>
                                        <p:attrNameLst>
                                          <p:attrName>ppt_w</p:attrName>
                                        </p:attrNameLst>
                                      </p:cBhvr>
                                      <p:tavLst>
                                        <p:tav tm="0">
                                          <p:val>
                                            <p:fltVal val="0"/>
                                          </p:val>
                                        </p:tav>
                                        <p:tav tm="100000">
                                          <p:val>
                                            <p:strVal val="#ppt_w"/>
                                          </p:val>
                                        </p:tav>
                                      </p:tavLst>
                                    </p:anim>
                                    <p:anim calcmode="lin" valueType="num">
                                      <p:cBhvr additive="base">
                                        <p:cTn id="204" dur="500"/>
                                        <p:tgtEl>
                                          <p:spTgt spid="630"/>
                                        </p:tgtEl>
                                        <p:attrNameLst>
                                          <p:attrName>ppt_h</p:attrName>
                                        </p:attrNameLst>
                                      </p:cBhvr>
                                      <p:tavLst>
                                        <p:tav tm="0">
                                          <p:val>
                                            <p:fltVal val="0"/>
                                          </p:val>
                                        </p:tav>
                                        <p:tav tm="100000">
                                          <p:val>
                                            <p:strVal val="#ppt_h"/>
                                          </p:val>
                                        </p:tav>
                                      </p:tavLst>
                                    </p:anim>
                                  </p:childTnLst>
                                </p:cTn>
                              </p:par>
                              <p:par>
                                <p:cTn id="205" presetID="23" presetClass="entr" presetSubtype="16" fill="hold" nodeType="withEffect">
                                  <p:stCondLst>
                                    <p:cond delay="0"/>
                                  </p:stCondLst>
                                  <p:childTnLst>
                                    <p:set>
                                      <p:cBhvr>
                                        <p:cTn id="206" dur="1" fill="hold">
                                          <p:stCondLst>
                                            <p:cond delay="0"/>
                                          </p:stCondLst>
                                        </p:cTn>
                                        <p:tgtEl>
                                          <p:spTgt spid="631"/>
                                        </p:tgtEl>
                                        <p:attrNameLst>
                                          <p:attrName>style.visibility</p:attrName>
                                        </p:attrNameLst>
                                      </p:cBhvr>
                                      <p:to>
                                        <p:strVal val="visible"/>
                                      </p:to>
                                    </p:set>
                                    <p:anim calcmode="lin" valueType="num">
                                      <p:cBhvr additive="base">
                                        <p:cTn id="207" dur="500"/>
                                        <p:tgtEl>
                                          <p:spTgt spid="631"/>
                                        </p:tgtEl>
                                        <p:attrNameLst>
                                          <p:attrName>ppt_w</p:attrName>
                                        </p:attrNameLst>
                                      </p:cBhvr>
                                      <p:tavLst>
                                        <p:tav tm="0">
                                          <p:val>
                                            <p:fltVal val="0"/>
                                          </p:val>
                                        </p:tav>
                                        <p:tav tm="100000">
                                          <p:val>
                                            <p:strVal val="#ppt_w"/>
                                          </p:val>
                                        </p:tav>
                                      </p:tavLst>
                                    </p:anim>
                                    <p:anim calcmode="lin" valueType="num">
                                      <p:cBhvr additive="base">
                                        <p:cTn id="208" dur="500"/>
                                        <p:tgtEl>
                                          <p:spTgt spid="631"/>
                                        </p:tgtEl>
                                        <p:attrNameLst>
                                          <p:attrName>ppt_h</p:attrName>
                                        </p:attrNameLst>
                                      </p:cBhvr>
                                      <p:tavLst>
                                        <p:tav tm="0">
                                          <p:val>
                                            <p:fltVal val="0"/>
                                          </p:val>
                                        </p:tav>
                                        <p:tav tm="100000">
                                          <p:val>
                                            <p:strVal val="#ppt_h"/>
                                          </p:val>
                                        </p:tav>
                                      </p:tavLst>
                                    </p:anim>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597"/>
                                        </p:tgtEl>
                                        <p:attrNameLst>
                                          <p:attrName>style.visibility</p:attrName>
                                        </p:attrNameLst>
                                      </p:cBhvr>
                                      <p:to>
                                        <p:strVal val="visible"/>
                                      </p:to>
                                    </p:set>
                                    <p:animEffect transition="in" filter="fade">
                                      <p:cBhvr>
                                        <p:cTn id="213" dur="1000"/>
                                        <p:tgtEl>
                                          <p:spTgt spid="597"/>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598"/>
                                        </p:tgtEl>
                                        <p:attrNameLst>
                                          <p:attrName>style.visibility</p:attrName>
                                        </p:attrNameLst>
                                      </p:cBhvr>
                                      <p:to>
                                        <p:strVal val="visible"/>
                                      </p:to>
                                    </p:set>
                                    <p:animEffect transition="in" filter="fade">
                                      <p:cBhvr>
                                        <p:cTn id="218" dur="80"/>
                                        <p:tgtEl>
                                          <p:spTgt spid="598"/>
                                        </p:tgtEl>
                                      </p:cBhvr>
                                    </p:animEffect>
                                  </p:childTnLst>
                                </p:cTn>
                              </p:par>
                              <p:par>
                                <p:cTn id="219" presetID="10" presetClass="entr" presetSubtype="0" fill="hold" nodeType="withEffect">
                                  <p:stCondLst>
                                    <p:cond delay="0"/>
                                  </p:stCondLst>
                                  <p:childTnLst>
                                    <p:set>
                                      <p:cBhvr>
                                        <p:cTn id="220" dur="1" fill="hold">
                                          <p:stCondLst>
                                            <p:cond delay="0"/>
                                          </p:stCondLst>
                                        </p:cTn>
                                        <p:tgtEl>
                                          <p:spTgt spid="599"/>
                                        </p:tgtEl>
                                        <p:attrNameLst>
                                          <p:attrName>style.visibility</p:attrName>
                                        </p:attrNameLst>
                                      </p:cBhvr>
                                      <p:to>
                                        <p:strVal val="visible"/>
                                      </p:to>
                                    </p:set>
                                    <p:animEffect transition="in" filter="fade">
                                      <p:cBhvr>
                                        <p:cTn id="221" dur="2000"/>
                                        <p:tgtEl>
                                          <p:spTgt spid="599"/>
                                        </p:tgtEl>
                                      </p:cBhvr>
                                    </p:animEffect>
                                  </p:childTnLst>
                                </p:cTn>
                              </p:par>
                            </p:childTnLst>
                          </p:cTn>
                        </p:par>
                      </p:childTnLst>
                    </p:cTn>
                  </p:par>
                  <p:par>
                    <p:cTn id="222" fill="hold">
                      <p:stCondLst>
                        <p:cond delay="indefinite"/>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602"/>
                                        </p:tgtEl>
                                        <p:attrNameLst>
                                          <p:attrName>style.visibility</p:attrName>
                                        </p:attrNameLst>
                                      </p:cBhvr>
                                      <p:to>
                                        <p:strVal val="visible"/>
                                      </p:to>
                                    </p:set>
                                    <p:anim calcmode="lin" valueType="num">
                                      <p:cBhvr additive="base">
                                        <p:cTn id="226" dur="500"/>
                                        <p:tgtEl>
                                          <p:spTgt spid="602"/>
                                        </p:tgtEl>
                                        <p:attrNameLst>
                                          <p:attrName>ppt_w</p:attrName>
                                        </p:attrNameLst>
                                      </p:cBhvr>
                                      <p:tavLst>
                                        <p:tav tm="0">
                                          <p:val>
                                            <p:fltVal val="0"/>
                                          </p:val>
                                        </p:tav>
                                        <p:tav tm="100000">
                                          <p:val>
                                            <p:strVal val="#ppt_w"/>
                                          </p:val>
                                        </p:tav>
                                      </p:tavLst>
                                    </p:anim>
                                    <p:anim calcmode="lin" valueType="num">
                                      <p:cBhvr additive="base">
                                        <p:cTn id="227" dur="500"/>
                                        <p:tgtEl>
                                          <p:spTgt spid="602"/>
                                        </p:tgtEl>
                                        <p:attrNameLst>
                                          <p:attrName>ppt_h</p:attrName>
                                        </p:attrNameLst>
                                      </p:cBhvr>
                                      <p:tavLst>
                                        <p:tav tm="0">
                                          <p:val>
                                            <p:fltVal val="0"/>
                                          </p:val>
                                        </p:tav>
                                        <p:tav tm="100000">
                                          <p:val>
                                            <p:strVal val="#ppt_h"/>
                                          </p:val>
                                        </p:tav>
                                      </p:tavLst>
                                    </p:anim>
                                  </p:childTnLst>
                                </p:cTn>
                              </p:par>
                            </p:childTnLst>
                          </p:cTn>
                        </p:par>
                      </p:childTnLst>
                    </p:cTn>
                  </p:par>
                  <p:par>
                    <p:cTn id="228" fill="hold">
                      <p:stCondLst>
                        <p:cond delay="indefinite"/>
                      </p:stCondLst>
                      <p:childTnLst>
                        <p:par>
                          <p:cTn id="229" fill="hold">
                            <p:stCondLst>
                              <p:cond delay="0"/>
                            </p:stCondLst>
                            <p:childTnLst>
                              <p:par>
                                <p:cTn id="230" presetID="23" presetClass="entr" presetSubtype="16" fill="hold" nodeType="clickEffect">
                                  <p:stCondLst>
                                    <p:cond delay="0"/>
                                  </p:stCondLst>
                                  <p:childTnLst>
                                    <p:set>
                                      <p:cBhvr>
                                        <p:cTn id="231" dur="1" fill="hold">
                                          <p:stCondLst>
                                            <p:cond delay="0"/>
                                          </p:stCondLst>
                                        </p:cTn>
                                        <p:tgtEl>
                                          <p:spTgt spid="603"/>
                                        </p:tgtEl>
                                        <p:attrNameLst>
                                          <p:attrName>style.visibility</p:attrName>
                                        </p:attrNameLst>
                                      </p:cBhvr>
                                      <p:to>
                                        <p:strVal val="visible"/>
                                      </p:to>
                                    </p:set>
                                    <p:anim calcmode="lin" valueType="num">
                                      <p:cBhvr additive="base">
                                        <p:cTn id="232" dur="500"/>
                                        <p:tgtEl>
                                          <p:spTgt spid="603"/>
                                        </p:tgtEl>
                                        <p:attrNameLst>
                                          <p:attrName>ppt_w</p:attrName>
                                        </p:attrNameLst>
                                      </p:cBhvr>
                                      <p:tavLst>
                                        <p:tav tm="0">
                                          <p:val>
                                            <p:fltVal val="0"/>
                                          </p:val>
                                        </p:tav>
                                        <p:tav tm="100000">
                                          <p:val>
                                            <p:strVal val="#ppt_w"/>
                                          </p:val>
                                        </p:tav>
                                      </p:tavLst>
                                    </p:anim>
                                    <p:anim calcmode="lin" valueType="num">
                                      <p:cBhvr additive="base">
                                        <p:cTn id="233" dur="500"/>
                                        <p:tgtEl>
                                          <p:spTgt spid="603"/>
                                        </p:tgtEl>
                                        <p:attrNameLst>
                                          <p:attrName>ppt_h</p:attrName>
                                        </p:attrNameLst>
                                      </p:cBhvr>
                                      <p:tavLst>
                                        <p:tav tm="0">
                                          <p:val>
                                            <p:fltVal val="0"/>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632"/>
                                        </p:tgtEl>
                                        <p:attrNameLst>
                                          <p:attrName>style.visibility</p:attrName>
                                        </p:attrNameLst>
                                      </p:cBhvr>
                                      <p:to>
                                        <p:strVal val="visible"/>
                                      </p:to>
                                    </p:set>
                                    <p:anim calcmode="lin" valueType="num">
                                      <p:cBhvr additive="base">
                                        <p:cTn id="238" dur="500"/>
                                        <p:tgtEl>
                                          <p:spTgt spid="632"/>
                                        </p:tgtEl>
                                        <p:attrNameLst>
                                          <p:attrName>ppt_w</p:attrName>
                                        </p:attrNameLst>
                                      </p:cBhvr>
                                      <p:tavLst>
                                        <p:tav tm="0">
                                          <p:val>
                                            <p:fltVal val="0"/>
                                          </p:val>
                                        </p:tav>
                                        <p:tav tm="100000">
                                          <p:val>
                                            <p:strVal val="#ppt_w"/>
                                          </p:val>
                                        </p:tav>
                                      </p:tavLst>
                                    </p:anim>
                                    <p:anim calcmode="lin" valueType="num">
                                      <p:cBhvr additive="base">
                                        <p:cTn id="239" dur="500"/>
                                        <p:tgtEl>
                                          <p:spTgt spid="632"/>
                                        </p:tgtEl>
                                        <p:attrNameLst>
                                          <p:attrName>ppt_h</p:attrName>
                                        </p:attrNameLst>
                                      </p:cBhvr>
                                      <p:tavLst>
                                        <p:tav tm="0">
                                          <p:val>
                                            <p:fltVal val="0"/>
                                          </p:val>
                                        </p:tav>
                                        <p:tav tm="100000">
                                          <p:val>
                                            <p:strVal val="#ppt_h"/>
                                          </p:val>
                                        </p:tav>
                                      </p:tavLst>
                                    </p:anim>
                                  </p:childTnLst>
                                </p:cTn>
                              </p:par>
                              <p:par>
                                <p:cTn id="240" presetID="23" presetClass="entr" presetSubtype="16" fill="hold" nodeType="withEffect">
                                  <p:stCondLst>
                                    <p:cond delay="0"/>
                                  </p:stCondLst>
                                  <p:childTnLst>
                                    <p:set>
                                      <p:cBhvr>
                                        <p:cTn id="241" dur="1" fill="hold">
                                          <p:stCondLst>
                                            <p:cond delay="0"/>
                                          </p:stCondLst>
                                        </p:cTn>
                                        <p:tgtEl>
                                          <p:spTgt spid="633"/>
                                        </p:tgtEl>
                                        <p:attrNameLst>
                                          <p:attrName>style.visibility</p:attrName>
                                        </p:attrNameLst>
                                      </p:cBhvr>
                                      <p:to>
                                        <p:strVal val="visible"/>
                                      </p:to>
                                    </p:set>
                                    <p:anim calcmode="lin" valueType="num">
                                      <p:cBhvr additive="base">
                                        <p:cTn id="242" dur="500"/>
                                        <p:tgtEl>
                                          <p:spTgt spid="633"/>
                                        </p:tgtEl>
                                        <p:attrNameLst>
                                          <p:attrName>ppt_w</p:attrName>
                                        </p:attrNameLst>
                                      </p:cBhvr>
                                      <p:tavLst>
                                        <p:tav tm="0">
                                          <p:val>
                                            <p:fltVal val="0"/>
                                          </p:val>
                                        </p:tav>
                                        <p:tav tm="100000">
                                          <p:val>
                                            <p:strVal val="#ppt_w"/>
                                          </p:val>
                                        </p:tav>
                                      </p:tavLst>
                                    </p:anim>
                                    <p:anim calcmode="lin" valueType="num">
                                      <p:cBhvr additive="base">
                                        <p:cTn id="243" dur="500"/>
                                        <p:tgtEl>
                                          <p:spTgt spid="633"/>
                                        </p:tgtEl>
                                        <p:attrNameLst>
                                          <p:attrName>ppt_h</p:attrName>
                                        </p:attrNameLst>
                                      </p:cBhvr>
                                      <p:tavLst>
                                        <p:tav tm="0">
                                          <p:val>
                                            <p:fltVal val="0"/>
                                          </p:val>
                                        </p:tav>
                                        <p:tav tm="100000">
                                          <p:val>
                                            <p:strVal val="#ppt_h"/>
                                          </p:val>
                                        </p:tav>
                                      </p:tavLst>
                                    </p:anim>
                                  </p:childTnLst>
                                </p:cTn>
                              </p:par>
                              <p:par>
                                <p:cTn id="244" presetID="23" presetClass="entr" presetSubtype="16" fill="hold" nodeType="withEffect">
                                  <p:stCondLst>
                                    <p:cond delay="0"/>
                                  </p:stCondLst>
                                  <p:childTnLst>
                                    <p:set>
                                      <p:cBhvr>
                                        <p:cTn id="245" dur="1" fill="hold">
                                          <p:stCondLst>
                                            <p:cond delay="0"/>
                                          </p:stCondLst>
                                        </p:cTn>
                                        <p:tgtEl>
                                          <p:spTgt spid="634"/>
                                        </p:tgtEl>
                                        <p:attrNameLst>
                                          <p:attrName>style.visibility</p:attrName>
                                        </p:attrNameLst>
                                      </p:cBhvr>
                                      <p:to>
                                        <p:strVal val="visible"/>
                                      </p:to>
                                    </p:set>
                                    <p:anim calcmode="lin" valueType="num">
                                      <p:cBhvr additive="base">
                                        <p:cTn id="246" dur="500"/>
                                        <p:tgtEl>
                                          <p:spTgt spid="634"/>
                                        </p:tgtEl>
                                        <p:attrNameLst>
                                          <p:attrName>ppt_w</p:attrName>
                                        </p:attrNameLst>
                                      </p:cBhvr>
                                      <p:tavLst>
                                        <p:tav tm="0">
                                          <p:val>
                                            <p:fltVal val="0"/>
                                          </p:val>
                                        </p:tav>
                                        <p:tav tm="100000">
                                          <p:val>
                                            <p:strVal val="#ppt_w"/>
                                          </p:val>
                                        </p:tav>
                                      </p:tavLst>
                                    </p:anim>
                                    <p:anim calcmode="lin" valueType="num">
                                      <p:cBhvr additive="base">
                                        <p:cTn id="247" dur="500"/>
                                        <p:tgtEl>
                                          <p:spTgt spid="634"/>
                                        </p:tgtEl>
                                        <p:attrNameLst>
                                          <p:attrName>ppt_h</p:attrName>
                                        </p:attrNameLst>
                                      </p:cBhvr>
                                      <p:tavLst>
                                        <p:tav tm="0">
                                          <p:val>
                                            <p:fltVal val="0"/>
                                          </p:val>
                                        </p:tav>
                                        <p:tav tm="100000">
                                          <p:val>
                                            <p:strVal val="#ppt_h"/>
                                          </p:val>
                                        </p:tav>
                                      </p:tavLst>
                                    </p:anim>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604"/>
                                        </p:tgtEl>
                                        <p:attrNameLst>
                                          <p:attrName>style.visibility</p:attrName>
                                        </p:attrNameLst>
                                      </p:cBhvr>
                                      <p:to>
                                        <p:strVal val="visible"/>
                                      </p:to>
                                    </p:set>
                                    <p:animEffect transition="in" filter="fade">
                                      <p:cBhvr>
                                        <p:cTn id="252" dur="1000"/>
                                        <p:tgtEl>
                                          <p:spTgt spid="604"/>
                                        </p:tgtEl>
                                      </p:cBhvr>
                                    </p:animEffect>
                                  </p:childTnLst>
                                </p:cTn>
                              </p:par>
                            </p:childTnLst>
                          </p:cTn>
                        </p:par>
                      </p:childTnLst>
                    </p:cTn>
                  </p:par>
                  <p:par>
                    <p:cTn id="253" fill="hold">
                      <p:stCondLst>
                        <p:cond delay="indefinite"/>
                      </p:stCondLst>
                      <p:childTnLst>
                        <p:par>
                          <p:cTn id="254" fill="hold">
                            <p:stCondLst>
                              <p:cond delay="0"/>
                            </p:stCondLst>
                            <p:childTnLst>
                              <p:par>
                                <p:cTn id="255" presetID="23" presetClass="entr" presetSubtype="16" fill="hold" nodeType="clickEffect">
                                  <p:stCondLst>
                                    <p:cond delay="0"/>
                                  </p:stCondLst>
                                  <p:childTnLst>
                                    <p:set>
                                      <p:cBhvr>
                                        <p:cTn id="256" dur="1" fill="hold">
                                          <p:stCondLst>
                                            <p:cond delay="0"/>
                                          </p:stCondLst>
                                        </p:cTn>
                                        <p:tgtEl>
                                          <p:spTgt spid="607"/>
                                        </p:tgtEl>
                                        <p:attrNameLst>
                                          <p:attrName>style.visibility</p:attrName>
                                        </p:attrNameLst>
                                      </p:cBhvr>
                                      <p:to>
                                        <p:strVal val="visible"/>
                                      </p:to>
                                    </p:set>
                                    <p:anim calcmode="lin" valueType="num">
                                      <p:cBhvr additive="base">
                                        <p:cTn id="257" dur="500"/>
                                        <p:tgtEl>
                                          <p:spTgt spid="607"/>
                                        </p:tgtEl>
                                        <p:attrNameLst>
                                          <p:attrName>ppt_w</p:attrName>
                                        </p:attrNameLst>
                                      </p:cBhvr>
                                      <p:tavLst>
                                        <p:tav tm="0">
                                          <p:val>
                                            <p:fltVal val="0"/>
                                          </p:val>
                                        </p:tav>
                                        <p:tav tm="100000">
                                          <p:val>
                                            <p:strVal val="#ppt_w"/>
                                          </p:val>
                                        </p:tav>
                                      </p:tavLst>
                                    </p:anim>
                                    <p:anim calcmode="lin" valueType="num">
                                      <p:cBhvr additive="base">
                                        <p:cTn id="258" dur="500"/>
                                        <p:tgtEl>
                                          <p:spTgt spid="607"/>
                                        </p:tgtEl>
                                        <p:attrNameLst>
                                          <p:attrName>ppt_h</p:attrName>
                                        </p:attrNameLst>
                                      </p:cBhvr>
                                      <p:tavLst>
                                        <p:tav tm="0">
                                          <p:val>
                                            <p:fltVal val="0"/>
                                          </p:val>
                                        </p:tav>
                                        <p:tav tm="100000">
                                          <p:val>
                                            <p:strVal val="#ppt_h"/>
                                          </p:val>
                                        </p:tav>
                                      </p:tavLst>
                                    </p:anim>
                                  </p:childTnLst>
                                </p:cTn>
                              </p:par>
                            </p:childTnLst>
                          </p:cTn>
                        </p:par>
                      </p:childTnLst>
                    </p:cTn>
                  </p:par>
                  <p:par>
                    <p:cTn id="259" fill="hold">
                      <p:stCondLst>
                        <p:cond delay="indefinite"/>
                      </p:stCondLst>
                      <p:childTnLst>
                        <p:par>
                          <p:cTn id="260" fill="hold">
                            <p:stCondLst>
                              <p:cond delay="0"/>
                            </p:stCondLst>
                            <p:childTnLst>
                              <p:par>
                                <p:cTn id="261" presetID="23" presetClass="entr" presetSubtype="16" fill="hold" nodeType="clickEffect">
                                  <p:stCondLst>
                                    <p:cond delay="0"/>
                                  </p:stCondLst>
                                  <p:childTnLst>
                                    <p:set>
                                      <p:cBhvr>
                                        <p:cTn id="262" dur="1" fill="hold">
                                          <p:stCondLst>
                                            <p:cond delay="0"/>
                                          </p:stCondLst>
                                        </p:cTn>
                                        <p:tgtEl>
                                          <p:spTgt spid="608"/>
                                        </p:tgtEl>
                                        <p:attrNameLst>
                                          <p:attrName>style.visibility</p:attrName>
                                        </p:attrNameLst>
                                      </p:cBhvr>
                                      <p:to>
                                        <p:strVal val="visible"/>
                                      </p:to>
                                    </p:set>
                                    <p:anim calcmode="lin" valueType="num">
                                      <p:cBhvr additive="base">
                                        <p:cTn id="263" dur="500"/>
                                        <p:tgtEl>
                                          <p:spTgt spid="608"/>
                                        </p:tgtEl>
                                        <p:attrNameLst>
                                          <p:attrName>ppt_w</p:attrName>
                                        </p:attrNameLst>
                                      </p:cBhvr>
                                      <p:tavLst>
                                        <p:tav tm="0">
                                          <p:val>
                                            <p:fltVal val="0"/>
                                          </p:val>
                                        </p:tav>
                                        <p:tav tm="100000">
                                          <p:val>
                                            <p:strVal val="#ppt_w"/>
                                          </p:val>
                                        </p:tav>
                                      </p:tavLst>
                                    </p:anim>
                                    <p:anim calcmode="lin" valueType="num">
                                      <p:cBhvr additive="base">
                                        <p:cTn id="264" dur="500"/>
                                        <p:tgtEl>
                                          <p:spTgt spid="608"/>
                                        </p:tgtEl>
                                        <p:attrNameLst>
                                          <p:attrName>ppt_h</p:attrName>
                                        </p:attrNameLst>
                                      </p:cBhvr>
                                      <p:tavLst>
                                        <p:tav tm="0">
                                          <p:val>
                                            <p:fltVal val="0"/>
                                          </p:val>
                                        </p:tav>
                                        <p:tav tm="100000">
                                          <p:val>
                                            <p:strVal val="#ppt_h"/>
                                          </p:val>
                                        </p:tav>
                                      </p:tavLst>
                                    </p:anim>
                                  </p:childTnLst>
                                </p:cTn>
                              </p:par>
                            </p:childTnLst>
                          </p:cTn>
                        </p:par>
                      </p:childTnLst>
                    </p:cTn>
                  </p:par>
                  <p:par>
                    <p:cTn id="265" fill="hold">
                      <p:stCondLst>
                        <p:cond delay="indefinite"/>
                      </p:stCondLst>
                      <p:childTnLst>
                        <p:par>
                          <p:cTn id="266" fill="hold">
                            <p:stCondLst>
                              <p:cond delay="0"/>
                            </p:stCondLst>
                            <p:childTnLst>
                              <p:par>
                                <p:cTn id="267" presetID="23" presetClass="entr" presetSubtype="16" fill="hold" nodeType="clickEffect">
                                  <p:stCondLst>
                                    <p:cond delay="0"/>
                                  </p:stCondLst>
                                  <p:childTnLst>
                                    <p:set>
                                      <p:cBhvr>
                                        <p:cTn id="268" dur="1" fill="hold">
                                          <p:stCondLst>
                                            <p:cond delay="0"/>
                                          </p:stCondLst>
                                        </p:cTn>
                                        <p:tgtEl>
                                          <p:spTgt spid="635"/>
                                        </p:tgtEl>
                                        <p:attrNameLst>
                                          <p:attrName>style.visibility</p:attrName>
                                        </p:attrNameLst>
                                      </p:cBhvr>
                                      <p:to>
                                        <p:strVal val="visible"/>
                                      </p:to>
                                    </p:set>
                                    <p:anim calcmode="lin" valueType="num">
                                      <p:cBhvr additive="base">
                                        <p:cTn id="269" dur="500"/>
                                        <p:tgtEl>
                                          <p:spTgt spid="635"/>
                                        </p:tgtEl>
                                        <p:attrNameLst>
                                          <p:attrName>ppt_w</p:attrName>
                                        </p:attrNameLst>
                                      </p:cBhvr>
                                      <p:tavLst>
                                        <p:tav tm="0">
                                          <p:val>
                                            <p:fltVal val="0"/>
                                          </p:val>
                                        </p:tav>
                                        <p:tav tm="100000">
                                          <p:val>
                                            <p:strVal val="#ppt_w"/>
                                          </p:val>
                                        </p:tav>
                                      </p:tavLst>
                                    </p:anim>
                                    <p:anim calcmode="lin" valueType="num">
                                      <p:cBhvr additive="base">
                                        <p:cTn id="270" dur="500"/>
                                        <p:tgtEl>
                                          <p:spTgt spid="635"/>
                                        </p:tgtEl>
                                        <p:attrNameLst>
                                          <p:attrName>ppt_h</p:attrName>
                                        </p:attrNameLst>
                                      </p:cBhvr>
                                      <p:tavLst>
                                        <p:tav tm="0">
                                          <p:val>
                                            <p:fltVal val="0"/>
                                          </p:val>
                                        </p:tav>
                                        <p:tav tm="100000">
                                          <p:val>
                                            <p:strVal val="#ppt_h"/>
                                          </p:val>
                                        </p:tav>
                                      </p:tavLst>
                                    </p:anim>
                                  </p:childTnLst>
                                </p:cTn>
                              </p:par>
                              <p:par>
                                <p:cTn id="271" presetID="23" presetClass="entr" presetSubtype="16" fill="hold" nodeType="withEffect">
                                  <p:stCondLst>
                                    <p:cond delay="0"/>
                                  </p:stCondLst>
                                  <p:childTnLst>
                                    <p:set>
                                      <p:cBhvr>
                                        <p:cTn id="272" dur="1" fill="hold">
                                          <p:stCondLst>
                                            <p:cond delay="0"/>
                                          </p:stCondLst>
                                        </p:cTn>
                                        <p:tgtEl>
                                          <p:spTgt spid="636"/>
                                        </p:tgtEl>
                                        <p:attrNameLst>
                                          <p:attrName>style.visibility</p:attrName>
                                        </p:attrNameLst>
                                      </p:cBhvr>
                                      <p:to>
                                        <p:strVal val="visible"/>
                                      </p:to>
                                    </p:set>
                                    <p:anim calcmode="lin" valueType="num">
                                      <p:cBhvr additive="base">
                                        <p:cTn id="273" dur="500"/>
                                        <p:tgtEl>
                                          <p:spTgt spid="636"/>
                                        </p:tgtEl>
                                        <p:attrNameLst>
                                          <p:attrName>ppt_w</p:attrName>
                                        </p:attrNameLst>
                                      </p:cBhvr>
                                      <p:tavLst>
                                        <p:tav tm="0">
                                          <p:val>
                                            <p:fltVal val="0"/>
                                          </p:val>
                                        </p:tav>
                                        <p:tav tm="100000">
                                          <p:val>
                                            <p:strVal val="#ppt_w"/>
                                          </p:val>
                                        </p:tav>
                                      </p:tavLst>
                                    </p:anim>
                                    <p:anim calcmode="lin" valueType="num">
                                      <p:cBhvr additive="base">
                                        <p:cTn id="274" dur="500"/>
                                        <p:tgtEl>
                                          <p:spTgt spid="636"/>
                                        </p:tgtEl>
                                        <p:attrNameLst>
                                          <p:attrName>ppt_h</p:attrName>
                                        </p:attrNameLst>
                                      </p:cBhvr>
                                      <p:tavLst>
                                        <p:tav tm="0">
                                          <p:val>
                                            <p:fltVal val="0"/>
                                          </p:val>
                                        </p:tav>
                                        <p:tav tm="100000">
                                          <p:val>
                                            <p:strVal val="#ppt_h"/>
                                          </p:val>
                                        </p:tav>
                                      </p:tavLst>
                                    </p:anim>
                                  </p:childTnLst>
                                </p:cTn>
                              </p:par>
                              <p:par>
                                <p:cTn id="275" presetID="23" presetClass="entr" presetSubtype="16" fill="hold" nodeType="withEffect">
                                  <p:stCondLst>
                                    <p:cond delay="0"/>
                                  </p:stCondLst>
                                  <p:childTnLst>
                                    <p:set>
                                      <p:cBhvr>
                                        <p:cTn id="276" dur="1" fill="hold">
                                          <p:stCondLst>
                                            <p:cond delay="0"/>
                                          </p:stCondLst>
                                        </p:cTn>
                                        <p:tgtEl>
                                          <p:spTgt spid="584"/>
                                        </p:tgtEl>
                                        <p:attrNameLst>
                                          <p:attrName>style.visibility</p:attrName>
                                        </p:attrNameLst>
                                      </p:cBhvr>
                                      <p:to>
                                        <p:strVal val="visible"/>
                                      </p:to>
                                    </p:set>
                                    <p:anim calcmode="lin" valueType="num">
                                      <p:cBhvr additive="base">
                                        <p:cTn id="277" dur="500"/>
                                        <p:tgtEl>
                                          <p:spTgt spid="584"/>
                                        </p:tgtEl>
                                        <p:attrNameLst>
                                          <p:attrName>ppt_w</p:attrName>
                                        </p:attrNameLst>
                                      </p:cBhvr>
                                      <p:tavLst>
                                        <p:tav tm="0">
                                          <p:val>
                                            <p:fltVal val="0"/>
                                          </p:val>
                                        </p:tav>
                                        <p:tav tm="100000">
                                          <p:val>
                                            <p:strVal val="#ppt_w"/>
                                          </p:val>
                                        </p:tav>
                                      </p:tavLst>
                                    </p:anim>
                                    <p:anim calcmode="lin" valueType="num">
                                      <p:cBhvr additive="base">
                                        <p:cTn id="278" dur="500"/>
                                        <p:tgtEl>
                                          <p:spTgt spid="584"/>
                                        </p:tgtEl>
                                        <p:attrNameLst>
                                          <p:attrName>ppt_h</p:attrName>
                                        </p:attrNameLst>
                                      </p:cBhvr>
                                      <p:tavLst>
                                        <p:tav tm="0">
                                          <p:val>
                                            <p:fltVal val="0"/>
                                          </p:val>
                                        </p:tav>
                                        <p:tav tm="100000">
                                          <p:val>
                                            <p:strVal val="#ppt_h"/>
                                          </p:val>
                                        </p:tav>
                                      </p:tavLst>
                                    </p:anim>
                                  </p:childTnLst>
                                </p:cTn>
                              </p:par>
                              <p:par>
                                <p:cTn id="279" presetID="23" presetClass="entr" presetSubtype="16" fill="hold" nodeType="withEffect">
                                  <p:stCondLst>
                                    <p:cond delay="0"/>
                                  </p:stCondLst>
                                  <p:childTnLst>
                                    <p:set>
                                      <p:cBhvr>
                                        <p:cTn id="280" dur="1" fill="hold">
                                          <p:stCondLst>
                                            <p:cond delay="0"/>
                                          </p:stCondLst>
                                        </p:cTn>
                                        <p:tgtEl>
                                          <p:spTgt spid="637"/>
                                        </p:tgtEl>
                                        <p:attrNameLst>
                                          <p:attrName>style.visibility</p:attrName>
                                        </p:attrNameLst>
                                      </p:cBhvr>
                                      <p:to>
                                        <p:strVal val="visible"/>
                                      </p:to>
                                    </p:set>
                                    <p:anim calcmode="lin" valueType="num">
                                      <p:cBhvr additive="base">
                                        <p:cTn id="281" dur="500"/>
                                        <p:tgtEl>
                                          <p:spTgt spid="637"/>
                                        </p:tgtEl>
                                        <p:attrNameLst>
                                          <p:attrName>ppt_w</p:attrName>
                                        </p:attrNameLst>
                                      </p:cBhvr>
                                      <p:tavLst>
                                        <p:tav tm="0">
                                          <p:val>
                                            <p:fltVal val="0"/>
                                          </p:val>
                                        </p:tav>
                                        <p:tav tm="100000">
                                          <p:val>
                                            <p:strVal val="#ppt_w"/>
                                          </p:val>
                                        </p:tav>
                                      </p:tavLst>
                                    </p:anim>
                                    <p:anim calcmode="lin" valueType="num">
                                      <p:cBhvr additive="base">
                                        <p:cTn id="282" dur="500"/>
                                        <p:tgtEl>
                                          <p:spTgt spid="637"/>
                                        </p:tgtEl>
                                        <p:attrNameLst>
                                          <p:attrName>ppt_h</p:attrName>
                                        </p:attrNameLst>
                                      </p:cBhvr>
                                      <p:tavLst>
                                        <p:tav tm="0">
                                          <p:val>
                                            <p:fltVal val="0"/>
                                          </p:val>
                                        </p:tav>
                                        <p:tav tm="100000">
                                          <p:val>
                                            <p:strVal val="#ppt_h"/>
                                          </p:val>
                                        </p:tav>
                                      </p:tavLst>
                                    </p:anim>
                                  </p:childTnLst>
                                </p:cTn>
                              </p:par>
                              <p:par>
                                <p:cTn id="283" presetID="23" presetClass="entr" presetSubtype="16" fill="hold" nodeType="withEffect">
                                  <p:stCondLst>
                                    <p:cond delay="0"/>
                                  </p:stCondLst>
                                  <p:childTnLst>
                                    <p:set>
                                      <p:cBhvr>
                                        <p:cTn id="284" dur="1" fill="hold">
                                          <p:stCondLst>
                                            <p:cond delay="0"/>
                                          </p:stCondLst>
                                        </p:cTn>
                                        <p:tgtEl>
                                          <p:spTgt spid="638"/>
                                        </p:tgtEl>
                                        <p:attrNameLst>
                                          <p:attrName>style.visibility</p:attrName>
                                        </p:attrNameLst>
                                      </p:cBhvr>
                                      <p:to>
                                        <p:strVal val="visible"/>
                                      </p:to>
                                    </p:set>
                                    <p:anim calcmode="lin" valueType="num">
                                      <p:cBhvr additive="base">
                                        <p:cTn id="285" dur="500"/>
                                        <p:tgtEl>
                                          <p:spTgt spid="638"/>
                                        </p:tgtEl>
                                        <p:attrNameLst>
                                          <p:attrName>ppt_w</p:attrName>
                                        </p:attrNameLst>
                                      </p:cBhvr>
                                      <p:tavLst>
                                        <p:tav tm="0">
                                          <p:val>
                                            <p:fltVal val="0"/>
                                          </p:val>
                                        </p:tav>
                                        <p:tav tm="100000">
                                          <p:val>
                                            <p:strVal val="#ppt_w"/>
                                          </p:val>
                                        </p:tav>
                                      </p:tavLst>
                                    </p:anim>
                                    <p:anim calcmode="lin" valueType="num">
                                      <p:cBhvr additive="base">
                                        <p:cTn id="286" dur="500"/>
                                        <p:tgtEl>
                                          <p:spTgt spid="638"/>
                                        </p:tgtEl>
                                        <p:attrNameLst>
                                          <p:attrName>ppt_h</p:attrName>
                                        </p:attrNameLst>
                                      </p:cBhvr>
                                      <p:tavLst>
                                        <p:tav tm="0">
                                          <p:val>
                                            <p:fltVal val="0"/>
                                          </p:val>
                                        </p:tav>
                                        <p:tav tm="100000">
                                          <p:val>
                                            <p:strVal val="#ppt_h"/>
                                          </p:val>
                                        </p:tav>
                                      </p:tavLst>
                                    </p:anim>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nodeType="clickEffect">
                                  <p:stCondLst>
                                    <p:cond delay="0"/>
                                  </p:stCondLst>
                                  <p:childTnLst>
                                    <p:set>
                                      <p:cBhvr>
                                        <p:cTn id="290" dur="1" fill="hold">
                                          <p:stCondLst>
                                            <p:cond delay="0"/>
                                          </p:stCondLst>
                                        </p:cTn>
                                        <p:tgtEl>
                                          <p:spTgt spid="609"/>
                                        </p:tgtEl>
                                        <p:attrNameLst>
                                          <p:attrName>style.visibility</p:attrName>
                                        </p:attrNameLst>
                                      </p:cBhvr>
                                      <p:to>
                                        <p:strVal val="visible"/>
                                      </p:to>
                                    </p:set>
                                    <p:animEffect transition="in" filter="fade">
                                      <p:cBhvr>
                                        <p:cTn id="291" dur="80"/>
                                        <p:tgtEl>
                                          <p:spTgt spid="609"/>
                                        </p:tgtEl>
                                      </p:cBhvr>
                                    </p:animEffect>
                                  </p:childTnLst>
                                </p:cTn>
                              </p:par>
                              <p:par>
                                <p:cTn id="292" presetID="10" presetClass="entr" presetSubtype="0" fill="hold" nodeType="withEffect">
                                  <p:stCondLst>
                                    <p:cond delay="0"/>
                                  </p:stCondLst>
                                  <p:childTnLst>
                                    <p:set>
                                      <p:cBhvr>
                                        <p:cTn id="293" dur="1" fill="hold">
                                          <p:stCondLst>
                                            <p:cond delay="0"/>
                                          </p:stCondLst>
                                        </p:cTn>
                                        <p:tgtEl>
                                          <p:spTgt spid="610"/>
                                        </p:tgtEl>
                                        <p:attrNameLst>
                                          <p:attrName>style.visibility</p:attrName>
                                        </p:attrNameLst>
                                      </p:cBhvr>
                                      <p:to>
                                        <p:strVal val="visible"/>
                                      </p:to>
                                    </p:set>
                                    <p:animEffect transition="in" filter="fade">
                                      <p:cBhvr>
                                        <p:cTn id="294" dur="2000"/>
                                        <p:tgtEl>
                                          <p:spTgt spid="610"/>
                                        </p:tgtEl>
                                      </p:cBhvr>
                                    </p:animEffect>
                                  </p:childTnLst>
                                </p:cTn>
                              </p:par>
                              <p:par>
                                <p:cTn id="295" presetID="10" presetClass="entr" presetSubtype="0" fill="hold" nodeType="withEffect">
                                  <p:stCondLst>
                                    <p:cond delay="0"/>
                                  </p:stCondLst>
                                  <p:childTnLst>
                                    <p:set>
                                      <p:cBhvr>
                                        <p:cTn id="296" dur="1" fill="hold">
                                          <p:stCondLst>
                                            <p:cond delay="0"/>
                                          </p:stCondLst>
                                        </p:cTn>
                                        <p:tgtEl>
                                          <p:spTgt spid="610"/>
                                        </p:tgtEl>
                                        <p:attrNameLst>
                                          <p:attrName>style.visibility</p:attrName>
                                        </p:attrNameLst>
                                      </p:cBhvr>
                                      <p:to>
                                        <p:strVal val="visible"/>
                                      </p:to>
                                    </p:set>
                                    <p:animEffect transition="in" filter="fade">
                                      <p:cBhvr>
                                        <p:cTn id="297" dur="500"/>
                                        <p:tgtEl>
                                          <p:spTgt spid="610"/>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611"/>
                                        </p:tgtEl>
                                        <p:attrNameLst>
                                          <p:attrName>style.visibility</p:attrName>
                                        </p:attrNameLst>
                                      </p:cBhvr>
                                      <p:to>
                                        <p:strVal val="visible"/>
                                      </p:to>
                                    </p:set>
                                    <p:animEffect transition="in" filter="fade">
                                      <p:cBhvr>
                                        <p:cTn id="302" dur="1000"/>
                                        <p:tgtEl>
                                          <p:spTgt spid="611"/>
                                        </p:tgtEl>
                                      </p:cBhvr>
                                    </p:animEffect>
                                  </p:childTnLst>
                                </p:cTn>
                              </p:par>
                            </p:childTnLst>
                          </p:cTn>
                        </p:par>
                      </p:childTnLst>
                    </p:cTn>
                  </p:par>
                  <p:par>
                    <p:cTn id="303" fill="hold">
                      <p:stCondLst>
                        <p:cond delay="indefinite"/>
                      </p:stCondLst>
                      <p:childTnLst>
                        <p:par>
                          <p:cTn id="304" fill="hold">
                            <p:stCondLst>
                              <p:cond delay="0"/>
                            </p:stCondLst>
                            <p:childTnLst>
                              <p:par>
                                <p:cTn id="305" presetID="10" presetClass="entr" presetSubtype="0" fill="hold" nodeType="clickEffect">
                                  <p:stCondLst>
                                    <p:cond delay="0"/>
                                  </p:stCondLst>
                                  <p:childTnLst>
                                    <p:set>
                                      <p:cBhvr>
                                        <p:cTn id="306" dur="1" fill="hold">
                                          <p:stCondLst>
                                            <p:cond delay="0"/>
                                          </p:stCondLst>
                                        </p:cTn>
                                        <p:tgtEl>
                                          <p:spTgt spid="612"/>
                                        </p:tgtEl>
                                        <p:attrNameLst>
                                          <p:attrName>style.visibility</p:attrName>
                                        </p:attrNameLst>
                                      </p:cBhvr>
                                      <p:to>
                                        <p:strVal val="visible"/>
                                      </p:to>
                                    </p:set>
                                    <p:animEffect transition="in" filter="fade">
                                      <p:cBhvr>
                                        <p:cTn id="307" dur="80"/>
                                        <p:tgtEl>
                                          <p:spTgt spid="612"/>
                                        </p:tgtEl>
                                      </p:cBhvr>
                                    </p:animEffect>
                                  </p:childTnLst>
                                </p:cTn>
                              </p:par>
                            </p:childTnLst>
                          </p:cTn>
                        </p:par>
                      </p:childTnLst>
                    </p:cTn>
                  </p:par>
                  <p:par>
                    <p:cTn id="308" fill="hold">
                      <p:stCondLst>
                        <p:cond delay="indefinite"/>
                      </p:stCondLst>
                      <p:childTnLst>
                        <p:par>
                          <p:cTn id="309" fill="hold">
                            <p:stCondLst>
                              <p:cond delay="0"/>
                            </p:stCondLst>
                            <p:childTnLst>
                              <p:par>
                                <p:cTn id="310" presetID="23" presetClass="entr" presetSubtype="16" fill="hold" nodeType="clickEffect">
                                  <p:stCondLst>
                                    <p:cond delay="0"/>
                                  </p:stCondLst>
                                  <p:childTnLst>
                                    <p:set>
                                      <p:cBhvr>
                                        <p:cTn id="311" dur="1" fill="hold">
                                          <p:stCondLst>
                                            <p:cond delay="0"/>
                                          </p:stCondLst>
                                        </p:cTn>
                                        <p:tgtEl>
                                          <p:spTgt spid="621"/>
                                        </p:tgtEl>
                                        <p:attrNameLst>
                                          <p:attrName>style.visibility</p:attrName>
                                        </p:attrNameLst>
                                      </p:cBhvr>
                                      <p:to>
                                        <p:strVal val="visible"/>
                                      </p:to>
                                    </p:set>
                                    <p:anim calcmode="lin" valueType="num">
                                      <p:cBhvr additive="base">
                                        <p:cTn id="312" dur="500"/>
                                        <p:tgtEl>
                                          <p:spTgt spid="621"/>
                                        </p:tgtEl>
                                        <p:attrNameLst>
                                          <p:attrName>ppt_w</p:attrName>
                                        </p:attrNameLst>
                                      </p:cBhvr>
                                      <p:tavLst>
                                        <p:tav tm="0">
                                          <p:val>
                                            <p:fltVal val="0"/>
                                          </p:val>
                                        </p:tav>
                                        <p:tav tm="100000">
                                          <p:val>
                                            <p:strVal val="#ppt_w"/>
                                          </p:val>
                                        </p:tav>
                                      </p:tavLst>
                                    </p:anim>
                                    <p:anim calcmode="lin" valueType="num">
                                      <p:cBhvr additive="base">
                                        <p:cTn id="313" dur="500"/>
                                        <p:tgtEl>
                                          <p:spTgt spid="621"/>
                                        </p:tgtEl>
                                        <p:attrNameLst>
                                          <p:attrName>ppt_h</p:attrName>
                                        </p:attrNameLst>
                                      </p:cBhvr>
                                      <p:tavLst>
                                        <p:tav tm="0">
                                          <p:val>
                                            <p:fltVal val="0"/>
                                          </p:val>
                                        </p:tav>
                                        <p:tav tm="100000">
                                          <p:val>
                                            <p:strVal val="#ppt_h"/>
                                          </p:val>
                                        </p:tav>
                                      </p:tavLst>
                                    </p:anim>
                                  </p:childTnLst>
                                </p:cTn>
                              </p:par>
                            </p:childTnLst>
                          </p:cTn>
                        </p:par>
                      </p:childTnLst>
                    </p:cTn>
                  </p:par>
                  <p:par>
                    <p:cTn id="314" fill="hold">
                      <p:stCondLst>
                        <p:cond delay="indefinite"/>
                      </p:stCondLst>
                      <p:childTnLst>
                        <p:par>
                          <p:cTn id="315" fill="hold">
                            <p:stCondLst>
                              <p:cond delay="0"/>
                            </p:stCondLst>
                            <p:childTnLst>
                              <p:par>
                                <p:cTn id="316" presetID="23" presetClass="entr" presetSubtype="16" fill="hold" nodeType="clickEffect">
                                  <p:stCondLst>
                                    <p:cond delay="0"/>
                                  </p:stCondLst>
                                  <p:childTnLst>
                                    <p:set>
                                      <p:cBhvr>
                                        <p:cTn id="317" dur="1" fill="hold">
                                          <p:stCondLst>
                                            <p:cond delay="0"/>
                                          </p:stCondLst>
                                        </p:cTn>
                                        <p:tgtEl>
                                          <p:spTgt spid="613"/>
                                        </p:tgtEl>
                                        <p:attrNameLst>
                                          <p:attrName>style.visibility</p:attrName>
                                        </p:attrNameLst>
                                      </p:cBhvr>
                                      <p:to>
                                        <p:strVal val="visible"/>
                                      </p:to>
                                    </p:set>
                                    <p:anim calcmode="lin" valueType="num">
                                      <p:cBhvr additive="base">
                                        <p:cTn id="318" dur="500"/>
                                        <p:tgtEl>
                                          <p:spTgt spid="613"/>
                                        </p:tgtEl>
                                        <p:attrNameLst>
                                          <p:attrName>ppt_w</p:attrName>
                                        </p:attrNameLst>
                                      </p:cBhvr>
                                      <p:tavLst>
                                        <p:tav tm="0">
                                          <p:val>
                                            <p:fltVal val="0"/>
                                          </p:val>
                                        </p:tav>
                                        <p:tav tm="100000">
                                          <p:val>
                                            <p:strVal val="#ppt_w"/>
                                          </p:val>
                                        </p:tav>
                                      </p:tavLst>
                                    </p:anim>
                                    <p:anim calcmode="lin" valueType="num">
                                      <p:cBhvr additive="base">
                                        <p:cTn id="319" dur="500"/>
                                        <p:tgtEl>
                                          <p:spTgt spid="613"/>
                                        </p:tgtEl>
                                        <p:attrNameLst>
                                          <p:attrName>ppt_h</p:attrName>
                                        </p:attrNameLst>
                                      </p:cBhvr>
                                      <p:tavLst>
                                        <p:tav tm="0">
                                          <p:val>
                                            <p:fltVal val="0"/>
                                          </p:val>
                                        </p:tav>
                                        <p:tav tm="100000">
                                          <p:val>
                                            <p:strVal val="#ppt_h"/>
                                          </p:val>
                                        </p:tav>
                                      </p:tavLst>
                                    </p:anim>
                                  </p:childTnLst>
                                </p:cTn>
                              </p:par>
                            </p:childTnLst>
                          </p:cTn>
                        </p:par>
                      </p:childTnLst>
                    </p:cTn>
                  </p:par>
                  <p:par>
                    <p:cTn id="320" fill="hold">
                      <p:stCondLst>
                        <p:cond delay="indefinite"/>
                      </p:stCondLst>
                      <p:childTnLst>
                        <p:par>
                          <p:cTn id="321" fill="hold">
                            <p:stCondLst>
                              <p:cond delay="0"/>
                            </p:stCondLst>
                            <p:childTnLst>
                              <p:par>
                                <p:cTn id="322" presetID="2" presetClass="entr" presetSubtype="4" fill="hold" nodeType="clickEffect">
                                  <p:stCondLst>
                                    <p:cond delay="0"/>
                                  </p:stCondLst>
                                  <p:childTnLst>
                                    <p:set>
                                      <p:cBhvr>
                                        <p:cTn id="323" dur="1" fill="hold">
                                          <p:stCondLst>
                                            <p:cond delay="0"/>
                                          </p:stCondLst>
                                        </p:cTn>
                                        <p:tgtEl>
                                          <p:spTgt spid="640"/>
                                        </p:tgtEl>
                                        <p:attrNameLst>
                                          <p:attrName>style.visibility</p:attrName>
                                        </p:attrNameLst>
                                      </p:cBhvr>
                                      <p:to>
                                        <p:strVal val="visible"/>
                                      </p:to>
                                    </p:set>
                                    <p:anim calcmode="lin" valueType="num">
                                      <p:cBhvr additive="base">
                                        <p:cTn id="324" dur="500"/>
                                        <p:tgtEl>
                                          <p:spTgt spid="6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850900"/>
            <a:ext cx="4605655" cy="522605"/>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07535" y="266065"/>
            <a:ext cx="4302268" cy="523220"/>
          </a:xfrm>
          <a:prstGeom prst="rect">
            <a:avLst/>
          </a:prstGeom>
          <a:noFill/>
        </p:spPr>
        <p:txBody>
          <a:bodyPr wrap="none" rtlCol="0">
            <a:spAutoFit/>
          </a:bodyPr>
          <a:lstStyle/>
          <a:p>
            <a:pPr algn="ctr"/>
            <a:r>
              <a:rPr lang="en-US" sz="2800" b="1">
                <a:solidFill>
                  <a:srgbClr val="C00000"/>
                </a:solidFill>
              </a:rPr>
              <a:t>2. TÍNH CHẤT HÓA HỌC</a:t>
            </a:r>
          </a:p>
        </p:txBody>
      </p:sp>
      <p:sp>
        <p:nvSpPr>
          <p:cNvPr id="26" name="TextBox 25"/>
          <p:cNvSpPr txBox="1"/>
          <p:nvPr/>
        </p:nvSpPr>
        <p:spPr>
          <a:xfrm>
            <a:off x="839470" y="850900"/>
            <a:ext cx="485902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36" name="Group 35"/>
          <p:cNvGrpSpPr/>
          <p:nvPr/>
        </p:nvGrpSpPr>
        <p:grpSpPr>
          <a:xfrm>
            <a:off x="539750" y="1778604"/>
            <a:ext cx="3187065" cy="547309"/>
            <a:chOff x="4211955" y="4917409"/>
            <a:chExt cx="3187065" cy="547309"/>
          </a:xfrm>
        </p:grpSpPr>
        <p:sp>
          <p:nvSpPr>
            <p:cNvPr id="29" name="Rectangle: Rounded Corners 28"/>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grpSp>
      <p:grpSp>
        <p:nvGrpSpPr>
          <p:cNvPr id="39" name="Group 38"/>
          <p:cNvGrpSpPr/>
          <p:nvPr/>
        </p:nvGrpSpPr>
        <p:grpSpPr>
          <a:xfrm>
            <a:off x="713515" y="2458906"/>
            <a:ext cx="10611710" cy="897105"/>
            <a:chOff x="713515" y="2458906"/>
            <a:chExt cx="10611710" cy="897105"/>
          </a:xfrm>
        </p:grpSpPr>
        <p:sp>
          <p:nvSpPr>
            <p:cNvPr id="37" name="TextBox 36"/>
            <p:cNvSpPr txBox="1"/>
            <p:nvPr/>
          </p:nvSpPr>
          <p:spPr>
            <a:xfrm>
              <a:off x="1532018" y="2458906"/>
              <a:ext cx="9793207" cy="897105"/>
            </a:xfrm>
            <a:prstGeom prst="rect">
              <a:avLst/>
            </a:prstGeom>
            <a:noFill/>
          </p:spPr>
          <p:txBody>
            <a:bodyPr wrap="square" rtlCol="0">
              <a:spAutoFit/>
            </a:bodyPr>
            <a:lstStyle/>
            <a:p>
              <a:pPr>
                <a:lnSpc>
                  <a:spcPct val="125000"/>
                </a:lnSpc>
              </a:pPr>
              <a:r>
                <a:rPr lang="vi-VN" sz="2200"/>
                <a:t>Khi bị dính dung dịch sulfuric acid đặc, cơ thể người sẽ bị tổn thương nặng do tế bào bị mất nước, bị đốt nóng từ lượng nhiệt phát ra và bị oxi hóa mạnh. </a:t>
              </a:r>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15" y="2512234"/>
              <a:ext cx="790448" cy="790448"/>
            </a:xfrm>
            <a:prstGeom prst="rect">
              <a:avLst/>
            </a:prstGeom>
          </p:spPr>
        </p:pic>
      </p:grpSp>
      <p:grpSp>
        <p:nvGrpSpPr>
          <p:cNvPr id="40" name="Group 39"/>
          <p:cNvGrpSpPr/>
          <p:nvPr/>
        </p:nvGrpSpPr>
        <p:grpSpPr>
          <a:xfrm>
            <a:off x="1059180" y="5707372"/>
            <a:ext cx="9770745" cy="521979"/>
            <a:chOff x="1059180" y="5707372"/>
            <a:chExt cx="9770745" cy="521979"/>
          </a:xfrm>
        </p:grpSpPr>
        <p:sp>
          <p:nvSpPr>
            <p:cNvPr id="33" name="TextBox 32"/>
            <p:cNvSpPr txBox="1"/>
            <p:nvPr/>
          </p:nvSpPr>
          <p:spPr>
            <a:xfrm>
              <a:off x="1855868" y="5707372"/>
              <a:ext cx="8974057" cy="473912"/>
            </a:xfrm>
            <a:prstGeom prst="rect">
              <a:avLst/>
            </a:prstGeom>
            <a:noFill/>
          </p:spPr>
          <p:txBody>
            <a:bodyPr wrap="square" rtlCol="0">
              <a:spAutoFit/>
            </a:bodyPr>
            <a:lstStyle/>
            <a:p>
              <a:pPr>
                <a:lnSpc>
                  <a:spcPct val="125000"/>
                </a:lnSpc>
              </a:pPr>
              <a:r>
                <a:rPr lang="en-US" sz="2200"/>
                <a:t>Vì vậy, phải hết sức thận trọng khi sử dụng dung dịch sulfuric acid đặc.</a:t>
              </a:r>
            </a:p>
          </p:txBody>
        </p:sp>
        <p:sp>
          <p:nvSpPr>
            <p:cNvPr id="44" name="Arrow: Right 43"/>
            <p:cNvSpPr/>
            <p:nvPr/>
          </p:nvSpPr>
          <p:spPr>
            <a:xfrm>
              <a:off x="1059180" y="5730017"/>
              <a:ext cx="741045" cy="4993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4" name="Picture 33"/>
          <p:cNvPicPr>
            <a:picLocks noChangeAspect="1"/>
          </p:cNvPicPr>
          <p:nvPr/>
        </p:nvPicPr>
        <p:blipFill rotWithShape="1">
          <a:blip r:embed="rId3"/>
          <a:srcRect t="18055" b="16111"/>
          <a:stretch>
            <a:fillRect/>
          </a:stretch>
        </p:blipFill>
        <p:spPr>
          <a:xfrm>
            <a:off x="5891530" y="3509645"/>
            <a:ext cx="4076700" cy="2005330"/>
          </a:xfrm>
          <a:prstGeom prst="rect">
            <a:avLst/>
          </a:prstGeom>
          <a:ln w="38100">
            <a:solidFill>
              <a:schemeClr val="tx1"/>
            </a:solidFill>
          </a:ln>
        </p:spPr>
      </p:pic>
      <p:pic>
        <p:nvPicPr>
          <p:cNvPr id="41" name="Picture 40"/>
          <p:cNvPicPr>
            <a:picLocks noChangeAspect="1"/>
          </p:cNvPicPr>
          <p:nvPr/>
        </p:nvPicPr>
        <p:blipFill>
          <a:blip r:embed="rId4"/>
          <a:stretch>
            <a:fillRect/>
          </a:stretch>
        </p:blipFill>
        <p:spPr>
          <a:xfrm>
            <a:off x="2207260" y="3408680"/>
            <a:ext cx="3089275" cy="2084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p:cNvSpPr txBox="1"/>
          <p:nvPr/>
        </p:nvSpPr>
        <p:spPr>
          <a:xfrm>
            <a:off x="263228" y="836633"/>
            <a:ext cx="5499398" cy="430887"/>
          </a:xfrm>
          <a:prstGeom prst="rect">
            <a:avLst/>
          </a:prstGeom>
          <a:noFill/>
        </p:spPr>
        <p:txBody>
          <a:bodyPr wrap="square" rtlCol="0">
            <a:spAutoFit/>
          </a:bodyPr>
          <a:lstStyle/>
          <a:p>
            <a:r>
              <a:rPr lang="en-US" sz="2200" b="1">
                <a:solidFill>
                  <a:srgbClr val="C00000"/>
                </a:solidFill>
              </a:rPr>
              <a:t>b. Sản xuất bằng phương pháp tiếp xúc</a:t>
            </a:r>
          </a:p>
        </p:txBody>
      </p:sp>
      <p:grpSp>
        <p:nvGrpSpPr>
          <p:cNvPr id="29" name="Group 28"/>
          <p:cNvGrpSpPr/>
          <p:nvPr/>
        </p:nvGrpSpPr>
        <p:grpSpPr>
          <a:xfrm>
            <a:off x="609600" y="-8255"/>
            <a:ext cx="5419725" cy="689610"/>
            <a:chOff x="87423" y="33111"/>
            <a:chExt cx="5420008" cy="868589"/>
          </a:xfrm>
        </p:grpSpPr>
        <p:sp>
          <p:nvSpPr>
            <p:cNvPr id="27" name="Rectangle: Rounded Corners 26"/>
            <p:cNvSpPr/>
            <p:nvPr/>
          </p:nvSpPr>
          <p:spPr>
            <a:xfrm>
              <a:off x="87423" y="33111"/>
              <a:ext cx="5420008" cy="86858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242097" y="215900"/>
              <a:ext cx="5110694" cy="657440"/>
            </a:xfrm>
            <a:prstGeom prst="rect">
              <a:avLst/>
            </a:prstGeom>
            <a:noFill/>
          </p:spPr>
          <p:txBody>
            <a:bodyPr wrap="square" rtlCol="0">
              <a:spAutoFit/>
            </a:bodyPr>
            <a:lstStyle/>
            <a:p>
              <a:pPr algn="ctr"/>
              <a:r>
                <a:rPr lang="en-US" sz="2800" b="1">
                  <a:solidFill>
                    <a:schemeClr val="bg1"/>
                  </a:solidFill>
                </a:rPr>
                <a:t>4. ỨNG DỤNG VÀ SẢN XUẤT</a:t>
              </a:r>
            </a:p>
          </p:txBody>
        </p:sp>
      </p:grpSp>
      <p:grpSp>
        <p:nvGrpSpPr>
          <p:cNvPr id="42" name="Group 41"/>
          <p:cNvGrpSpPr/>
          <p:nvPr/>
        </p:nvGrpSpPr>
        <p:grpSpPr>
          <a:xfrm>
            <a:off x="1463031" y="2883160"/>
            <a:ext cx="3385216" cy="1129004"/>
            <a:chOff x="1485364" y="2883160"/>
            <a:chExt cx="3385216" cy="1129004"/>
          </a:xfrm>
        </p:grpSpPr>
        <p:sp>
          <p:nvSpPr>
            <p:cNvPr id="34" name="Rectangle: Rounded Corners 33"/>
            <p:cNvSpPr/>
            <p:nvPr/>
          </p:nvSpPr>
          <p:spPr>
            <a:xfrm>
              <a:off x="1485364" y="2883160"/>
              <a:ext cx="3385216"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p:cNvSpPr txBox="1"/>
            <p:nvPr/>
          </p:nvSpPr>
          <p:spPr>
            <a:xfrm>
              <a:off x="1558212" y="2993813"/>
              <a:ext cx="3202200" cy="897105"/>
            </a:xfrm>
            <a:prstGeom prst="rect">
              <a:avLst/>
            </a:prstGeom>
            <a:noFill/>
          </p:spPr>
          <p:txBody>
            <a:bodyPr wrap="square" rtlCol="0">
              <a:spAutoFit/>
            </a:bodyPr>
            <a:lstStyle/>
            <a:p>
              <a:pPr algn="ctr">
                <a:lnSpc>
                  <a:spcPct val="125000"/>
                </a:lnSpc>
              </a:pPr>
              <a:r>
                <a:rPr lang="en-US" sz="2200"/>
                <a:t>K</a:t>
              </a:r>
              <a:r>
                <a:rPr lang="vi-VN" sz="2200"/>
                <a:t>hoáng vật sulfur </a:t>
              </a:r>
              <a:endParaRPr lang="en-US" sz="2200"/>
            </a:p>
            <a:p>
              <a:pPr algn="ctr">
                <a:lnSpc>
                  <a:spcPct val="125000"/>
                </a:lnSpc>
              </a:pPr>
              <a:r>
                <a:rPr lang="vi-VN" sz="2200"/>
                <a:t>(thành phần chính là S)</a:t>
              </a:r>
            </a:p>
          </p:txBody>
        </p:sp>
      </p:grpSp>
      <p:grpSp>
        <p:nvGrpSpPr>
          <p:cNvPr id="38" name="Group 37"/>
          <p:cNvGrpSpPr/>
          <p:nvPr/>
        </p:nvGrpSpPr>
        <p:grpSpPr>
          <a:xfrm>
            <a:off x="7095095" y="2883160"/>
            <a:ext cx="3870408" cy="1129004"/>
            <a:chOff x="6471688" y="2883160"/>
            <a:chExt cx="3870408" cy="1129004"/>
          </a:xfrm>
        </p:grpSpPr>
        <p:sp>
          <p:nvSpPr>
            <p:cNvPr id="35" name="Rectangle: Rounded Corners 34"/>
            <p:cNvSpPr/>
            <p:nvPr/>
          </p:nvSpPr>
          <p:spPr>
            <a:xfrm>
              <a:off x="6471688" y="2883160"/>
              <a:ext cx="3870408"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Box 32"/>
            <p:cNvSpPr txBox="1"/>
            <p:nvPr/>
          </p:nvSpPr>
          <p:spPr>
            <a:xfrm>
              <a:off x="6634066" y="2993813"/>
              <a:ext cx="3648702" cy="897105"/>
            </a:xfrm>
            <a:prstGeom prst="rect">
              <a:avLst/>
            </a:prstGeom>
            <a:noFill/>
          </p:spPr>
          <p:txBody>
            <a:bodyPr wrap="square" rtlCol="0">
              <a:spAutoFit/>
            </a:bodyPr>
            <a:lstStyle/>
            <a:p>
              <a:pPr algn="ctr">
                <a:lnSpc>
                  <a:spcPct val="125000"/>
                </a:lnSpc>
              </a:pPr>
              <a:r>
                <a:rPr lang="en-US" sz="2200"/>
                <a:t>K</a:t>
              </a:r>
              <a:r>
                <a:rPr lang="vi-VN" sz="2200"/>
                <a:t>hoáng vật pyrite </a:t>
              </a:r>
              <a:endParaRPr lang="en-US" sz="2200"/>
            </a:p>
            <a:p>
              <a:pPr algn="ctr">
                <a:lnSpc>
                  <a:spcPct val="125000"/>
                </a:lnSpc>
              </a:pPr>
              <a:r>
                <a:rPr lang="vi-VN" sz="2200"/>
                <a:t>(thành phần chính là FeS</a:t>
              </a:r>
              <a:r>
                <a:rPr lang="vi-VN" sz="2200" baseline="-25000"/>
                <a:t>2</a:t>
              </a:r>
              <a:r>
                <a:rPr lang="vi-VN" sz="2200"/>
                <a:t>).</a:t>
              </a:r>
            </a:p>
          </p:txBody>
        </p:sp>
      </p:grpSp>
      <p:cxnSp>
        <p:nvCxnSpPr>
          <p:cNvPr id="39" name="Straight Arrow Connector 38"/>
          <p:cNvCxnSpPr>
            <a:stCxn id="36" idx="2"/>
            <a:endCxn id="34" idx="0"/>
          </p:cNvCxnSpPr>
          <p:nvPr/>
        </p:nvCxnSpPr>
        <p:spPr>
          <a:xfrm flipH="1">
            <a:off x="3155950" y="2159505"/>
            <a:ext cx="2940050"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6" idx="2"/>
            <a:endCxn id="35" idx="0"/>
          </p:cNvCxnSpPr>
          <p:nvPr/>
        </p:nvCxnSpPr>
        <p:spPr>
          <a:xfrm>
            <a:off x="6096000" y="2159505"/>
            <a:ext cx="2934335"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063690" y="1413056"/>
            <a:ext cx="10064620" cy="746449"/>
            <a:chOff x="1063690" y="1240971"/>
            <a:chExt cx="10064620" cy="746449"/>
          </a:xfrm>
        </p:grpSpPr>
        <p:sp>
          <p:nvSpPr>
            <p:cNvPr id="36" name="Rectangle: Rounded Corners 35"/>
            <p:cNvSpPr/>
            <p:nvPr/>
          </p:nvSpPr>
          <p:spPr>
            <a:xfrm>
              <a:off x="1063690" y="1240971"/>
              <a:ext cx="10064620" cy="746449"/>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1110343" y="1359895"/>
              <a:ext cx="9971316" cy="508601"/>
            </a:xfrm>
            <a:prstGeom prst="rect">
              <a:avLst/>
            </a:prstGeom>
            <a:noFill/>
          </p:spPr>
          <p:txBody>
            <a:bodyPr wrap="square" rtlCol="0">
              <a:spAutoFit/>
            </a:bodyPr>
            <a:lstStyle/>
            <a:p>
              <a:pPr algn="ctr">
                <a:lnSpc>
                  <a:spcPct val="125000"/>
                </a:lnSpc>
              </a:pPr>
              <a:r>
                <a:rPr lang="vi-VN" sz="2400"/>
                <a:t>Nguyên liệu chính để sản xuất sulfuric acid bằng phương pháp tiếp xúc</a:t>
              </a:r>
            </a:p>
          </p:txBody>
        </p:sp>
      </p:grpSp>
      <p:pic>
        <p:nvPicPr>
          <p:cNvPr id="31" name="Picture 30"/>
          <p:cNvPicPr>
            <a:picLocks noChangeAspect="1"/>
          </p:cNvPicPr>
          <p:nvPr/>
        </p:nvPicPr>
        <p:blipFill rotWithShape="1">
          <a:blip r:embed="rId3"/>
          <a:srcRect t="19762" b="19762"/>
          <a:stretch>
            <a:fillRect/>
          </a:stretch>
        </p:blipFill>
        <p:spPr>
          <a:xfrm>
            <a:off x="983615" y="4436745"/>
            <a:ext cx="4182110" cy="1897380"/>
          </a:xfrm>
          <a:prstGeom prst="rect">
            <a:avLst/>
          </a:prstGeom>
          <a:ln w="38100">
            <a:solidFill>
              <a:schemeClr val="tx1"/>
            </a:solidFill>
          </a:ln>
        </p:spPr>
      </p:pic>
      <p:pic>
        <p:nvPicPr>
          <p:cNvPr id="37" name="Picture 36"/>
          <p:cNvPicPr>
            <a:picLocks noChangeAspect="1"/>
          </p:cNvPicPr>
          <p:nvPr/>
        </p:nvPicPr>
        <p:blipFill rotWithShape="1">
          <a:blip r:embed="rId4"/>
          <a:srcRect t="16389" b="16389"/>
          <a:stretch>
            <a:fillRect/>
          </a:stretch>
        </p:blipFill>
        <p:spPr>
          <a:xfrm>
            <a:off x="6954520" y="4280535"/>
            <a:ext cx="4615815" cy="209296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30"/>
          <p:cNvSpPr/>
          <p:nvPr/>
        </p:nvSpPr>
        <p:spPr>
          <a:xfrm>
            <a:off x="0" y="328930"/>
            <a:ext cx="5732145" cy="9207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C00000"/>
                </a:solidFill>
                <a:latin typeface="Calibri" panose="020F0502020204030204"/>
                <a:ea typeface="Calibri" panose="020F0502020204030204"/>
                <a:cs typeface="Calibri" panose="020F0502020204030204"/>
                <a:sym typeface="Calibri" panose="020F0502020204030204"/>
              </a:rPr>
              <a:t>II. MUỐI SULFATE</a:t>
            </a:r>
          </a:p>
        </p:txBody>
      </p:sp>
      <p:sp>
        <p:nvSpPr>
          <p:cNvPr id="764" name="Google Shape;764;p30"/>
          <p:cNvSpPr txBox="1"/>
          <p:nvPr/>
        </p:nvSpPr>
        <p:spPr>
          <a:xfrm>
            <a:off x="3201193" y="1937212"/>
            <a:ext cx="252788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Calibri" panose="020F0502020204030204"/>
                <a:ea typeface="Calibri" panose="020F0502020204030204"/>
                <a:cs typeface="Calibri" panose="020F0502020204030204"/>
                <a:sym typeface="Calibri" panose="020F0502020204030204"/>
              </a:rPr>
              <a:t>1. Ứng dụng </a:t>
            </a:r>
          </a:p>
        </p:txBody>
      </p:sp>
      <p:grpSp>
        <p:nvGrpSpPr>
          <p:cNvPr id="765" name="Google Shape;765;p30"/>
          <p:cNvGrpSpPr/>
          <p:nvPr/>
        </p:nvGrpSpPr>
        <p:grpSpPr>
          <a:xfrm>
            <a:off x="348102" y="2233312"/>
            <a:ext cx="2198405" cy="2512457"/>
            <a:chOff x="253655" y="1953545"/>
            <a:chExt cx="2198405" cy="2512457"/>
          </a:xfrm>
        </p:grpSpPr>
        <p:pic>
          <p:nvPicPr>
            <p:cNvPr id="766" name="Google Shape;766;p30" descr="Phân SA - Ammonium Sulphate | Hóa chất phân bón BTC"/>
            <p:cNvPicPr preferRelativeResize="0"/>
            <p:nvPr/>
          </p:nvPicPr>
          <p:blipFill rotWithShape="1">
            <a:blip r:embed="rId3"/>
            <a:srcRect/>
            <a:stretch>
              <a:fillRect/>
            </a:stretch>
          </p:blipFill>
          <p:spPr>
            <a:xfrm>
              <a:off x="253655" y="1953545"/>
              <a:ext cx="2143125" cy="2143125"/>
            </a:xfrm>
            <a:prstGeom prst="rect">
              <a:avLst/>
            </a:prstGeom>
            <a:noFill/>
            <a:ln>
              <a:noFill/>
            </a:ln>
          </p:spPr>
        </p:pic>
        <p:sp>
          <p:nvSpPr>
            <p:cNvPr id="767" name="Google Shape;767;p30"/>
            <p:cNvSpPr txBox="1"/>
            <p:nvPr/>
          </p:nvSpPr>
          <p:spPr>
            <a:xfrm>
              <a:off x="441845" y="4096670"/>
              <a:ext cx="20102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PHÂN ĐẠM </a:t>
              </a:r>
            </a:p>
          </p:txBody>
        </p:sp>
      </p:grpSp>
      <p:grpSp>
        <p:nvGrpSpPr>
          <p:cNvPr id="768" name="Google Shape;768;p30"/>
          <p:cNvGrpSpPr/>
          <p:nvPr/>
        </p:nvGrpSpPr>
        <p:grpSpPr>
          <a:xfrm>
            <a:off x="8837825" y="3581874"/>
            <a:ext cx="3153529" cy="3270047"/>
            <a:chOff x="8784816" y="1195955"/>
            <a:chExt cx="3153529" cy="3270047"/>
          </a:xfrm>
        </p:grpSpPr>
        <p:sp>
          <p:nvSpPr>
            <p:cNvPr id="769" name="Google Shape;769;p30"/>
            <p:cNvSpPr txBox="1"/>
            <p:nvPr/>
          </p:nvSpPr>
          <p:spPr>
            <a:xfrm>
              <a:off x="9239068" y="4096670"/>
              <a:ext cx="26992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THẠCH CAO</a:t>
              </a:r>
            </a:p>
          </p:txBody>
        </p:sp>
        <p:grpSp>
          <p:nvGrpSpPr>
            <p:cNvPr id="770" name="Google Shape;770;p30"/>
            <p:cNvGrpSpPr/>
            <p:nvPr/>
          </p:nvGrpSpPr>
          <p:grpSpPr>
            <a:xfrm>
              <a:off x="8784816" y="1195955"/>
              <a:ext cx="3105604" cy="2723376"/>
              <a:chOff x="8784816" y="1195955"/>
              <a:chExt cx="3105604" cy="2723376"/>
            </a:xfrm>
          </p:grpSpPr>
          <p:pic>
            <p:nvPicPr>
              <p:cNvPr id="771" name="Google Shape;771;p30" descr="Thi công trần, vách thạch cao chất lượng, bền, đẹp."/>
              <p:cNvPicPr preferRelativeResize="0"/>
              <p:nvPr/>
            </p:nvPicPr>
            <p:blipFill rotWithShape="1">
              <a:blip r:embed="rId4"/>
              <a:srcRect/>
              <a:stretch>
                <a:fillRect/>
              </a:stretch>
            </p:blipFill>
            <p:spPr>
              <a:xfrm>
                <a:off x="8784816" y="1195955"/>
                <a:ext cx="3105604" cy="2723376"/>
              </a:xfrm>
              <a:prstGeom prst="rect">
                <a:avLst/>
              </a:prstGeom>
              <a:noFill/>
              <a:ln>
                <a:noFill/>
              </a:ln>
            </p:spPr>
          </p:pic>
          <p:sp>
            <p:nvSpPr>
              <p:cNvPr id="772" name="Google Shape;772;p30"/>
              <p:cNvSpPr txBox="1"/>
              <p:nvPr/>
            </p:nvSpPr>
            <p:spPr>
              <a:xfrm>
                <a:off x="9204237" y="1307214"/>
                <a:ext cx="24709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panose="020F0502020204030204"/>
                    <a:ea typeface="Calibri" panose="020F0502020204030204"/>
                    <a:cs typeface="Calibri" panose="020F0502020204030204"/>
                    <a:sym typeface="Calibri" panose="020F0502020204030204"/>
                  </a:rPr>
                  <a:t>CALCIUM SULFATE</a:t>
                </a:r>
              </a:p>
            </p:txBody>
          </p:sp>
        </p:grpSp>
      </p:grpSp>
      <p:grpSp>
        <p:nvGrpSpPr>
          <p:cNvPr id="773" name="Google Shape;773;p30"/>
          <p:cNvGrpSpPr/>
          <p:nvPr/>
        </p:nvGrpSpPr>
        <p:grpSpPr>
          <a:xfrm>
            <a:off x="3287915" y="3489541"/>
            <a:ext cx="5423300" cy="3160559"/>
            <a:chOff x="3007419" y="1676546"/>
            <a:chExt cx="5423300" cy="3160559"/>
          </a:xfrm>
        </p:grpSpPr>
        <p:pic>
          <p:nvPicPr>
            <p:cNvPr id="774" name="Google Shape;774;p30" descr="Những điều cần biết về Bari Sulfate | Vinmec"/>
            <p:cNvPicPr preferRelativeResize="0"/>
            <p:nvPr/>
          </p:nvPicPr>
          <p:blipFill rotWithShape="1">
            <a:blip r:embed="rId5"/>
            <a:srcRect/>
            <a:stretch>
              <a:fillRect/>
            </a:stretch>
          </p:blipFill>
          <p:spPr>
            <a:xfrm>
              <a:off x="3007419" y="1676546"/>
              <a:ext cx="5423300" cy="3160559"/>
            </a:xfrm>
            <a:prstGeom prst="rect">
              <a:avLst/>
            </a:prstGeom>
            <a:noFill/>
            <a:ln>
              <a:noFill/>
            </a:ln>
          </p:spPr>
        </p:pic>
        <p:sp>
          <p:nvSpPr>
            <p:cNvPr id="775" name="Google Shape;775;p30"/>
            <p:cNvSpPr txBox="1"/>
            <p:nvPr/>
          </p:nvSpPr>
          <p:spPr>
            <a:xfrm>
              <a:off x="4798326" y="1768879"/>
              <a:ext cx="2663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00"/>
                  </a:solidFill>
                  <a:latin typeface="Calibri" panose="020F0502020204030204"/>
                  <a:ea typeface="Calibri" panose="020F0502020204030204"/>
                  <a:cs typeface="Calibri" panose="020F0502020204030204"/>
                  <a:sym typeface="Calibri" panose="020F0502020204030204"/>
                </a:rPr>
                <a:t>BARIUM SULFATE</a:t>
              </a:r>
            </a:p>
          </p:txBody>
        </p:sp>
      </p:grpSp>
      <p:sp>
        <p:nvSpPr>
          <p:cNvPr id="776" name="Google Shape;776;p30"/>
          <p:cNvSpPr txBox="1"/>
          <p:nvPr/>
        </p:nvSpPr>
        <p:spPr>
          <a:xfrm>
            <a:off x="1501140" y="5085080"/>
            <a:ext cx="1659890"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panose="020F0502020204030204"/>
                <a:ea typeface="Calibri" panose="020F0502020204030204"/>
                <a:cs typeface="Calibri" panose="020F0502020204030204"/>
                <a:sym typeface="Calibri" panose="020F0502020204030204"/>
              </a:rPr>
              <a:t>CHẤT CẢN QUANG</a:t>
            </a:r>
          </a:p>
        </p:txBody>
      </p:sp>
      <p:pic>
        <p:nvPicPr>
          <p:cNvPr id="777" name="Google Shape;777;p30"/>
          <p:cNvPicPr preferRelativeResize="0"/>
          <p:nvPr/>
        </p:nvPicPr>
        <p:blipFill rotWithShape="1">
          <a:blip r:embed="rId6"/>
          <a:srcRect/>
          <a:stretch>
            <a:fillRect/>
          </a:stretch>
        </p:blipFill>
        <p:spPr>
          <a:xfrm>
            <a:off x="5939295" y="0"/>
            <a:ext cx="5160002" cy="3448601"/>
          </a:xfrm>
          <a:prstGeom prst="rect">
            <a:avLst/>
          </a:prstGeom>
          <a:noFill/>
          <a:ln>
            <a:noFill/>
          </a:ln>
        </p:spPr>
      </p:pic>
      <p:sp>
        <p:nvSpPr>
          <p:cNvPr id="778" name="Google Shape;778;p30"/>
          <p:cNvSpPr txBox="1"/>
          <p:nvPr/>
        </p:nvSpPr>
        <p:spPr>
          <a:xfrm>
            <a:off x="11078816" y="437322"/>
            <a:ext cx="102041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panose="020F0502020204030204"/>
                <a:ea typeface="Calibri" panose="020F0502020204030204"/>
                <a:cs typeface="Calibri" panose="020F0502020204030204"/>
                <a:sym typeface="Calibri" panose="020F0502020204030204"/>
              </a:rPr>
              <a:t>THỨC ĂN GIA SÚC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5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3"/>
                                        </p:tgtEl>
                                        <p:attrNameLst>
                                          <p:attrName>style.visibility</p:attrName>
                                        </p:attrNameLst>
                                      </p:cBhvr>
                                      <p:to>
                                        <p:strVal val="visible"/>
                                      </p:to>
                                    </p:set>
                                    <p:animEffect transition="in" filter="fade">
                                      <p:cBhvr>
                                        <p:cTn id="12" dur="500"/>
                                        <p:tgtEl>
                                          <p:spTgt spid="7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6"/>
                                        </p:tgtEl>
                                        <p:attrNameLst>
                                          <p:attrName>style.visibility</p:attrName>
                                        </p:attrNameLst>
                                      </p:cBhvr>
                                      <p:to>
                                        <p:strVal val="visible"/>
                                      </p:to>
                                    </p:set>
                                    <p:animEffect transition="in" filter="fade">
                                      <p:cBhvr>
                                        <p:cTn id="17" dur="500"/>
                                        <p:tgtEl>
                                          <p:spTgt spid="7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8"/>
                                        </p:tgtEl>
                                        <p:attrNameLst>
                                          <p:attrName>style.visibility</p:attrName>
                                        </p:attrNameLst>
                                      </p:cBhvr>
                                      <p:to>
                                        <p:strVal val="visible"/>
                                      </p:to>
                                    </p:set>
                                    <p:animEffect transition="in" filter="fade">
                                      <p:cBhvr>
                                        <p:cTn id="22" dur="500"/>
                                        <p:tgtEl>
                                          <p:spTgt spid="7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7"/>
                                        </p:tgtEl>
                                        <p:attrNameLst>
                                          <p:attrName>style.visibility</p:attrName>
                                        </p:attrNameLst>
                                      </p:cBhvr>
                                      <p:to>
                                        <p:strVal val="visible"/>
                                      </p:to>
                                    </p:set>
                                    <p:animEffect transition="in" filter="fade">
                                      <p:cBhvr>
                                        <p:cTn id="27" dur="500"/>
                                        <p:tgtEl>
                                          <p:spTgt spid="7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8"/>
                                        </p:tgtEl>
                                        <p:attrNameLst>
                                          <p:attrName>style.visibility</p:attrName>
                                        </p:attrNameLst>
                                      </p:cBhvr>
                                      <p:to>
                                        <p:strVal val="visible"/>
                                      </p:to>
                                    </p:set>
                                    <p:animEffect transition="in" filter="fade">
                                      <p:cBhvr>
                                        <p:cTn id="32" dur="5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816860" y="445135"/>
            <a:ext cx="7094220" cy="748670"/>
            <a:chOff x="295653" y="-167640"/>
            <a:chExt cx="5003548" cy="2774085"/>
          </a:xfrm>
        </p:grpSpPr>
        <p:sp>
          <p:nvSpPr>
            <p:cNvPr id="27" name="Rectangle: Rounded Corners 26"/>
            <p:cNvSpPr/>
            <p:nvPr/>
          </p:nvSpPr>
          <p:spPr>
            <a:xfrm>
              <a:off x="295653" y="-167640"/>
              <a:ext cx="5003548" cy="253642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8" name="TextBox 27"/>
            <p:cNvSpPr txBox="1"/>
            <p:nvPr/>
          </p:nvSpPr>
          <p:spPr>
            <a:xfrm>
              <a:off x="424829" y="215900"/>
              <a:ext cx="4745210" cy="239054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a:solidFill>
                    <a:schemeClr val="bg1"/>
                  </a:solidFill>
                </a:rPr>
                <a:t>1. MỘT SỐ MUỐI SULFATE</a:t>
              </a:r>
            </a:p>
          </p:txBody>
        </p:sp>
      </p:grpSp>
      <p:sp>
        <p:nvSpPr>
          <p:cNvPr id="30" name="TextBox 29"/>
          <p:cNvSpPr txBox="1"/>
          <p:nvPr/>
        </p:nvSpPr>
        <p:spPr>
          <a:xfrm>
            <a:off x="396240" y="2341880"/>
            <a:ext cx="11473180" cy="1322070"/>
          </a:xfrm>
          <a:prstGeom prst="rect">
            <a:avLst/>
          </a:prstGeom>
          <a:noFill/>
        </p:spPr>
        <p:txBody>
          <a:bodyPr wrap="square" rtlCol="0">
            <a:spAutoFit/>
          </a:bodyPr>
          <a:lstStyle/>
          <a:p>
            <a:pPr>
              <a:lnSpc>
                <a:spcPct val="125000"/>
              </a:lnSpc>
            </a:pPr>
            <a:r>
              <a:rPr lang="en-US" sz="3200"/>
              <a:t>Đa số các muối sulfate tan trong nước, calcium sulfate rất ít tan, barium sulfate được coi là không tan trong nước.</a:t>
            </a:r>
            <a:endParaRPr lang="en-US" sz="3200">
              <a:latin typeface="+mj-lt"/>
              <a:cs typeface="Times New Roman" panose="02020603050405020304" charset="0"/>
            </a:endParaRPr>
          </a:p>
        </p:txBody>
      </p:sp>
      <p:grpSp>
        <p:nvGrpSpPr>
          <p:cNvPr id="33" name="Group 32"/>
          <p:cNvGrpSpPr/>
          <p:nvPr/>
        </p:nvGrpSpPr>
        <p:grpSpPr>
          <a:xfrm>
            <a:off x="479733" y="1556710"/>
            <a:ext cx="11448415" cy="706755"/>
            <a:chOff x="106353" y="1328745"/>
            <a:chExt cx="11448415" cy="706755"/>
          </a:xfrm>
        </p:grpSpPr>
        <p:sp>
          <p:nvSpPr>
            <p:cNvPr id="5" name="TextBox 4"/>
            <p:cNvSpPr txBox="1"/>
            <p:nvPr/>
          </p:nvSpPr>
          <p:spPr>
            <a:xfrm>
              <a:off x="106353" y="1328745"/>
              <a:ext cx="11448415" cy="706755"/>
            </a:xfrm>
            <a:prstGeom prst="rect">
              <a:avLst/>
            </a:prstGeom>
            <a:noFill/>
          </p:spPr>
          <p:txBody>
            <a:bodyPr wrap="square" rtlCol="0">
              <a:spAutoFit/>
            </a:bodyPr>
            <a:lstStyle/>
            <a:p>
              <a:pPr>
                <a:lnSpc>
                  <a:spcPct val="125000"/>
                </a:lnSpc>
              </a:pPr>
              <a:r>
                <a:rPr lang="en-US" sz="3200"/>
                <a:t>Muối sulfate là hợp chất có chứa ion sulfate (SO</a:t>
              </a:r>
              <a:r>
                <a:rPr lang="en-US" sz="3200" baseline="-25000"/>
                <a:t>4</a:t>
              </a:r>
              <a:r>
                <a:rPr lang="en-US" sz="3200" baseline="30000"/>
                <a:t>   </a:t>
              </a:r>
              <a:r>
                <a:rPr lang="en-US" sz="3200"/>
                <a:t>).</a:t>
              </a:r>
              <a:endParaRPr lang="en-US" sz="3200">
                <a:latin typeface="+mj-lt"/>
                <a:cs typeface="Times New Roman" panose="02020603050405020304" charset="0"/>
              </a:endParaRPr>
            </a:p>
          </p:txBody>
        </p:sp>
        <p:sp>
          <p:nvSpPr>
            <p:cNvPr id="32" name="TextBox 31"/>
            <p:cNvSpPr txBox="1"/>
            <p:nvPr/>
          </p:nvSpPr>
          <p:spPr>
            <a:xfrm>
              <a:off x="8883860" y="1350335"/>
              <a:ext cx="449370" cy="369845"/>
            </a:xfrm>
            <a:prstGeom prst="rect">
              <a:avLst/>
            </a:prstGeom>
            <a:noFill/>
          </p:spPr>
          <p:txBody>
            <a:bodyPr wrap="square" rtlCol="0">
              <a:spAutoFit/>
            </a:bodyPr>
            <a:lstStyle/>
            <a:p>
              <a:pPr>
                <a:lnSpc>
                  <a:spcPct val="125000"/>
                </a:lnSpc>
              </a:pPr>
              <a:r>
                <a:rPr lang="en-US" sz="1600"/>
                <a:t>2−</a:t>
              </a:r>
              <a:endParaRPr lang="vi-VN" sz="1600">
                <a:latin typeface="+mj-lt"/>
                <a:cs typeface="Times New Roman" panose="02020603050405020304" charset="0"/>
              </a:endParaRPr>
            </a:p>
          </p:txBody>
        </p:sp>
      </p:grpSp>
      <p:pic>
        <p:nvPicPr>
          <p:cNvPr id="38" name="Picture 37"/>
          <p:cNvPicPr>
            <a:picLocks noChangeAspect="1"/>
          </p:cNvPicPr>
          <p:nvPr/>
        </p:nvPicPr>
        <p:blipFill>
          <a:blip r:embed="rId2"/>
          <a:stretch>
            <a:fillRect/>
          </a:stretch>
        </p:blipFill>
        <p:spPr>
          <a:xfrm>
            <a:off x="3864273" y="4077038"/>
            <a:ext cx="3856395" cy="29276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3" name="Google Shape;783;p31"/>
          <p:cNvGrpSpPr/>
          <p:nvPr/>
        </p:nvGrpSpPr>
        <p:grpSpPr>
          <a:xfrm>
            <a:off x="9055676" y="0"/>
            <a:ext cx="3136324" cy="6858000"/>
            <a:chOff x="9055676" y="0"/>
            <a:chExt cx="3136324" cy="6858000"/>
          </a:xfrm>
        </p:grpSpPr>
        <p:sp>
          <p:nvSpPr>
            <p:cNvPr id="784" name="Google Shape;784;p3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5" name="Google Shape;785;p3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6" name="Google Shape;786;p3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7" name="Google Shape;787;p3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8" name="Google Shape;788;p3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789" name="Google Shape;789;p31"/>
          <p:cNvSpPr/>
          <p:nvPr/>
        </p:nvSpPr>
        <p:spPr>
          <a:xfrm>
            <a:off x="8814819" y="416869"/>
            <a:ext cx="3784293"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 MUỐI SULFATE</a:t>
            </a:r>
          </a:p>
        </p:txBody>
      </p:sp>
      <p:pic>
        <p:nvPicPr>
          <p:cNvPr id="790" name="Google Shape;790;p31" descr="Muối Natri Sunfat và ứng dụng trong cuộc sống | Hóa Chất Đại Việt"/>
          <p:cNvPicPr preferRelativeResize="0"/>
          <p:nvPr/>
        </p:nvPicPr>
        <p:blipFill rotWithShape="1">
          <a:blip r:embed="rId3"/>
          <a:srcRect/>
          <a:stretch>
            <a:fillRect/>
          </a:stretch>
        </p:blipFill>
        <p:spPr>
          <a:xfrm>
            <a:off x="9507684" y="4995863"/>
            <a:ext cx="2619375" cy="1743075"/>
          </a:xfrm>
          <a:prstGeom prst="rect">
            <a:avLst/>
          </a:prstGeom>
          <a:noFill/>
          <a:ln>
            <a:noFill/>
          </a:ln>
        </p:spPr>
      </p:pic>
      <p:sp>
        <p:nvSpPr>
          <p:cNvPr id="791" name="Google Shape;791;p31"/>
          <p:cNvSpPr txBox="1"/>
          <p:nvPr/>
        </p:nvSpPr>
        <p:spPr>
          <a:xfrm>
            <a:off x="47625" y="548640"/>
            <a:ext cx="8221980" cy="6438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3600" b="1">
                <a:solidFill>
                  <a:srgbClr val="C00000"/>
                </a:solidFill>
                <a:latin typeface="Arial" panose="020B0604020202020204"/>
                <a:ea typeface="Arial" panose="020B0604020202020204"/>
                <a:cs typeface="Arial" panose="020B0604020202020204"/>
                <a:sym typeface="Arial" panose="020B0604020202020204"/>
              </a:rPr>
              <a:t>2. N</a:t>
            </a:r>
            <a:r>
              <a:rPr lang="en-US" sz="3600" b="1">
                <a:solidFill>
                  <a:srgbClr val="C00000"/>
                </a:solidFill>
                <a:latin typeface="Arial" panose="020B0604020202020204"/>
                <a:ea typeface="Arial" panose="020B0604020202020204"/>
                <a:cs typeface="Arial" panose="020B0604020202020204"/>
                <a:sym typeface="Arial" panose="020B0604020202020204"/>
              </a:rPr>
              <a:t>HẬN BIẾT MUỐI SUNFAT</a:t>
            </a:r>
          </a:p>
        </p:txBody>
      </p:sp>
      <p:sp>
        <p:nvSpPr>
          <p:cNvPr id="792" name="Google Shape;792;p31"/>
          <p:cNvSpPr txBox="1"/>
          <p:nvPr/>
        </p:nvSpPr>
        <p:spPr>
          <a:xfrm>
            <a:off x="232477" y="1609681"/>
            <a:ext cx="8305800" cy="1993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Dùng dung dịch có chứa ion </a:t>
            </a:r>
            <a:r>
              <a:rPr lang="en-US" sz="2800" b="1">
                <a:solidFill>
                  <a:srgbClr val="FF0000"/>
                </a:solidFill>
                <a:latin typeface="Arial" panose="020B0604020202020204"/>
                <a:ea typeface="Arial" panose="020B0604020202020204"/>
                <a:cs typeface="Arial" panose="020B0604020202020204"/>
                <a:sym typeface="Arial" panose="020B0604020202020204"/>
              </a:rPr>
              <a:t>Ba</a:t>
            </a:r>
            <a:r>
              <a:rPr lang="en-US" sz="2800" b="1" baseline="30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để nhận biết ion </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2800" b="1" baseline="30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trong axit hay muối,</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có hiện tượng :  </a:t>
            </a:r>
            <a:r>
              <a:rPr lang="en-US" sz="2800" b="1">
                <a:solidFill>
                  <a:srgbClr val="0000FF"/>
                </a:solidFill>
                <a:latin typeface="Arial" panose="020B0604020202020204"/>
                <a:ea typeface="Arial" panose="020B0604020202020204"/>
                <a:cs typeface="Arial" panose="020B0604020202020204"/>
                <a:sym typeface="Arial" panose="020B0604020202020204"/>
              </a:rPr>
              <a:t>kết tủa trắng không tan trong nuớc và axit</a:t>
            </a:r>
          </a:p>
        </p:txBody>
      </p:sp>
      <p:sp>
        <p:nvSpPr>
          <p:cNvPr id="793" name="Google Shape;793;p31"/>
          <p:cNvSpPr txBox="1"/>
          <p:nvPr/>
        </p:nvSpPr>
        <p:spPr>
          <a:xfrm>
            <a:off x="336108" y="4292413"/>
            <a:ext cx="7620000" cy="18018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PTPƯ :</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+2H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Na</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BaCl</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+ 2NaCl</a:t>
            </a:r>
          </a:p>
        </p:txBody>
      </p:sp>
      <p:cxnSp>
        <p:nvCxnSpPr>
          <p:cNvPr id="794" name="Google Shape;794;p31"/>
          <p:cNvCxnSpPr/>
          <p:nvPr/>
        </p:nvCxnSpPr>
        <p:spPr>
          <a:xfrm>
            <a:off x="3296478" y="6285995"/>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795" name="Google Shape;795;p31"/>
          <p:cNvCxnSpPr/>
          <p:nvPr/>
        </p:nvCxnSpPr>
        <p:spPr>
          <a:xfrm>
            <a:off x="3372678" y="5600195"/>
            <a:ext cx="10668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 calcmode="lin" valueType="num">
                                      <p:cBhvr additive="base">
                                        <p:cTn id="7" dur="2000"/>
                                        <p:tgtEl>
                                          <p:spTgt spid="79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2"/>
                                        </p:tgtEl>
                                        <p:attrNameLst>
                                          <p:attrName>style.visibility</p:attrName>
                                        </p:attrNameLst>
                                      </p:cBhvr>
                                      <p:to>
                                        <p:strVal val="visible"/>
                                      </p:to>
                                    </p:set>
                                    <p:animEffect transition="in" filter="fade">
                                      <p:cBhvr>
                                        <p:cTn id="12" dur="80"/>
                                        <p:tgtEl>
                                          <p:spTgt spid="79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93">
                                            <p:txEl>
                                              <p:pRg st="0" end="0"/>
                                            </p:txEl>
                                          </p:spTgt>
                                        </p:tgtEl>
                                        <p:attrNameLst>
                                          <p:attrName>style.visibility</p:attrName>
                                        </p:attrNameLst>
                                      </p:cBhvr>
                                      <p:to>
                                        <p:strVal val="visible"/>
                                      </p:to>
                                    </p:set>
                                    <p:anim calcmode="lin" valueType="num">
                                      <p:cBhvr additive="base">
                                        <p:cTn id="17" dur="500"/>
                                        <p:tgtEl>
                                          <p:spTgt spid="79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93">
                                            <p:txEl>
                                              <p:pRg st="1" end="1"/>
                                            </p:txEl>
                                          </p:spTgt>
                                        </p:tgtEl>
                                        <p:attrNameLst>
                                          <p:attrName>style.visibility</p:attrName>
                                        </p:attrNameLst>
                                      </p:cBhvr>
                                      <p:to>
                                        <p:strVal val="visible"/>
                                      </p:to>
                                    </p:set>
                                    <p:anim calcmode="lin" valueType="num">
                                      <p:cBhvr additive="base">
                                        <p:cTn id="22" dur="500"/>
                                        <p:tgtEl>
                                          <p:spTgt spid="79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93">
                                            <p:txEl>
                                              <p:pRg st="2" end="2"/>
                                            </p:txEl>
                                          </p:spTgt>
                                        </p:tgtEl>
                                        <p:attrNameLst>
                                          <p:attrName>style.visibility</p:attrName>
                                        </p:attrNameLst>
                                      </p:cBhvr>
                                      <p:to>
                                        <p:strVal val="visible"/>
                                      </p:to>
                                    </p:set>
                                    <p:anim calcmode="lin" valueType="num">
                                      <p:cBhvr additive="base">
                                        <p:cTn id="27" dur="500"/>
                                        <p:tgtEl>
                                          <p:spTgt spid="79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5"/>
                                        </p:tgtEl>
                                        <p:attrNameLst>
                                          <p:attrName>style.visibility</p:attrName>
                                        </p:attrNameLst>
                                      </p:cBhvr>
                                      <p:to>
                                        <p:strVal val="visible"/>
                                      </p:to>
                                    </p:set>
                                    <p:animEffect transition="in" filter="fade">
                                      <p:cBhvr>
                                        <p:cTn id="32" dur="500"/>
                                        <p:tgtEl>
                                          <p:spTgt spid="7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4"/>
                                        </p:tgtEl>
                                        <p:attrNameLst>
                                          <p:attrName>style.visibility</p:attrName>
                                        </p:attrNameLst>
                                      </p:cBhvr>
                                      <p:to>
                                        <p:strVal val="visible"/>
                                      </p:to>
                                    </p:set>
                                    <p:animEffect transition="in" filter="fade">
                                      <p:cBhvr>
                                        <p:cTn id="37" dur="5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814" name="Google Shape;814;p33"/>
          <p:cNvGrpSpPr/>
          <p:nvPr/>
        </p:nvGrpSpPr>
        <p:grpSpPr>
          <a:xfrm>
            <a:off x="9055676" y="0"/>
            <a:ext cx="3136324" cy="6858000"/>
            <a:chOff x="9055676" y="0"/>
            <a:chExt cx="3136324" cy="6858000"/>
          </a:xfrm>
        </p:grpSpPr>
        <p:sp>
          <p:nvSpPr>
            <p:cNvPr id="815" name="Google Shape;815;p3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6" name="Google Shape;816;p3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7" name="Google Shape;817;p3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8" name="Google Shape;818;p3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9" name="Google Shape;819;p3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20" name="Google Shape;820;p33"/>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21" name="Google Shape;821;p33"/>
          <p:cNvSpPr txBox="1"/>
          <p:nvPr/>
        </p:nvSpPr>
        <p:spPr>
          <a:xfrm>
            <a:off x="381000" y="609600"/>
            <a:ext cx="8305800" cy="94615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800" b="1">
                <a:solidFill>
                  <a:schemeClr val="accent2"/>
                </a:solidFill>
                <a:latin typeface="Arial" panose="020B0604020202020204"/>
                <a:ea typeface="Arial" panose="020B0604020202020204"/>
                <a:cs typeface="Arial" panose="020B0604020202020204"/>
                <a:sym typeface="Arial" panose="020B0604020202020204"/>
              </a:rPr>
              <a:t>2) Để làm khô khí CO</a:t>
            </a:r>
            <a:r>
              <a:rPr lang="en-US" sz="2800" b="1" baseline="-25000">
                <a:solidFill>
                  <a:schemeClr val="accent2"/>
                </a:solidFill>
                <a:latin typeface="Arial" panose="020B0604020202020204"/>
                <a:ea typeface="Arial" panose="020B0604020202020204"/>
                <a:cs typeface="Arial" panose="020B0604020202020204"/>
                <a:sym typeface="Arial" panose="020B0604020202020204"/>
              </a:rPr>
              <a:t>2</a:t>
            </a:r>
            <a:r>
              <a:rPr lang="en-US" sz="2800" b="1">
                <a:solidFill>
                  <a:schemeClr val="accent2"/>
                </a:solidFill>
                <a:latin typeface="Arial" panose="020B0604020202020204"/>
                <a:ea typeface="Arial" panose="020B0604020202020204"/>
                <a:cs typeface="Arial" panose="020B0604020202020204"/>
                <a:sym typeface="Arial" panose="020B0604020202020204"/>
              </a:rPr>
              <a:t> có lẫn hơi nước, người ta dùng :</a:t>
            </a:r>
          </a:p>
        </p:txBody>
      </p:sp>
      <p:sp>
        <p:nvSpPr>
          <p:cNvPr id="822" name="Google Shape;822;p33"/>
          <p:cNvSpPr txBox="1"/>
          <p:nvPr/>
        </p:nvSpPr>
        <p:spPr>
          <a:xfrm>
            <a:off x="1219200" y="2057400"/>
            <a:ext cx="502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a:t>
            </a:r>
          </a:p>
        </p:txBody>
      </p:sp>
      <p:sp>
        <p:nvSpPr>
          <p:cNvPr id="823" name="Google Shape;823;p33"/>
          <p:cNvSpPr txBox="1"/>
          <p:nvPr/>
        </p:nvSpPr>
        <p:spPr>
          <a:xfrm>
            <a:off x="1219200" y="3048000"/>
            <a:ext cx="3048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b)KOH </a:t>
            </a:r>
          </a:p>
        </p:txBody>
      </p:sp>
      <p:sp>
        <p:nvSpPr>
          <p:cNvPr id="824" name="Google Shape;824;p33"/>
          <p:cNvSpPr txBox="1"/>
          <p:nvPr/>
        </p:nvSpPr>
        <p:spPr>
          <a:xfrm>
            <a:off x="1219200" y="4191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c)CuO </a:t>
            </a:r>
          </a:p>
        </p:txBody>
      </p:sp>
      <p:sp>
        <p:nvSpPr>
          <p:cNvPr id="825" name="Google Shape;825;p33"/>
          <p:cNvSpPr txBox="1"/>
          <p:nvPr/>
        </p:nvSpPr>
        <p:spPr>
          <a:xfrm>
            <a:off x="1219200" y="5334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d)CaO </a:t>
            </a:r>
          </a:p>
        </p:txBody>
      </p:sp>
      <p:sp>
        <p:nvSpPr>
          <p:cNvPr id="826" name="Google Shape;826;p33"/>
          <p:cNvSpPr/>
          <p:nvPr/>
        </p:nvSpPr>
        <p:spPr>
          <a:xfrm>
            <a:off x="4876800" y="1981200"/>
            <a:ext cx="3429000" cy="3581400"/>
          </a:xfrm>
          <a:prstGeom prst="irregularSeal1">
            <a:avLst/>
          </a:prstGeom>
          <a:gradFill>
            <a:gsLst>
              <a:gs pos="0">
                <a:schemeClr val="lt1"/>
              </a:gs>
              <a:gs pos="100000">
                <a:srgbClr val="FF00FF"/>
              </a:gs>
            </a:gsLst>
            <a:path path="circle">
              <a:fillToRect l="50000" t="50000" r="50000" b="50000"/>
            </a:path>
            <a:tileRect/>
          </a:gradFill>
          <a:ln w="38100" cap="flat" cmpd="sng">
            <a:solidFill>
              <a:srgbClr val="66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0000FF"/>
                </a:solidFill>
                <a:latin typeface="Arial" panose="020B0604020202020204"/>
                <a:ea typeface="Arial" panose="020B0604020202020204"/>
                <a:cs typeface="Arial" panose="020B0604020202020204"/>
                <a:sym typeface="Arial" panose="020B0604020202020204"/>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1"/>
                                        </p:tgtEl>
                                        <p:attrNameLst>
                                          <p:attrName>style.visibility</p:attrName>
                                        </p:attrNameLst>
                                      </p:cBhvr>
                                      <p:to>
                                        <p:strVal val="visible"/>
                                      </p:to>
                                    </p:set>
                                    <p:animEffect transition="in" filter="fade">
                                      <p:cBhvr>
                                        <p:cTn id="7" dur="80"/>
                                        <p:tgtEl>
                                          <p:spTgt spid="8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22"/>
                                        </p:tgtEl>
                                        <p:attrNameLst>
                                          <p:attrName>style.visibility</p:attrName>
                                        </p:attrNameLst>
                                      </p:cBhvr>
                                      <p:to>
                                        <p:strVal val="visible"/>
                                      </p:to>
                                    </p:set>
                                    <p:anim calcmode="lin" valueType="num">
                                      <p:cBhvr additive="base">
                                        <p:cTn id="12" dur="500"/>
                                        <p:tgtEl>
                                          <p:spTgt spid="822"/>
                                        </p:tgtEl>
                                        <p:attrNameLst>
                                          <p:attrName>ppt_w</p:attrName>
                                        </p:attrNameLst>
                                      </p:cBhvr>
                                      <p:tavLst>
                                        <p:tav tm="0">
                                          <p:val>
                                            <p:fltVal val="0"/>
                                          </p:val>
                                        </p:tav>
                                        <p:tav tm="100000">
                                          <p:val>
                                            <p:strVal val="#ppt_w"/>
                                          </p:val>
                                        </p:tav>
                                      </p:tavLst>
                                    </p:anim>
                                    <p:anim calcmode="lin" valueType="num">
                                      <p:cBhvr additive="base">
                                        <p:cTn id="13" dur="500"/>
                                        <p:tgtEl>
                                          <p:spTgt spid="82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23"/>
                                        </p:tgtEl>
                                        <p:attrNameLst>
                                          <p:attrName>style.visibility</p:attrName>
                                        </p:attrNameLst>
                                      </p:cBhvr>
                                      <p:to>
                                        <p:strVal val="visible"/>
                                      </p:to>
                                    </p:set>
                                    <p:anim calcmode="lin" valueType="num">
                                      <p:cBhvr additive="base">
                                        <p:cTn id="18" dur="500"/>
                                        <p:tgtEl>
                                          <p:spTgt spid="823"/>
                                        </p:tgtEl>
                                        <p:attrNameLst>
                                          <p:attrName>ppt_w</p:attrName>
                                        </p:attrNameLst>
                                      </p:cBhvr>
                                      <p:tavLst>
                                        <p:tav tm="0">
                                          <p:val>
                                            <p:fltVal val="0"/>
                                          </p:val>
                                        </p:tav>
                                        <p:tav tm="100000">
                                          <p:val>
                                            <p:strVal val="#ppt_w"/>
                                          </p:val>
                                        </p:tav>
                                      </p:tavLst>
                                    </p:anim>
                                    <p:anim calcmode="lin" valueType="num">
                                      <p:cBhvr additive="base">
                                        <p:cTn id="19" dur="500"/>
                                        <p:tgtEl>
                                          <p:spTgt spid="82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24"/>
                                        </p:tgtEl>
                                        <p:attrNameLst>
                                          <p:attrName>style.visibility</p:attrName>
                                        </p:attrNameLst>
                                      </p:cBhvr>
                                      <p:to>
                                        <p:strVal val="visible"/>
                                      </p:to>
                                    </p:set>
                                    <p:anim calcmode="lin" valueType="num">
                                      <p:cBhvr additive="base">
                                        <p:cTn id="24" dur="500"/>
                                        <p:tgtEl>
                                          <p:spTgt spid="824"/>
                                        </p:tgtEl>
                                        <p:attrNameLst>
                                          <p:attrName>ppt_w</p:attrName>
                                        </p:attrNameLst>
                                      </p:cBhvr>
                                      <p:tavLst>
                                        <p:tav tm="0">
                                          <p:val>
                                            <p:fltVal val="0"/>
                                          </p:val>
                                        </p:tav>
                                        <p:tav tm="100000">
                                          <p:val>
                                            <p:strVal val="#ppt_w"/>
                                          </p:val>
                                        </p:tav>
                                      </p:tavLst>
                                    </p:anim>
                                    <p:anim calcmode="lin" valueType="num">
                                      <p:cBhvr additive="base">
                                        <p:cTn id="25" dur="500"/>
                                        <p:tgtEl>
                                          <p:spTgt spid="8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25"/>
                                        </p:tgtEl>
                                        <p:attrNameLst>
                                          <p:attrName>style.visibility</p:attrName>
                                        </p:attrNameLst>
                                      </p:cBhvr>
                                      <p:to>
                                        <p:strVal val="visible"/>
                                      </p:to>
                                    </p:set>
                                    <p:anim calcmode="lin" valueType="num">
                                      <p:cBhvr additive="base">
                                        <p:cTn id="30" dur="500"/>
                                        <p:tgtEl>
                                          <p:spTgt spid="825"/>
                                        </p:tgtEl>
                                        <p:attrNameLst>
                                          <p:attrName>ppt_w</p:attrName>
                                        </p:attrNameLst>
                                      </p:cBhvr>
                                      <p:tavLst>
                                        <p:tav tm="0">
                                          <p:val>
                                            <p:fltVal val="0"/>
                                          </p:val>
                                        </p:tav>
                                        <p:tav tm="100000">
                                          <p:val>
                                            <p:strVal val="#ppt_w"/>
                                          </p:val>
                                        </p:tav>
                                      </p:tavLst>
                                    </p:anim>
                                    <p:anim calcmode="lin" valueType="num">
                                      <p:cBhvr additive="base">
                                        <p:cTn id="31" dur="500"/>
                                        <p:tgtEl>
                                          <p:spTgt spid="825"/>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26"/>
                                        </p:tgtEl>
                                        <p:attrNameLst>
                                          <p:attrName>style.visibility</p:attrName>
                                        </p:attrNameLst>
                                      </p:cBhvr>
                                      <p:to>
                                        <p:strVal val="visible"/>
                                      </p:to>
                                    </p:set>
                                    <p:animEffect transition="in" filter="fade">
                                      <p:cBhvr>
                                        <p:cTn id="36" dur="455"/>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4E79"/>
        </a:solidFill>
        <a:effectLst/>
      </p:bgPr>
    </p:bg>
    <p:spTree>
      <p:nvGrpSpPr>
        <p:cNvPr id="1" name="Shape 82"/>
        <p:cNvGrpSpPr/>
        <p:nvPr/>
      </p:nvGrpSpPr>
      <p:grpSpPr>
        <a:xfrm>
          <a:off x="0" y="0"/>
          <a:ext cx="0" cy="0"/>
          <a:chOff x="0" y="0"/>
          <a:chExt cx="0" cy="0"/>
        </a:xfrm>
      </p:grpSpPr>
      <p:sp>
        <p:nvSpPr>
          <p:cNvPr id="83" name="Google Shape;83;p2"/>
          <p:cNvSpPr txBox="1">
            <a:spLocks noGrp="1"/>
          </p:cNvSpPr>
          <p:nvPr>
            <p:ph type="ctrTitle"/>
          </p:nvPr>
        </p:nvSpPr>
        <p:spPr>
          <a:xfrm>
            <a:off x="908685" y="852170"/>
            <a:ext cx="9759315"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8000"/>
              <a:buFont typeface="Rockwell" panose="02060603020205020403"/>
              <a:buNone/>
            </a:pPr>
            <a:r>
              <a:rPr lang="en-US" sz="8000">
                <a:solidFill>
                  <a:schemeClr val="lt1"/>
                </a:solidFill>
                <a:latin typeface="Rockwell" panose="02060603020205020403"/>
                <a:ea typeface="Rockwell" panose="02060603020205020403"/>
                <a:cs typeface="Rockwell" panose="02060603020205020403"/>
                <a:sym typeface="Rockwell" panose="02060603020205020403"/>
              </a:rPr>
              <a:t>SULFURIC ACID VÀ MUỐI SUNFATE</a:t>
            </a:r>
            <a:endParaRPr sz="8000">
              <a:solidFill>
                <a:schemeClr val="lt1"/>
              </a:solidFill>
              <a:latin typeface="Rockwell" panose="02060603020205020403"/>
              <a:ea typeface="Rockwell" panose="02060603020205020403"/>
              <a:cs typeface="Rockwell" panose="02060603020205020403"/>
              <a:sym typeface="Rockwell" panose="02060603020205020403"/>
            </a:endParaRPr>
          </a:p>
        </p:txBody>
      </p:sp>
      <p:cxnSp>
        <p:nvCxnSpPr>
          <p:cNvPr id="84" name="Google Shape;84;p2"/>
          <p:cNvCxnSpPr/>
          <p:nvPr/>
        </p:nvCxnSpPr>
        <p:spPr>
          <a:xfrm>
            <a:off x="3579677" y="3278339"/>
            <a:ext cx="4914900" cy="0"/>
          </a:xfrm>
          <a:prstGeom prst="straightConnector1">
            <a:avLst/>
          </a:prstGeom>
          <a:noFill/>
          <a:ln w="19050" cap="flat" cmpd="sng">
            <a:solidFill>
              <a:schemeClr val="lt1"/>
            </a:solidFill>
            <a:prstDash val="solid"/>
            <a:miter lim="800000"/>
            <a:headEnd type="none" w="sm" len="sm"/>
            <a:tailEnd type="none" w="sm" len="sm"/>
          </a:ln>
        </p:spPr>
      </p:cxnSp>
      <p:sp>
        <p:nvSpPr>
          <p:cNvPr id="85" name="Google Shape;85;p2"/>
          <p:cNvSpPr txBox="1">
            <a:spLocks noGrp="1"/>
          </p:cNvSpPr>
          <p:nvPr>
            <p:ph type="subTitle" idx="1"/>
          </p:nvPr>
        </p:nvSpPr>
        <p:spPr>
          <a:xfrm>
            <a:off x="1524000" y="333188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vi-VN" altLang="en-US" sz="2800">
                <a:solidFill>
                  <a:schemeClr val="lt1"/>
                </a:solidFill>
                <a:latin typeface="Tahoma" panose="020B0604030504040204"/>
                <a:ea typeface="Tahoma" panose="020B0604030504040204"/>
                <a:cs typeface="Tahoma" panose="020B0604030504040204"/>
                <a:sym typeface="Tahoma" panose="020B0604030504040204"/>
              </a:rPr>
              <a:t>CÁNH </a:t>
            </a:r>
            <a:r>
              <a:rPr lang="vi-VN" altLang="en-US" sz="2800" u="heavy">
                <a:solidFill>
                  <a:schemeClr val="lt1"/>
                </a:solidFill>
                <a:latin typeface="Tahoma" panose="020B0604030504040204"/>
                <a:ea typeface="Tahoma" panose="020B0604030504040204"/>
                <a:cs typeface="Tahoma" panose="020B0604030504040204"/>
                <a:sym typeface="Tahoma" panose="020B0604030504040204"/>
              </a:rPr>
              <a:t>DIỀU</a:t>
            </a:r>
            <a:endParaRPr lang="vi-VN" altLang="en-US" sz="2800">
              <a:solidFill>
                <a:schemeClr val="lt1"/>
              </a:solidFill>
              <a:latin typeface="Tahoma" panose="020B0604030504040204"/>
              <a:ea typeface="Tahoma" panose="020B0604030504040204"/>
              <a:cs typeface="Tahoma" panose="020B0604030504040204"/>
              <a:sym typeface="Tahoma" panose="020B0604030504040204"/>
            </a:endParaRPr>
          </a:p>
        </p:txBody>
      </p:sp>
      <p:pic>
        <p:nvPicPr>
          <p:cNvPr id="86" name="Google Shape;86;p2"/>
          <p:cNvPicPr preferRelativeResize="0"/>
          <p:nvPr/>
        </p:nvPicPr>
        <p:blipFill rotWithShape="1">
          <a:blip r:embed="rId3"/>
          <a:srcRect/>
          <a:stretch>
            <a:fillRect/>
          </a:stretch>
        </p:blipFill>
        <p:spPr>
          <a:xfrm rot="631394">
            <a:off x="3790715" y="4482751"/>
            <a:ext cx="3194131" cy="3194131"/>
          </a:xfrm>
          <a:prstGeom prst="rect">
            <a:avLst/>
          </a:prstGeom>
          <a:noFill/>
          <a:ln>
            <a:noFill/>
          </a:ln>
        </p:spPr>
      </p:pic>
      <p:pic>
        <p:nvPicPr>
          <p:cNvPr id="87" name="Google Shape;87;p2"/>
          <p:cNvPicPr preferRelativeResize="0"/>
          <p:nvPr/>
        </p:nvPicPr>
        <p:blipFill rotWithShape="1">
          <a:blip r:embed="rId4"/>
          <a:srcRect/>
          <a:stretch>
            <a:fillRect/>
          </a:stretch>
        </p:blipFill>
        <p:spPr>
          <a:xfrm rot="1338607" flipH="1">
            <a:off x="-587261" y="1663257"/>
            <a:ext cx="2684499" cy="2684499"/>
          </a:xfrm>
          <a:prstGeom prst="rect">
            <a:avLst/>
          </a:prstGeom>
          <a:noFill/>
          <a:ln>
            <a:noFill/>
          </a:ln>
        </p:spPr>
      </p:pic>
      <p:pic>
        <p:nvPicPr>
          <p:cNvPr id="88" name="Google Shape;88;p2"/>
          <p:cNvPicPr preferRelativeResize="0"/>
          <p:nvPr/>
        </p:nvPicPr>
        <p:blipFill rotWithShape="1">
          <a:blip r:embed="rId5"/>
          <a:srcRect/>
          <a:stretch>
            <a:fillRect/>
          </a:stretch>
        </p:blipFill>
        <p:spPr>
          <a:xfrm rot="-521031">
            <a:off x="1920309" y="4797205"/>
            <a:ext cx="2453456" cy="2453456"/>
          </a:xfrm>
          <a:prstGeom prst="rect">
            <a:avLst/>
          </a:prstGeom>
          <a:noFill/>
          <a:ln>
            <a:noFill/>
          </a:ln>
        </p:spPr>
      </p:pic>
      <p:pic>
        <p:nvPicPr>
          <p:cNvPr id="89" name="Google Shape;89;p2"/>
          <p:cNvPicPr preferRelativeResize="0"/>
          <p:nvPr/>
        </p:nvPicPr>
        <p:blipFill rotWithShape="1">
          <a:blip r:embed="rId6"/>
          <a:srcRect/>
          <a:stretch>
            <a:fillRect/>
          </a:stretch>
        </p:blipFill>
        <p:spPr>
          <a:xfrm rot="1213697">
            <a:off x="-491837" y="3688628"/>
            <a:ext cx="3245427" cy="3245427"/>
          </a:xfrm>
          <a:prstGeom prst="rect">
            <a:avLst/>
          </a:prstGeom>
          <a:noFill/>
          <a:ln>
            <a:noFill/>
          </a:ln>
        </p:spPr>
      </p:pic>
      <p:pic>
        <p:nvPicPr>
          <p:cNvPr id="90" name="Google Shape;90;p2"/>
          <p:cNvPicPr preferRelativeResize="0"/>
          <p:nvPr/>
        </p:nvPicPr>
        <p:blipFill rotWithShape="1">
          <a:blip r:embed="rId7"/>
          <a:srcRect/>
          <a:stretch>
            <a:fillRect/>
          </a:stretch>
        </p:blipFill>
        <p:spPr>
          <a:xfrm rot="-1148875">
            <a:off x="8514237" y="-118161"/>
            <a:ext cx="3005286" cy="3005286"/>
          </a:xfrm>
          <a:prstGeom prst="rect">
            <a:avLst/>
          </a:prstGeom>
          <a:noFill/>
          <a:ln>
            <a:noFill/>
          </a:ln>
        </p:spPr>
      </p:pic>
      <p:pic>
        <p:nvPicPr>
          <p:cNvPr id="91" name="Google Shape;91;p2"/>
          <p:cNvPicPr preferRelativeResize="0"/>
          <p:nvPr/>
        </p:nvPicPr>
        <p:blipFill rotWithShape="1">
          <a:blip r:embed="rId8"/>
          <a:srcRect/>
          <a:stretch>
            <a:fillRect/>
          </a:stretch>
        </p:blipFill>
        <p:spPr>
          <a:xfrm rot="-2710505">
            <a:off x="10171718" y="145767"/>
            <a:ext cx="1574403" cy="1574403"/>
          </a:xfrm>
          <a:prstGeom prst="rect">
            <a:avLst/>
          </a:prstGeom>
          <a:noFill/>
          <a:ln>
            <a:noFill/>
          </a:ln>
        </p:spPr>
      </p:pic>
      <p:pic>
        <p:nvPicPr>
          <p:cNvPr id="92" name="Google Shape;92;p2"/>
          <p:cNvPicPr preferRelativeResize="0"/>
          <p:nvPr/>
        </p:nvPicPr>
        <p:blipFill rotWithShape="1">
          <a:blip r:embed="rId9"/>
          <a:srcRect/>
          <a:stretch>
            <a:fillRect/>
          </a:stretch>
        </p:blipFill>
        <p:spPr>
          <a:xfrm rot="-1079210">
            <a:off x="10917677" y="783939"/>
            <a:ext cx="1488402" cy="14884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38"/>
          <p:cNvGrpSpPr/>
          <p:nvPr/>
        </p:nvGrpSpPr>
        <p:grpSpPr>
          <a:xfrm>
            <a:off x="9055676" y="0"/>
            <a:ext cx="3136324" cy="6858000"/>
            <a:chOff x="9055676" y="0"/>
            <a:chExt cx="3136324" cy="6858000"/>
          </a:xfrm>
        </p:grpSpPr>
        <p:sp>
          <p:nvSpPr>
            <p:cNvPr id="1021" name="Google Shape;1021;p3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2" name="Google Shape;1022;p3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3" name="Google Shape;1023;p3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4" name="Google Shape;1024;p3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5" name="Google Shape;1025;p3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1026" name="Google Shape;1026;p38"/>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1027" name="Google Shape;1027;p38"/>
          <p:cNvSpPr txBox="1"/>
          <p:nvPr/>
        </p:nvSpPr>
        <p:spPr>
          <a:xfrm>
            <a:off x="457200" y="304800"/>
            <a:ext cx="815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5.nhận biết các dung dịch mất nhãn</a:t>
            </a:r>
          </a:p>
        </p:txBody>
      </p:sp>
      <p:grpSp>
        <p:nvGrpSpPr>
          <p:cNvPr id="1028" name="Google Shape;1028;p38"/>
          <p:cNvGrpSpPr/>
          <p:nvPr/>
        </p:nvGrpSpPr>
        <p:grpSpPr>
          <a:xfrm>
            <a:off x="752659" y="838866"/>
            <a:ext cx="7333881" cy="6018467"/>
            <a:chOff x="752659" y="666"/>
            <a:chExt cx="7333881" cy="6018467"/>
          </a:xfrm>
        </p:grpSpPr>
        <p:sp>
          <p:nvSpPr>
            <p:cNvPr id="1029" name="Google Shape;1029;p38"/>
            <p:cNvSpPr/>
            <p:nvPr/>
          </p:nvSpPr>
          <p:spPr>
            <a:xfrm>
              <a:off x="5825110" y="3460384"/>
              <a:ext cx="189203" cy="828890"/>
            </a:xfrm>
            <a:custGeom>
              <a:avLst/>
              <a:gdLst/>
              <a:ahLst/>
              <a:cxnLst/>
              <a:rect l="l" t="t" r="r" b="b"/>
              <a:pathLst>
                <a:path w="120000" h="120000" extrusionOk="0">
                  <a:moveTo>
                    <a:pt x="120000" y="0"/>
                  </a:moveTo>
                  <a:lnTo>
                    <a:pt x="120000" y="120000"/>
                  </a:lnTo>
                  <a:lnTo>
                    <a:pt x="0" y="120000"/>
                  </a:lnTo>
                </a:path>
              </a:pathLst>
            </a:custGeom>
            <a:noFill/>
            <a:ln w="12700" cap="flat" cmpd="sng">
              <a:solidFill>
                <a:schemeClr val="accent4"/>
              </a:solidFill>
              <a:prstDash val="solid"/>
              <a:miter lim="800000"/>
              <a:headEnd type="none" w="sm" len="sm"/>
              <a:tailEnd type="none" w="sm" len="sm"/>
            </a:ln>
          </p:spPr>
        </p:sp>
        <p:sp>
          <p:nvSpPr>
            <p:cNvPr id="1030" name="Google Shape;1030;p38"/>
            <p:cNvSpPr/>
            <p:nvPr/>
          </p:nvSpPr>
          <p:spPr>
            <a:xfrm>
              <a:off x="6014313" y="3460384"/>
              <a:ext cx="270290" cy="2108265"/>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4"/>
              </a:solidFill>
              <a:prstDash val="solid"/>
              <a:miter lim="800000"/>
              <a:headEnd type="none" w="sm" len="sm"/>
              <a:tailEnd type="none" w="sm" len="sm"/>
            </a:ln>
          </p:spPr>
        </p:sp>
        <p:sp>
          <p:nvSpPr>
            <p:cNvPr id="1031" name="Google Shape;1031;p38"/>
            <p:cNvSpPr/>
            <p:nvPr/>
          </p:nvSpPr>
          <p:spPr>
            <a:xfrm>
              <a:off x="3833970" y="2181009"/>
              <a:ext cx="2180343" cy="37840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chemeClr val="accent3"/>
              </a:solidFill>
              <a:prstDash val="solid"/>
              <a:miter lim="800000"/>
              <a:headEnd type="none" w="sm" len="sm"/>
              <a:tailEnd type="none" w="sm" len="sm"/>
            </a:ln>
          </p:spPr>
        </p:sp>
        <p:sp>
          <p:nvSpPr>
            <p:cNvPr id="1032" name="Google Shape;1032;p38"/>
            <p:cNvSpPr/>
            <p:nvPr/>
          </p:nvSpPr>
          <p:spPr>
            <a:xfrm>
              <a:off x="3788250" y="2181009"/>
              <a:ext cx="91440" cy="378406"/>
            </a:xfrm>
            <a:custGeom>
              <a:avLst/>
              <a:gdLst/>
              <a:ahLst/>
              <a:cxnLst/>
              <a:rect l="l" t="t" r="r" b="b"/>
              <a:pathLst>
                <a:path w="120000" h="120000" extrusionOk="0">
                  <a:moveTo>
                    <a:pt x="60000" y="0"/>
                  </a:moveTo>
                  <a:lnTo>
                    <a:pt x="60000" y="120000"/>
                  </a:lnTo>
                </a:path>
              </a:pathLst>
            </a:custGeom>
            <a:noFill/>
            <a:ln w="12700" cap="flat" cmpd="sng">
              <a:solidFill>
                <a:schemeClr val="accent3"/>
              </a:solidFill>
              <a:prstDash val="solid"/>
              <a:miter lim="800000"/>
              <a:headEnd type="none" w="sm" len="sm"/>
              <a:tailEnd type="none" w="sm" len="sm"/>
            </a:ln>
          </p:spPr>
        </p:sp>
        <p:sp>
          <p:nvSpPr>
            <p:cNvPr id="1033" name="Google Shape;1033;p38"/>
            <p:cNvSpPr/>
            <p:nvPr/>
          </p:nvSpPr>
          <p:spPr>
            <a:xfrm>
              <a:off x="1653627" y="2181009"/>
              <a:ext cx="2180343" cy="37840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chemeClr val="accent3"/>
              </a:solidFill>
              <a:prstDash val="solid"/>
              <a:miter lim="800000"/>
              <a:headEnd type="none" w="sm" len="sm"/>
              <a:tailEnd type="none" w="sm" len="sm"/>
            </a:ln>
          </p:spPr>
        </p:sp>
        <p:sp>
          <p:nvSpPr>
            <p:cNvPr id="1034" name="Google Shape;1034;p38"/>
            <p:cNvSpPr/>
            <p:nvPr/>
          </p:nvSpPr>
          <p:spPr>
            <a:xfrm>
              <a:off x="2743799" y="901634"/>
              <a:ext cx="1090171" cy="37840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chemeClr val="accent2"/>
              </a:solidFill>
              <a:prstDash val="solid"/>
              <a:miter lim="800000"/>
              <a:headEnd type="none" w="sm" len="sm"/>
              <a:tailEnd type="none" w="sm" len="sm"/>
            </a:ln>
          </p:spPr>
        </p:sp>
        <p:sp>
          <p:nvSpPr>
            <p:cNvPr id="1035" name="Google Shape;1035;p38"/>
            <p:cNvSpPr/>
            <p:nvPr/>
          </p:nvSpPr>
          <p:spPr>
            <a:xfrm>
              <a:off x="1653627" y="901634"/>
              <a:ext cx="1090171" cy="37840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chemeClr val="accent2"/>
              </a:solidFill>
              <a:prstDash val="solid"/>
              <a:miter lim="800000"/>
              <a:headEnd type="none" w="sm" len="sm"/>
              <a:tailEnd type="none" w="sm" len="sm"/>
            </a:ln>
          </p:spPr>
        </p:sp>
        <p:sp>
          <p:nvSpPr>
            <p:cNvPr id="1036" name="Google Shape;1036;p38"/>
            <p:cNvSpPr/>
            <p:nvPr/>
          </p:nvSpPr>
          <p:spPr>
            <a:xfrm>
              <a:off x="1842830" y="666"/>
              <a:ext cx="1801936" cy="900968"/>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8"/>
            <p:cNvSpPr txBox="1"/>
            <p:nvPr/>
          </p:nvSpPr>
          <p:spPr>
            <a:xfrm>
              <a:off x="1842830" y="666"/>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HNO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38" name="Google Shape;1038;p38"/>
            <p:cNvSpPr/>
            <p:nvPr/>
          </p:nvSpPr>
          <p:spPr>
            <a:xfrm>
              <a:off x="752659" y="1280040"/>
              <a:ext cx="1801936" cy="900968"/>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8"/>
            <p:cNvSpPr txBox="1"/>
            <p:nvPr/>
          </p:nvSpPr>
          <p:spPr>
            <a:xfrm>
              <a:off x="752659" y="128004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HNO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quỳ tím hoá đỏ</a:t>
              </a:r>
            </a:p>
          </p:txBody>
        </p:sp>
        <p:sp>
          <p:nvSpPr>
            <p:cNvPr id="1040" name="Google Shape;1040;p38"/>
            <p:cNvSpPr/>
            <p:nvPr/>
          </p:nvSpPr>
          <p:spPr>
            <a:xfrm>
              <a:off x="2933002" y="1280040"/>
              <a:ext cx="1801936" cy="900968"/>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txBox="1"/>
            <p:nvPr/>
          </p:nvSpPr>
          <p:spPr>
            <a:xfrm>
              <a:off x="2933002" y="128004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42" name="Google Shape;1042;p38"/>
            <p:cNvSpPr/>
            <p:nvPr/>
          </p:nvSpPr>
          <p:spPr>
            <a:xfrm>
              <a:off x="752659"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txBox="1"/>
            <p:nvPr/>
          </p:nvSpPr>
          <p:spPr>
            <a:xfrm>
              <a:off x="752659"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)Sủi bọt khí</a:t>
              </a:r>
            </a:p>
          </p:txBody>
        </p:sp>
        <p:sp>
          <p:nvSpPr>
            <p:cNvPr id="1044" name="Google Shape;1044;p38"/>
            <p:cNvSpPr/>
            <p:nvPr/>
          </p:nvSpPr>
          <p:spPr>
            <a:xfrm>
              <a:off x="2933002"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txBox="1"/>
            <p:nvPr/>
          </p:nvSpPr>
          <p:spPr>
            <a:xfrm>
              <a:off x="2933002"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Kết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tủa trắng</a:t>
              </a:r>
            </a:p>
          </p:txBody>
        </p:sp>
        <p:sp>
          <p:nvSpPr>
            <p:cNvPr id="1046" name="Google Shape;1046;p38"/>
            <p:cNvSpPr/>
            <p:nvPr/>
          </p:nvSpPr>
          <p:spPr>
            <a:xfrm>
              <a:off x="5113345"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txBox="1"/>
            <p:nvPr/>
          </p:nvSpPr>
          <p:spPr>
            <a:xfrm>
              <a:off x="5113345"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48" name="Google Shape;1048;p38"/>
            <p:cNvSpPr/>
            <p:nvPr/>
          </p:nvSpPr>
          <p:spPr>
            <a:xfrm>
              <a:off x="6284604" y="5118165"/>
              <a:ext cx="1801936" cy="900968"/>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8"/>
            <p:cNvSpPr txBox="1"/>
            <p:nvPr/>
          </p:nvSpPr>
          <p:spPr>
            <a:xfrm>
              <a:off x="6284604" y="511816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50" name="Google Shape;1050;p38"/>
            <p:cNvSpPr/>
            <p:nvPr/>
          </p:nvSpPr>
          <p:spPr>
            <a:xfrm>
              <a:off x="4023173" y="3838790"/>
              <a:ext cx="1801936" cy="900968"/>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txBox="1"/>
            <p:nvPr/>
          </p:nvSpPr>
          <p:spPr>
            <a:xfrm>
              <a:off x="4023173" y="383879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kết tủa trắng</a:t>
              </a:r>
            </a:p>
          </p:txBody>
        </p:sp>
      </p:grpSp>
      <p:sp>
        <p:nvSpPr>
          <p:cNvPr id="1052" name="Google Shape;1052;p38"/>
          <p:cNvSpPr txBox="1"/>
          <p:nvPr/>
        </p:nvSpPr>
        <p:spPr>
          <a:xfrm>
            <a:off x="6400800" y="4343400"/>
            <a:ext cx="1600200" cy="457200"/>
          </a:xfrm>
          <a:prstGeom prst="rect">
            <a:avLst/>
          </a:prstGeom>
          <a:solidFill>
            <a:srgbClr val="0000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panose="020B0604020202020204"/>
                <a:ea typeface="Arial" panose="020B0604020202020204"/>
                <a:cs typeface="Arial" panose="020B0604020202020204"/>
                <a:sym typeface="Arial" panose="020B0604020202020204"/>
              </a:rPr>
              <a:t>BaCl</a:t>
            </a:r>
            <a:r>
              <a:rPr lang="en-US" sz="2400" b="1" baseline="-25000">
                <a:solidFill>
                  <a:schemeClr val="lt1"/>
                </a:solidFill>
                <a:latin typeface="Arial" panose="020B0604020202020204"/>
                <a:ea typeface="Arial" panose="020B0604020202020204"/>
                <a:cs typeface="Arial" panose="020B0604020202020204"/>
                <a:sym typeface="Arial" panose="020B0604020202020204"/>
              </a:rPr>
              <a:t>2</a:t>
            </a:r>
            <a:endParaRPr sz="2400" b="1">
              <a:solidFill>
                <a:schemeClr val="lt1"/>
              </a:solidFill>
              <a:latin typeface="Arial" panose="020B0604020202020204"/>
              <a:ea typeface="Arial" panose="020B0604020202020204"/>
              <a:cs typeface="Arial" panose="020B0604020202020204"/>
              <a:sym typeface="Arial" panose="020B0604020202020204"/>
            </a:endParaRPr>
          </a:p>
        </p:txBody>
      </p:sp>
      <p:sp>
        <p:nvSpPr>
          <p:cNvPr id="1053" name="Google Shape;1053;p38"/>
          <p:cNvSpPr txBox="1"/>
          <p:nvPr/>
        </p:nvSpPr>
        <p:spPr>
          <a:xfrm>
            <a:off x="3886200" y="1828800"/>
            <a:ext cx="2819400" cy="457200"/>
          </a:xfrm>
          <a:prstGeom prst="rect">
            <a:avLst/>
          </a:prstGeom>
          <a:solidFill>
            <a:srgbClr val="CC66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panose="020B0604020202020204"/>
                <a:ea typeface="Arial" panose="020B0604020202020204"/>
                <a:cs typeface="Arial" panose="020B0604020202020204"/>
                <a:sym typeface="Arial" panose="020B0604020202020204"/>
              </a:rPr>
              <a:t>quỳ tím</a:t>
            </a:r>
          </a:p>
        </p:txBody>
      </p:sp>
      <p:sp>
        <p:nvSpPr>
          <p:cNvPr id="1054" name="Google Shape;1054;p38"/>
          <p:cNvSpPr txBox="1"/>
          <p:nvPr/>
        </p:nvSpPr>
        <p:spPr>
          <a:xfrm>
            <a:off x="5257800" y="2895600"/>
            <a:ext cx="1905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66"/>
                </a:solidFill>
                <a:latin typeface="Arial" panose="020B0604020202020204"/>
                <a:ea typeface="Arial" panose="020B0604020202020204"/>
                <a:cs typeface="Arial" panose="020B0604020202020204"/>
                <a:sym typeface="Arial" panose="020B0604020202020204"/>
              </a:rPr>
              <a:t>H</a:t>
            </a:r>
            <a:r>
              <a:rPr lang="en-US" sz="2400" b="1" baseline="-25000">
                <a:solidFill>
                  <a:srgbClr val="FF0066"/>
                </a:solidFill>
                <a:latin typeface="Arial" panose="020B0604020202020204"/>
                <a:ea typeface="Arial" panose="020B0604020202020204"/>
                <a:cs typeface="Arial" panose="020B0604020202020204"/>
                <a:sym typeface="Arial" panose="020B0604020202020204"/>
              </a:rPr>
              <a:t>2</a:t>
            </a:r>
            <a:r>
              <a:rPr lang="en-US" sz="2400" b="1">
                <a:solidFill>
                  <a:srgbClr val="FF0066"/>
                </a:solidFill>
                <a:latin typeface="Arial" panose="020B0604020202020204"/>
                <a:ea typeface="Arial" panose="020B0604020202020204"/>
                <a:cs typeface="Arial" panose="020B0604020202020204"/>
                <a:sym typeface="Arial" panose="020B0604020202020204"/>
              </a:rPr>
              <a:t>SO</a:t>
            </a:r>
            <a:r>
              <a:rPr lang="en-US" sz="2400" b="1" baseline="-25000">
                <a:solidFill>
                  <a:srgbClr val="FF0066"/>
                </a:solidFill>
                <a:latin typeface="Arial" panose="020B0604020202020204"/>
                <a:ea typeface="Arial" panose="020B0604020202020204"/>
                <a:cs typeface="Arial" panose="020B0604020202020204"/>
                <a:sym typeface="Arial" panose="020B0604020202020204"/>
              </a:rPr>
              <a:t>4</a:t>
            </a:r>
            <a:endParaRPr sz="2400" b="1">
              <a:solidFill>
                <a:srgbClr val="FF0066"/>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8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3"/>
                                        </p:tgtEl>
                                        <p:attrNameLst>
                                          <p:attrName>style.visibility</p:attrName>
                                        </p:attrNameLst>
                                      </p:cBhvr>
                                      <p:to>
                                        <p:strVal val="visible"/>
                                      </p:to>
                                    </p:set>
                                    <p:animEffect transition="in" filter="fade">
                                      <p:cBhvr>
                                        <p:cTn id="12" dur="1000"/>
                                        <p:tgtEl>
                                          <p:spTgt spid="1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4"/>
                                        </p:tgtEl>
                                        <p:attrNameLst>
                                          <p:attrName>style.visibility</p:attrName>
                                        </p:attrNameLst>
                                      </p:cBhvr>
                                      <p:to>
                                        <p:strVal val="visible"/>
                                      </p:to>
                                    </p:set>
                                    <p:animEffect transition="in" filter="fade">
                                      <p:cBhvr>
                                        <p:cTn id="17" dur="1000"/>
                                        <p:tgtEl>
                                          <p:spTgt spid="1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2"/>
                                        </p:tgtEl>
                                        <p:attrNameLst>
                                          <p:attrName>style.visibility</p:attrName>
                                        </p:attrNameLst>
                                      </p:cBhvr>
                                      <p:to>
                                        <p:strVal val="visible"/>
                                      </p:to>
                                    </p:set>
                                    <p:animEffect transition="in" filter="fade">
                                      <p:cBhvr>
                                        <p:cTn id="22" dur="100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140" y="1104900"/>
            <a:ext cx="695960" cy="695960"/>
          </a:xfrm>
          <a:prstGeom prst="rect">
            <a:avLst/>
          </a:prstGeom>
        </p:spPr>
      </p:pic>
      <p:grpSp>
        <p:nvGrpSpPr>
          <p:cNvPr id="1045" name="Group 1044"/>
          <p:cNvGrpSpPr/>
          <p:nvPr/>
        </p:nvGrpSpPr>
        <p:grpSpPr>
          <a:xfrm>
            <a:off x="1631950" y="1989455"/>
            <a:ext cx="4599940" cy="3412490"/>
            <a:chOff x="3429000" y="1916584"/>
            <a:chExt cx="5250868" cy="4286423"/>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p:cNvSpPr txBox="1">
              <a:spLocks noChangeAspect="1"/>
            </p:cNvSpPr>
            <p:nvPr>
              <p:custDataLst>
                <p:tags r:id="rId1"/>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3" name="TextBox 1032"/>
            <p:cNvSpPr txBox="1">
              <a:spLocks noChangeAspect="1"/>
            </p:cNvSpPr>
            <p:nvPr>
              <p:custDataLst>
                <p:tags r:id="rId2"/>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35" name="TextBox 1034"/>
            <p:cNvSpPr txBox="1">
              <a:spLocks noChangeAspect="1"/>
            </p:cNvSpPr>
            <p:nvPr>
              <p:custDataLst>
                <p:tags r:id="rId3"/>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7" name="TextBox 1036"/>
            <p:cNvSpPr txBox="1">
              <a:spLocks noChangeAspect="1"/>
            </p:cNvSpPr>
            <p:nvPr>
              <p:custDataLst>
                <p:tags r:id="rId4"/>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9" name="TextBox 1038"/>
            <p:cNvSpPr txBox="1">
              <a:spLocks noChangeAspect="1"/>
            </p:cNvSpPr>
            <p:nvPr>
              <p:custDataLst>
                <p:tags r:id="rId5"/>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41" name="TextBox 1040"/>
            <p:cNvSpPr txBox="1">
              <a:spLocks noChangeAspect="1"/>
            </p:cNvSpPr>
            <p:nvPr>
              <p:custDataLst>
                <p:tags r:id="rId6"/>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43" name="TextBox 1042"/>
            <p:cNvSpPr txBox="1">
              <a:spLocks noChangeAspect="1"/>
            </p:cNvSpPr>
            <p:nvPr>
              <p:custDataLst>
                <p:tags r:id="rId7"/>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grpSp>
      <p:sp>
        <p:nvSpPr>
          <p:cNvPr id="97" name="Google Shape;97;p3"/>
          <p:cNvSpPr txBox="1"/>
          <p:nvPr/>
        </p:nvSpPr>
        <p:spPr>
          <a:xfrm>
            <a:off x="210820" y="186055"/>
            <a:ext cx="9125585" cy="1002030"/>
          </a:xfrm>
          <a:prstGeom prst="rect">
            <a:avLst/>
          </a:prstGeom>
          <a:noFill/>
          <a:ln>
            <a:noFill/>
          </a:ln>
        </p:spPr>
        <p:txBody>
          <a:bodyPr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sp>
        <p:nvSpPr>
          <p:cNvPr id="108" name="Google Shape;108;p3"/>
          <p:cNvSpPr txBox="1"/>
          <p:nvPr/>
        </p:nvSpPr>
        <p:spPr>
          <a:xfrm>
            <a:off x="2343150" y="1269365"/>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12"/>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13"/>
          <a:srcRect/>
          <a:stretch>
            <a:fillRect/>
          </a:stretch>
        </p:blipFill>
        <p:spPr>
          <a:xfrm>
            <a:off x="9952828" y="4459075"/>
            <a:ext cx="1717888" cy="1717888"/>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randombar(horizontal)">
                                      <p:cBhvr>
                                        <p:cTn id="7" dur="500"/>
                                        <p:tgtEl>
                                          <p:spTgt spid="10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211455" y="8890"/>
            <a:ext cx="9010650" cy="1325880"/>
          </a:xfrm>
          <a:prstGeom prst="rect">
            <a:avLst/>
          </a:prstGeom>
          <a:noFill/>
          <a:ln>
            <a:noFill/>
          </a:ln>
        </p:spPr>
        <p:txBody>
          <a:bodyPr spcFirstLastPara="1" wrap="square" lIns="91425" tIns="45700" rIns="91425" bIns="45700" anchor="ctr" anchorCtr="0"/>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3"/>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4"/>
          <a:srcRect/>
          <a:stretch>
            <a:fillRect/>
          </a:stretch>
        </p:blipFill>
        <p:spPr>
          <a:xfrm>
            <a:off x="9952828" y="4459075"/>
            <a:ext cx="1717888" cy="1717888"/>
          </a:xfrm>
          <a:prstGeom prst="ellipse">
            <a:avLst/>
          </a:prstGeom>
          <a:noFill/>
          <a:ln>
            <a:noFill/>
          </a:ln>
        </p:spPr>
      </p:pic>
      <p:sp>
        <p:nvSpPr>
          <p:cNvPr id="108" name="Google Shape;108;p3"/>
          <p:cNvSpPr txBox="1"/>
          <p:nvPr/>
        </p:nvSpPr>
        <p:spPr>
          <a:xfrm>
            <a:off x="457200" y="1371600"/>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109" name="Google Shape;109;p3"/>
          <p:cNvSpPr txBox="1"/>
          <p:nvPr/>
        </p:nvSpPr>
        <p:spPr>
          <a:xfrm>
            <a:off x="4876800" y="1371600"/>
            <a:ext cx="2438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 = 98 dvC</a:t>
            </a:r>
          </a:p>
        </p:txBody>
      </p:sp>
      <p:grpSp>
        <p:nvGrpSpPr>
          <p:cNvPr id="110" name="Google Shape;110;p3"/>
          <p:cNvGrpSpPr/>
          <p:nvPr/>
        </p:nvGrpSpPr>
        <p:grpSpPr>
          <a:xfrm>
            <a:off x="4114800" y="1752600"/>
            <a:ext cx="4724400" cy="2301875"/>
            <a:chOff x="-288" y="2448"/>
            <a:chExt cx="2976" cy="1450"/>
          </a:xfrm>
        </p:grpSpPr>
        <p:sp>
          <p:nvSpPr>
            <p:cNvPr id="111" name="Google Shape;111;p3"/>
            <p:cNvSpPr txBox="1"/>
            <p:nvPr/>
          </p:nvSpPr>
          <p:spPr>
            <a:xfrm>
              <a:off x="1248" y="2928"/>
              <a:ext cx="432" cy="4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panose="020B0604020202020204"/>
                  <a:ea typeface="Arial" panose="020B0604020202020204"/>
                  <a:cs typeface="Arial" panose="020B0604020202020204"/>
                  <a:sym typeface="Arial" panose="020B0604020202020204"/>
                </a:rPr>
                <a:t>S</a:t>
              </a:r>
            </a:p>
          </p:txBody>
        </p:sp>
        <p:cxnSp>
          <p:nvCxnSpPr>
            <p:cNvPr id="112" name="Google Shape;112;p3"/>
            <p:cNvCxnSpPr/>
            <p:nvPr/>
          </p:nvCxnSpPr>
          <p:spPr>
            <a:xfrm rot="10800000" flipH="1">
              <a:off x="1632" y="2736"/>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3" name="Google Shape;113;p3"/>
            <p:cNvCxnSpPr/>
            <p:nvPr/>
          </p:nvCxnSpPr>
          <p:spPr>
            <a:xfrm rot="10800000" flipH="1">
              <a:off x="1536" y="2640"/>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4" name="Google Shape;114;p3"/>
            <p:cNvCxnSpPr/>
            <p:nvPr/>
          </p:nvCxnSpPr>
          <p:spPr>
            <a:xfrm>
              <a:off x="1632" y="3312"/>
              <a:ext cx="576" cy="192"/>
            </a:xfrm>
            <a:prstGeom prst="straightConnector1">
              <a:avLst/>
            </a:prstGeom>
            <a:noFill/>
            <a:ln w="38100" cap="flat" cmpd="sng">
              <a:solidFill>
                <a:schemeClr val="dk1"/>
              </a:solidFill>
              <a:prstDash val="solid"/>
              <a:round/>
              <a:headEnd type="none" w="med" len="med"/>
              <a:tailEnd type="none" w="med" len="med"/>
            </a:ln>
          </p:spPr>
        </p:cxnSp>
        <p:cxnSp>
          <p:nvCxnSpPr>
            <p:cNvPr id="115" name="Google Shape;115;p3"/>
            <p:cNvCxnSpPr/>
            <p:nvPr/>
          </p:nvCxnSpPr>
          <p:spPr>
            <a:xfrm>
              <a:off x="1584" y="3408"/>
              <a:ext cx="528" cy="192"/>
            </a:xfrm>
            <a:prstGeom prst="straightConnector1">
              <a:avLst/>
            </a:prstGeom>
            <a:noFill/>
            <a:ln w="38100" cap="flat" cmpd="sng">
              <a:solidFill>
                <a:schemeClr val="dk1"/>
              </a:solidFill>
              <a:prstDash val="solid"/>
              <a:round/>
              <a:headEnd type="none" w="med" len="med"/>
              <a:tailEnd type="none" w="med" len="med"/>
            </a:ln>
          </p:spPr>
        </p:cxnSp>
        <p:sp>
          <p:nvSpPr>
            <p:cNvPr id="116" name="Google Shape;116;p3"/>
            <p:cNvSpPr txBox="1"/>
            <p:nvPr/>
          </p:nvSpPr>
          <p:spPr>
            <a:xfrm>
              <a:off x="384" y="345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17" name="Google Shape;117;p3"/>
            <p:cNvSpPr txBox="1"/>
            <p:nvPr/>
          </p:nvSpPr>
          <p:spPr>
            <a:xfrm>
              <a:off x="2208" y="3312"/>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118" name="Google Shape;118;p3"/>
            <p:cNvCxnSpPr/>
            <p:nvPr/>
          </p:nvCxnSpPr>
          <p:spPr>
            <a:xfrm>
              <a:off x="768" y="2736"/>
              <a:ext cx="528" cy="288"/>
            </a:xfrm>
            <a:prstGeom prst="straightConnector1">
              <a:avLst/>
            </a:prstGeom>
            <a:noFill/>
            <a:ln w="38100" cap="flat" cmpd="sng">
              <a:solidFill>
                <a:schemeClr val="dk1"/>
              </a:solidFill>
              <a:prstDash val="solid"/>
              <a:round/>
              <a:headEnd type="none" w="med" len="med"/>
              <a:tailEnd type="none" w="med" len="med"/>
            </a:ln>
          </p:spPr>
        </p:cxnSp>
        <p:cxnSp>
          <p:nvCxnSpPr>
            <p:cNvPr id="119" name="Google Shape;119;p3"/>
            <p:cNvCxnSpPr/>
            <p:nvPr/>
          </p:nvCxnSpPr>
          <p:spPr>
            <a:xfrm rot="10800000" flipH="1">
              <a:off x="720" y="3360"/>
              <a:ext cx="576" cy="288"/>
            </a:xfrm>
            <a:prstGeom prst="straightConnector1">
              <a:avLst/>
            </a:prstGeom>
            <a:noFill/>
            <a:ln w="38100" cap="flat" cmpd="sng">
              <a:solidFill>
                <a:schemeClr val="dk1"/>
              </a:solidFill>
              <a:prstDash val="solid"/>
              <a:round/>
              <a:headEnd type="none" w="med" len="med"/>
              <a:tailEnd type="none" w="med" len="med"/>
            </a:ln>
          </p:spPr>
        </p:cxnSp>
        <p:sp>
          <p:nvSpPr>
            <p:cNvPr id="120" name="Google Shape;120;p3"/>
            <p:cNvSpPr txBox="1"/>
            <p:nvPr/>
          </p:nvSpPr>
          <p:spPr>
            <a:xfrm>
              <a:off x="384" y="248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1" name="Google Shape;121;p3"/>
            <p:cNvSpPr txBox="1"/>
            <p:nvPr/>
          </p:nvSpPr>
          <p:spPr>
            <a:xfrm>
              <a:off x="2256" y="2448"/>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2" name="Google Shape;122;p3"/>
            <p:cNvSpPr txBox="1"/>
            <p:nvPr/>
          </p:nvSpPr>
          <p:spPr>
            <a:xfrm>
              <a:off x="-288" y="249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sp>
          <p:nvSpPr>
            <p:cNvPr id="123" name="Google Shape;123;p3"/>
            <p:cNvSpPr txBox="1"/>
            <p:nvPr/>
          </p:nvSpPr>
          <p:spPr>
            <a:xfrm>
              <a:off x="-288" y="345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cxnSp>
          <p:nvCxnSpPr>
            <p:cNvPr id="124" name="Google Shape;124;p3"/>
            <p:cNvCxnSpPr/>
            <p:nvPr/>
          </p:nvCxnSpPr>
          <p:spPr>
            <a:xfrm>
              <a:off x="0" y="2688"/>
              <a:ext cx="384" cy="0"/>
            </a:xfrm>
            <a:prstGeom prst="straightConnector1">
              <a:avLst/>
            </a:prstGeom>
            <a:noFill/>
            <a:ln w="38100" cap="flat" cmpd="sng">
              <a:solidFill>
                <a:schemeClr val="dk1"/>
              </a:solidFill>
              <a:prstDash val="solid"/>
              <a:round/>
              <a:headEnd type="none" w="med" len="med"/>
              <a:tailEnd type="none" w="med" len="med"/>
            </a:ln>
          </p:spPr>
        </p:cxnSp>
        <p:cxnSp>
          <p:nvCxnSpPr>
            <p:cNvPr id="125" name="Google Shape;125;p3"/>
            <p:cNvCxnSpPr/>
            <p:nvPr/>
          </p:nvCxnSpPr>
          <p:spPr>
            <a:xfrm>
              <a:off x="0" y="3696"/>
              <a:ext cx="384" cy="0"/>
            </a:xfrm>
            <a:prstGeom prst="straightConnector1">
              <a:avLst/>
            </a:prstGeom>
            <a:noFill/>
            <a:ln w="38100" cap="flat" cmpd="sng">
              <a:solidFill>
                <a:schemeClr val="dk1"/>
              </a:solidFill>
              <a:prstDash val="solid"/>
              <a:round/>
              <a:headEnd type="none" w="med" len="med"/>
              <a:tailEnd type="none" w="med" len="med"/>
            </a:ln>
          </p:spPr>
        </p:cxnSp>
      </p:grpSp>
      <p:grpSp>
        <p:nvGrpSpPr>
          <p:cNvPr id="126" name="Google Shape;126;p3"/>
          <p:cNvGrpSpPr/>
          <p:nvPr/>
        </p:nvGrpSpPr>
        <p:grpSpPr>
          <a:xfrm>
            <a:off x="304800" y="4038600"/>
            <a:ext cx="3962400" cy="1398588"/>
            <a:chOff x="3054" y="8872"/>
            <a:chExt cx="7200" cy="2645"/>
          </a:xfrm>
        </p:grpSpPr>
        <p:sp>
          <p:nvSpPr>
            <p:cNvPr id="127" name="Google Shape;127;p3"/>
            <p:cNvSpPr/>
            <p:nvPr/>
          </p:nvSpPr>
          <p:spPr>
            <a:xfrm>
              <a:off x="3054" y="8872"/>
              <a:ext cx="7200" cy="26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Arial" panose="020B0604020202020204"/>
                <a:ea typeface="Arial" panose="020B0604020202020204"/>
                <a:cs typeface="Arial" panose="020B0604020202020204"/>
                <a:sym typeface="Arial" panose="020B0604020202020204"/>
              </a:endParaRPr>
            </a:p>
          </p:txBody>
        </p:sp>
        <p:sp>
          <p:nvSpPr>
            <p:cNvPr id="128" name="Google Shape;128;p3"/>
            <p:cNvSpPr txBox="1"/>
            <p:nvPr/>
          </p:nvSpPr>
          <p:spPr>
            <a:xfrm>
              <a:off x="6192" y="9674"/>
              <a:ext cx="1108"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S</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29" name="Google Shape;129;p3"/>
            <p:cNvSpPr txBox="1"/>
            <p:nvPr/>
          </p:nvSpPr>
          <p:spPr>
            <a:xfrm>
              <a:off x="8962" y="8872"/>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0" name="Google Shape;130;p3"/>
            <p:cNvSpPr txBox="1"/>
            <p:nvPr/>
          </p:nvSpPr>
          <p:spPr>
            <a:xfrm>
              <a:off x="8782" y="10594"/>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1" name="Google Shape;131;p3"/>
            <p:cNvSpPr txBox="1"/>
            <p:nvPr/>
          </p:nvSpPr>
          <p:spPr>
            <a:xfrm>
              <a:off x="3236" y="9008"/>
              <a:ext cx="1292" cy="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2" name="Google Shape;132;p3"/>
            <p:cNvSpPr txBox="1"/>
            <p:nvPr/>
          </p:nvSpPr>
          <p:spPr>
            <a:xfrm>
              <a:off x="3054" y="10331"/>
              <a:ext cx="1292" cy="9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cxnSp>
          <p:nvCxnSpPr>
            <p:cNvPr id="133" name="Google Shape;133;p3"/>
            <p:cNvCxnSpPr/>
            <p:nvPr/>
          </p:nvCxnSpPr>
          <p:spPr>
            <a:xfrm>
              <a:off x="4531" y="9403"/>
              <a:ext cx="1661" cy="397"/>
            </a:xfrm>
            <a:prstGeom prst="straightConnector1">
              <a:avLst/>
            </a:prstGeom>
            <a:noFill/>
            <a:ln w="28575" cap="flat" cmpd="sng">
              <a:solidFill>
                <a:srgbClr val="000000"/>
              </a:solidFill>
              <a:prstDash val="solid"/>
              <a:round/>
              <a:headEnd type="none" w="med" len="med"/>
              <a:tailEnd type="none" w="med" len="med"/>
            </a:ln>
          </p:spPr>
        </p:cxnSp>
        <p:cxnSp>
          <p:nvCxnSpPr>
            <p:cNvPr id="134" name="Google Shape;134;p3"/>
            <p:cNvCxnSpPr/>
            <p:nvPr/>
          </p:nvCxnSpPr>
          <p:spPr>
            <a:xfrm flipH="1">
              <a:off x="4346" y="10331"/>
              <a:ext cx="1662" cy="399"/>
            </a:xfrm>
            <a:prstGeom prst="straightConnector1">
              <a:avLst/>
            </a:prstGeom>
            <a:noFill/>
            <a:ln w="28575" cap="flat" cmpd="sng">
              <a:solidFill>
                <a:srgbClr val="000000"/>
              </a:solidFill>
              <a:prstDash val="solid"/>
              <a:round/>
              <a:headEnd type="none" w="med" len="med"/>
              <a:tailEnd type="none" w="med" len="med"/>
            </a:ln>
          </p:spPr>
        </p:cxnSp>
        <p:cxnSp>
          <p:nvCxnSpPr>
            <p:cNvPr id="135" name="Google Shape;135;p3"/>
            <p:cNvCxnSpPr/>
            <p:nvPr/>
          </p:nvCxnSpPr>
          <p:spPr>
            <a:xfrm rot="10800000" flipH="1">
              <a:off x="6931" y="9270"/>
              <a:ext cx="1661" cy="530"/>
            </a:xfrm>
            <a:prstGeom prst="straightConnector1">
              <a:avLst/>
            </a:prstGeom>
            <a:noFill/>
            <a:ln w="28575" cap="flat" cmpd="sng">
              <a:solidFill>
                <a:srgbClr val="000000"/>
              </a:solidFill>
              <a:prstDash val="solid"/>
              <a:round/>
              <a:headEnd type="none" w="med" len="med"/>
              <a:tailEnd type="triangle" w="med" len="med"/>
            </a:ln>
          </p:spPr>
        </p:cxnSp>
        <p:cxnSp>
          <p:nvCxnSpPr>
            <p:cNvPr id="136" name="Google Shape;136;p3"/>
            <p:cNvCxnSpPr/>
            <p:nvPr/>
          </p:nvCxnSpPr>
          <p:spPr>
            <a:xfrm>
              <a:off x="6931" y="10331"/>
              <a:ext cx="1661" cy="399"/>
            </a:xfrm>
            <a:prstGeom prst="straightConnector1">
              <a:avLst/>
            </a:prstGeom>
            <a:noFill/>
            <a:ln w="28575" cap="flat" cmpd="sng">
              <a:solidFill>
                <a:srgbClr val="000000"/>
              </a:solidFill>
              <a:prstDash val="solid"/>
              <a:round/>
              <a:headEnd type="none" w="med" len="med"/>
              <a:tailEnd type="triangle" w="med" len="med"/>
            </a:ln>
          </p:spPr>
        </p:cxnSp>
      </p:grpSp>
      <p:sp>
        <p:nvSpPr>
          <p:cNvPr id="137" name="Google Shape;137;p3"/>
          <p:cNvSpPr/>
          <p:nvPr/>
        </p:nvSpPr>
        <p:spPr>
          <a:xfrm rot="672642" flipH="1">
            <a:off x="2819400" y="4800600"/>
            <a:ext cx="3429000" cy="406400"/>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8" name="Google Shape;138;p3"/>
          <p:cNvSpPr txBox="1"/>
          <p:nvPr/>
        </p:nvSpPr>
        <p:spPr>
          <a:xfrm>
            <a:off x="6248400" y="5029200"/>
            <a:ext cx="2286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33CC"/>
                </a:solidFill>
                <a:latin typeface="Arial" panose="020B0604020202020204"/>
                <a:ea typeface="Arial" panose="020B0604020202020204"/>
                <a:cs typeface="Arial" panose="020B0604020202020204"/>
                <a:sym typeface="Arial" panose="020B0604020202020204"/>
              </a:rPr>
              <a:t>Lk PHỐI TRÍ</a:t>
            </a:r>
          </a:p>
        </p:txBody>
      </p:sp>
      <p:sp>
        <p:nvSpPr>
          <p:cNvPr id="139" name="Google Shape;139;p3"/>
          <p:cNvSpPr/>
          <p:nvPr/>
        </p:nvSpPr>
        <p:spPr>
          <a:xfrm rot="3199171">
            <a:off x="792163" y="5619750"/>
            <a:ext cx="1960562" cy="395288"/>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33CC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0" name="Google Shape;140;p3"/>
          <p:cNvSpPr txBox="1"/>
          <p:nvPr/>
        </p:nvSpPr>
        <p:spPr>
          <a:xfrm>
            <a:off x="2438400" y="61722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8000"/>
                </a:solidFill>
                <a:latin typeface="Arial" panose="020B0604020202020204"/>
                <a:ea typeface="Arial" panose="020B0604020202020204"/>
                <a:cs typeface="Arial" panose="020B0604020202020204"/>
                <a:sym typeface="Arial" panose="020B0604020202020204"/>
              </a:rPr>
              <a:t>LK 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1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2000"/>
                                        <p:tgtEl>
                                          <p:spTgt spid="1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p:tgtEl>
                                          <p:spTgt spid="126"/>
                                        </p:tgtEl>
                                        <p:attrNameLst>
                                          <p:attrName>ppt_w</p:attrName>
                                        </p:attrNameLst>
                                      </p:cBhvr>
                                      <p:tavLst>
                                        <p:tav tm="0">
                                          <p:val>
                                            <p:fltVal val="0"/>
                                          </p:val>
                                        </p:tav>
                                        <p:tav tm="100000">
                                          <p:val>
                                            <p:strVal val="#ppt_w"/>
                                          </p:val>
                                        </p:tav>
                                      </p:tavLst>
                                    </p:anim>
                                    <p:anim calcmode="lin" valueType="num">
                                      <p:cBhvr additive="base">
                                        <p:cTn id="23" dur="500"/>
                                        <p:tgtEl>
                                          <p:spTgt spid="12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2000"/>
                                        <p:tgtEl>
                                          <p:spTgt spid="1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1000"/>
                                        <p:tgtEl>
                                          <p:spTgt spid="1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fade">
                                      <p:cBhvr>
                                        <p:cTn id="38" dur="2000"/>
                                        <p:tgtEl>
                                          <p:spTgt spid="13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1000"/>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6731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377825" y="980223"/>
            <a:ext cx="9580245" cy="995045"/>
            <a:chOff x="281715" y="1681383"/>
            <a:chExt cx="10132285" cy="995368"/>
          </a:xfrm>
        </p:grpSpPr>
        <p:sp>
          <p:nvSpPr>
            <p:cNvPr id="5" name="TextBox 4"/>
            <p:cNvSpPr txBox="1"/>
            <p:nvPr/>
          </p:nvSpPr>
          <p:spPr>
            <a:xfrm>
              <a:off x="985918" y="1681383"/>
              <a:ext cx="9428082" cy="995368"/>
            </a:xfrm>
            <a:prstGeom prst="rect">
              <a:avLst/>
            </a:prstGeom>
            <a:noFill/>
          </p:spPr>
          <p:txBody>
            <a:bodyPr wrap="square" rtlCol="0">
              <a:spAutoFit/>
            </a:bodyPr>
            <a:lstStyle/>
            <a:p>
              <a:pPr algn="just">
                <a:lnSpc>
                  <a:spcPct val="105000"/>
                </a:lnSpc>
              </a:pPr>
              <a:r>
                <a:rPr lang="vi-VN" sz="2800"/>
                <a:t>Sulfuric acid là chất lỏng sánh như dầu, không màu, không bay hơi.</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26" name="Group 25"/>
          <p:cNvGrpSpPr/>
          <p:nvPr/>
        </p:nvGrpSpPr>
        <p:grpSpPr>
          <a:xfrm>
            <a:off x="305210" y="2060608"/>
            <a:ext cx="9843135" cy="1081405"/>
            <a:chOff x="-35785" y="1604678"/>
            <a:chExt cx="9843135" cy="1081405"/>
          </a:xfrm>
        </p:grpSpPr>
        <p:sp>
          <p:nvSpPr>
            <p:cNvPr id="31" name="TextBox 30"/>
            <p:cNvSpPr txBox="1"/>
            <p:nvPr/>
          </p:nvSpPr>
          <p:spPr>
            <a:xfrm>
              <a:off x="673510" y="1604678"/>
              <a:ext cx="9133840" cy="1081405"/>
            </a:xfrm>
            <a:prstGeom prst="rect">
              <a:avLst/>
            </a:prstGeom>
            <a:noFill/>
          </p:spPr>
          <p:txBody>
            <a:bodyPr wrap="square" rtlCol="0">
              <a:spAutoFit/>
            </a:bodyPr>
            <a:lstStyle/>
            <a:p>
              <a:pPr>
                <a:lnSpc>
                  <a:spcPct val="115000"/>
                </a:lnSpc>
              </a:pPr>
              <a:r>
                <a:rPr lang="vi-VN" sz="2800"/>
                <a:t>Dung dịch sulfuric acid đặc có khả năng hút ẩm nên thường để dùng làm khô hóa chất trong các bình hút ẩm.</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5" y="1820458"/>
              <a:ext cx="696186" cy="696186"/>
            </a:xfrm>
            <a:prstGeom prst="rect">
              <a:avLst/>
            </a:prstGeom>
          </p:spPr>
        </p:pic>
      </p:grpSp>
      <p:pic>
        <p:nvPicPr>
          <p:cNvPr id="33" name="Picture 32"/>
          <p:cNvPicPr>
            <a:picLocks noChangeAspect="1"/>
          </p:cNvPicPr>
          <p:nvPr/>
        </p:nvPicPr>
        <p:blipFill>
          <a:blip r:embed="rId4"/>
          <a:stretch>
            <a:fillRect/>
          </a:stretch>
        </p:blipFill>
        <p:spPr>
          <a:xfrm>
            <a:off x="1153160" y="3403600"/>
            <a:ext cx="3322320" cy="2214880"/>
          </a:xfrm>
          <a:prstGeom prst="rect">
            <a:avLst/>
          </a:prstGeom>
          <a:ln w="38100">
            <a:solidFill>
              <a:srgbClr val="002060"/>
            </a:solidFill>
          </a:ln>
        </p:spPr>
      </p:pic>
      <p:pic>
        <p:nvPicPr>
          <p:cNvPr id="34" name="Picture 33"/>
          <p:cNvPicPr>
            <a:picLocks noChangeAspect="1"/>
          </p:cNvPicPr>
          <p:nvPr/>
        </p:nvPicPr>
        <p:blipFill rotWithShape="1">
          <a:blip r:embed="rId5"/>
          <a:srcRect r="23067"/>
          <a:stretch>
            <a:fillRect/>
          </a:stretch>
        </p:blipFill>
        <p:spPr>
          <a:xfrm>
            <a:off x="5807710" y="3429000"/>
            <a:ext cx="3190875" cy="2199005"/>
          </a:xfrm>
          <a:prstGeom prst="rect">
            <a:avLst/>
          </a:prstGeom>
          <a:ln w="38100">
            <a:solidFill>
              <a:srgbClr val="002060"/>
            </a:solidFill>
          </a:ln>
        </p:spPr>
      </p:pic>
      <p:grpSp>
        <p:nvGrpSpPr>
          <p:cNvPr id="153" name="Google Shape;153;p4"/>
          <p:cNvGrpSpPr/>
          <p:nvPr/>
        </p:nvGrpSpPr>
        <p:grpSpPr>
          <a:xfrm>
            <a:off x="9995535" y="-6350"/>
            <a:ext cx="2196465" cy="7050405"/>
            <a:chOff x="9055676" y="0"/>
            <a:chExt cx="3136324" cy="7050231"/>
          </a:xfrm>
        </p:grpSpPr>
        <p:grpSp>
          <p:nvGrpSpPr>
            <p:cNvPr id="154" name="Google Shape;154;p4"/>
            <p:cNvGrpSpPr/>
            <p:nvPr/>
          </p:nvGrpSpPr>
          <p:grpSpPr>
            <a:xfrm>
              <a:off x="9055676" y="0"/>
              <a:ext cx="3136324" cy="6858000"/>
              <a:chOff x="9055676" y="0"/>
              <a:chExt cx="3136324" cy="6858000"/>
            </a:xfrm>
          </p:grpSpPr>
          <p:sp>
            <p:nvSpPr>
              <p:cNvPr id="155" name="Google Shape;155;p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6" name="Google Shape;156;p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7" name="Google Shape;157;p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8" name="Google Shape;158;p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9" name="Google Shape;159;p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60" name="Google Shape;160;p4" descr="Shirt"/>
            <p:cNvPicPr preferRelativeResize="0"/>
            <p:nvPr/>
          </p:nvPicPr>
          <p:blipFill rotWithShape="1">
            <a:blip r:embed="rId6"/>
            <a:srcRect/>
            <a:stretch>
              <a:fillRect/>
            </a:stretch>
          </p:blipFill>
          <p:spPr>
            <a:xfrm rot="-712576">
              <a:off x="9541289" y="4083626"/>
              <a:ext cx="1951759" cy="1951759"/>
            </a:xfrm>
            <a:prstGeom prst="rect">
              <a:avLst/>
            </a:prstGeom>
            <a:noFill/>
            <a:ln>
              <a:noFill/>
            </a:ln>
          </p:spPr>
        </p:pic>
        <p:pic>
          <p:nvPicPr>
            <p:cNvPr id="161" name="Google Shape;161;p4" descr="Glasses">
              <a:hlinkClick r:id="rId7" action="ppaction://hlinksldjump"/>
            </p:cNvPr>
            <p:cNvPicPr preferRelativeResize="0"/>
            <p:nvPr/>
          </p:nvPicPr>
          <p:blipFill rotWithShape="1">
            <a:blip r:embed="rId8"/>
            <a:srcRect/>
            <a:stretch>
              <a:fillRect/>
            </a:stretch>
          </p:blipFill>
          <p:spPr>
            <a:xfrm rot="795024">
              <a:off x="11018693" y="3451676"/>
              <a:ext cx="1034563" cy="1034563"/>
            </a:xfrm>
            <a:prstGeom prst="rect">
              <a:avLst/>
            </a:prstGeom>
            <a:noFill/>
            <a:ln>
              <a:noFill/>
            </a:ln>
          </p:spPr>
        </p:pic>
        <p:pic>
          <p:nvPicPr>
            <p:cNvPr id="162" name="Google Shape;162;p4" descr="Boot"/>
            <p:cNvPicPr preferRelativeResize="0"/>
            <p:nvPr/>
          </p:nvPicPr>
          <p:blipFill rotWithShape="1">
            <a:blip r:embed="rId9"/>
            <a:srcRect/>
            <a:stretch>
              <a:fillRect/>
            </a:stretch>
          </p:blipFill>
          <p:spPr>
            <a:xfrm>
              <a:off x="10697835" y="5595504"/>
              <a:ext cx="1454727" cy="1454727"/>
            </a:xfrm>
            <a:prstGeom prst="rect">
              <a:avLst/>
            </a:prstGeom>
            <a:noFill/>
            <a:ln>
              <a:noFill/>
            </a:ln>
          </p:spPr>
        </p:pic>
      </p:grpSp>
      <p:sp>
        <p:nvSpPr>
          <p:cNvPr id="163" name="Google Shape;163;p4"/>
          <p:cNvSpPr txBox="1"/>
          <p:nvPr/>
        </p:nvSpPr>
        <p:spPr>
          <a:xfrm>
            <a:off x="9968231" y="332740"/>
            <a:ext cx="2408829" cy="13823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55118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904015" y="1105027"/>
            <a:ext cx="10602185" cy="696186"/>
            <a:chOff x="281715" y="1701927"/>
            <a:chExt cx="10602185" cy="696186"/>
          </a:xfrm>
        </p:grpSpPr>
        <p:sp>
          <p:nvSpPr>
            <p:cNvPr id="5" name="TextBox 4"/>
            <p:cNvSpPr txBox="1"/>
            <p:nvPr/>
          </p:nvSpPr>
          <p:spPr>
            <a:xfrm>
              <a:off x="985918" y="1795720"/>
              <a:ext cx="9897982" cy="508601"/>
            </a:xfrm>
            <a:prstGeom prst="rect">
              <a:avLst/>
            </a:prstGeom>
            <a:noFill/>
          </p:spPr>
          <p:txBody>
            <a:bodyPr wrap="square" rtlCol="0">
              <a:spAutoFit/>
            </a:bodyPr>
            <a:lstStyle/>
            <a:p>
              <a:pPr algn="just">
                <a:lnSpc>
                  <a:spcPct val="125000"/>
                </a:lnSpc>
              </a:pPr>
              <a:r>
                <a:rPr lang="vi-VN" sz="2400"/>
                <a:t>Sulfuric acid </a:t>
              </a:r>
              <a:r>
                <a:rPr lang="vi-VN" sz="2400" b="1"/>
                <a:t>tan tốt trong nước</a:t>
              </a:r>
              <a:r>
                <a:rPr lang="vi-VN" sz="2400"/>
                <a:t>. Quá trình hòa tan tỏa lượng nhiệt lớn.</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31" name="Group 30"/>
          <p:cNvGrpSpPr/>
          <p:nvPr/>
        </p:nvGrpSpPr>
        <p:grpSpPr>
          <a:xfrm>
            <a:off x="475037" y="1997947"/>
            <a:ext cx="11241926" cy="1208341"/>
            <a:chOff x="475037" y="1997947"/>
            <a:chExt cx="11241926" cy="1208341"/>
          </a:xfrm>
        </p:grpSpPr>
        <p:grpSp>
          <p:nvGrpSpPr>
            <p:cNvPr id="35" name="Group 34"/>
            <p:cNvGrpSpPr/>
            <p:nvPr/>
          </p:nvGrpSpPr>
          <p:grpSpPr>
            <a:xfrm>
              <a:off x="1181100" y="1997947"/>
              <a:ext cx="9829800" cy="1208341"/>
              <a:chOff x="1181100" y="1997947"/>
              <a:chExt cx="9829800" cy="1208341"/>
            </a:xfrm>
          </p:grpSpPr>
          <p:sp>
            <p:nvSpPr>
              <p:cNvPr id="33" name="Rectangle: Rounded Corners 32"/>
              <p:cNvSpPr/>
              <p:nvPr/>
            </p:nvSpPr>
            <p:spPr>
              <a:xfrm>
                <a:off x="1181100" y="1997947"/>
                <a:ext cx="9829800" cy="1208341"/>
              </a:xfrm>
              <a:prstGeom prst="roundRect">
                <a:avLst/>
              </a:prstGeom>
              <a:solidFill>
                <a:srgbClr val="E5FFCB"/>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Box 33"/>
              <p:cNvSpPr txBox="1"/>
              <p:nvPr/>
            </p:nvSpPr>
            <p:spPr>
              <a:xfrm>
                <a:off x="1242259" y="2116984"/>
                <a:ext cx="9707482" cy="970266"/>
              </a:xfrm>
              <a:prstGeom prst="rect">
                <a:avLst/>
              </a:prstGeom>
              <a:noFill/>
            </p:spPr>
            <p:txBody>
              <a:bodyPr wrap="square" rtlCol="0">
                <a:spAutoFit/>
              </a:bodyPr>
              <a:lstStyle/>
              <a:p>
                <a:pPr algn="ctr">
                  <a:lnSpc>
                    <a:spcPct val="125000"/>
                  </a:lnSpc>
                </a:pPr>
                <a:r>
                  <a:rPr lang="en-US" sz="2400"/>
                  <a:t>Vì vậy, để đảm bảo an toàn khi pha loãng dung dịch sulfuric acid đặc, phải cho từ từ acid đặc vào nước, không được cho nước vào acid.</a:t>
                </a:r>
                <a:endParaRPr lang="vi-VN" sz="2400"/>
              </a:p>
            </p:txBody>
          </p:sp>
        </p:grpSp>
        <p:sp>
          <p:nvSpPr>
            <p:cNvPr id="36" name="Isosceles Triangle 35"/>
            <p:cNvSpPr/>
            <p:nvPr/>
          </p:nvSpPr>
          <p:spPr>
            <a:xfrm rot="5400000">
              <a:off x="435321"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Isosceles Triangle 36"/>
            <p:cNvSpPr/>
            <p:nvPr/>
          </p:nvSpPr>
          <p:spPr>
            <a:xfrm rot="16200000" flipH="1">
              <a:off x="11180797"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274" y="3429000"/>
            <a:ext cx="4324514" cy="3162301"/>
          </a:xfrm>
          <a:prstGeom prst="rect">
            <a:avLst/>
          </a:prstGeom>
          <a:ln w="38100">
            <a:solidFill>
              <a:srgbClr val="002060"/>
            </a:solidFill>
          </a:ln>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a:lum contrast="18000"/>
          </a:blip>
          <a:stretch>
            <a:fillRect/>
          </a:stretch>
        </p:blipFill>
        <p:spPr>
          <a:xfrm>
            <a:off x="6073140" y="3284855"/>
            <a:ext cx="5273040" cy="3230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ox(in)">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Box 27"/>
          <p:cNvSpPr txBox="1"/>
          <p:nvPr/>
        </p:nvSpPr>
        <p:spPr>
          <a:xfrm>
            <a:off x="335598" y="620395"/>
            <a:ext cx="8999855" cy="583565"/>
          </a:xfrm>
          <a:prstGeom prst="rect">
            <a:avLst/>
          </a:prstGeom>
          <a:noFill/>
        </p:spPr>
        <p:txBody>
          <a:bodyPr wrap="none" rtlCol="0">
            <a:spAutoFit/>
          </a:bodyPr>
          <a:lstStyle/>
          <a:p>
            <a:pPr algn="ct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2</a:t>
            </a:r>
            <a:r>
              <a:rPr lang="en-US" sz="32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3200" b="1">
                <a:solidFill>
                  <a:schemeClr val="bg1"/>
                </a:solidFill>
              </a:rPr>
              <a:t>TÍNH CHẤT HÓA HỌC</a:t>
            </a:r>
          </a:p>
        </p:txBody>
      </p:sp>
      <p:sp>
        <p:nvSpPr>
          <p:cNvPr id="34" name="Rectangle: Rounded Corners 33"/>
          <p:cNvSpPr/>
          <p:nvPr/>
        </p:nvSpPr>
        <p:spPr>
          <a:xfrm>
            <a:off x="5010150" y="1286479"/>
            <a:ext cx="2700159" cy="5473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5414002" y="1338952"/>
            <a:ext cx="2236339" cy="461665"/>
          </a:xfrm>
          <a:prstGeom prst="rect">
            <a:avLst/>
          </a:prstGeom>
          <a:noFill/>
        </p:spPr>
        <p:txBody>
          <a:bodyPr wrap="square" rtlCol="0">
            <a:spAutoFit/>
          </a:bodyPr>
          <a:lstStyle/>
          <a:p>
            <a:r>
              <a:rPr lang="en-US" sz="2400" b="1">
                <a:solidFill>
                  <a:schemeClr val="bg1"/>
                </a:solidFill>
              </a:rPr>
              <a:t>THÍ NGHIỆM 1</a:t>
            </a:r>
          </a:p>
        </p:txBody>
      </p:sp>
      <p:grpSp>
        <p:nvGrpSpPr>
          <p:cNvPr id="31" name="Group 30"/>
          <p:cNvGrpSpPr/>
          <p:nvPr/>
        </p:nvGrpSpPr>
        <p:grpSpPr>
          <a:xfrm>
            <a:off x="788619" y="2264974"/>
            <a:ext cx="10555655" cy="902970"/>
            <a:chOff x="788619" y="2264974"/>
            <a:chExt cx="10555655" cy="902970"/>
          </a:xfrm>
        </p:grpSpPr>
        <p:grpSp>
          <p:nvGrpSpPr>
            <p:cNvPr id="40" name="Group 39"/>
            <p:cNvGrpSpPr/>
            <p:nvPr/>
          </p:nvGrpSpPr>
          <p:grpSpPr>
            <a:xfrm>
              <a:off x="788619" y="2425061"/>
              <a:ext cx="1798371" cy="547309"/>
              <a:chOff x="2369769" y="2562346"/>
              <a:chExt cx="1798371" cy="547309"/>
            </a:xfrm>
          </p:grpSpPr>
          <p:sp>
            <p:nvSpPr>
              <p:cNvPr id="38" name="Rectangle: Rounded Corners 37"/>
              <p:cNvSpPr/>
              <p:nvPr/>
            </p:nvSpPr>
            <p:spPr>
              <a:xfrm>
                <a:off x="2369769" y="2562346"/>
                <a:ext cx="179837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p:cNvSpPr txBox="1"/>
              <p:nvPr/>
            </p:nvSpPr>
            <p:spPr>
              <a:xfrm>
                <a:off x="2431732" y="2623732"/>
                <a:ext cx="1674444" cy="430887"/>
              </a:xfrm>
              <a:prstGeom prst="rect">
                <a:avLst/>
              </a:prstGeom>
              <a:noFill/>
            </p:spPr>
            <p:txBody>
              <a:bodyPr wrap="square" rtlCol="0">
                <a:spAutoFit/>
              </a:bodyPr>
              <a:lstStyle/>
              <a:p>
                <a:r>
                  <a:rPr lang="en-US" sz="2200" b="1">
                    <a:solidFill>
                      <a:schemeClr val="bg1"/>
                    </a:solidFill>
                  </a:rPr>
                  <a:t>CHUẨN BỊ:</a:t>
                </a:r>
              </a:p>
            </p:txBody>
          </p:sp>
        </p:grpSp>
        <p:sp>
          <p:nvSpPr>
            <p:cNvPr id="41" name="TextBox 40"/>
            <p:cNvSpPr txBox="1"/>
            <p:nvPr/>
          </p:nvSpPr>
          <p:spPr>
            <a:xfrm>
              <a:off x="2674903" y="2264974"/>
              <a:ext cx="8669371" cy="902970"/>
            </a:xfrm>
            <a:prstGeom prst="rect">
              <a:avLst/>
            </a:prstGeom>
            <a:noFill/>
          </p:spPr>
          <p:txBody>
            <a:bodyPr wrap="square" rtlCol="0">
              <a:spAutoFit/>
            </a:bodyPr>
            <a:lstStyle/>
            <a:p>
              <a:pPr>
                <a:lnSpc>
                  <a:spcPct val="120000"/>
                </a:lnSpc>
              </a:pPr>
              <a:r>
                <a:rPr lang="en-US" sz="2200">
                  <a:latin typeface="Times New Roman" panose="02020603050405020304" charset="0"/>
                  <a:cs typeface="Times New Roman" panose="02020603050405020304" charset="0"/>
                </a:rPr>
                <a:t>Kim loại đồng dạng mảnh hoặc sợi, dung dịch sulfuric acid loãng và dung dịch sulfuric acid đặc, ống nghiệm, bông tẩm kiềm, đèn cồn.</a:t>
              </a:r>
            </a:p>
          </p:txBody>
        </p:sp>
      </p:grpSp>
      <p:pic>
        <p:nvPicPr>
          <p:cNvPr id="5" name="Picture 4"/>
          <p:cNvPicPr>
            <a:picLocks noChangeAspect="1"/>
          </p:cNvPicPr>
          <p:nvPr/>
        </p:nvPicPr>
        <p:blipFill>
          <a:blip r:embed="rId3"/>
          <a:stretch>
            <a:fillRect/>
          </a:stretch>
        </p:blipFill>
        <p:spPr>
          <a:xfrm>
            <a:off x="2495550" y="3473450"/>
            <a:ext cx="2461895" cy="1846580"/>
          </a:xfrm>
          <a:prstGeom prst="rect">
            <a:avLst/>
          </a:prstGeom>
          <a:ln w="28575">
            <a:solidFill>
              <a:schemeClr val="tx1"/>
            </a:solidFill>
          </a:ln>
        </p:spPr>
      </p:pic>
      <p:pic>
        <p:nvPicPr>
          <p:cNvPr id="26" name="Picture 25"/>
          <p:cNvPicPr>
            <a:picLocks noChangeAspect="1"/>
          </p:cNvPicPr>
          <p:nvPr/>
        </p:nvPicPr>
        <p:blipFill>
          <a:blip r:embed="rId4"/>
          <a:stretch>
            <a:fillRect/>
          </a:stretch>
        </p:blipFill>
        <p:spPr>
          <a:xfrm>
            <a:off x="5557520" y="3473450"/>
            <a:ext cx="3332480" cy="1749425"/>
          </a:xfrm>
          <a:prstGeom prst="rect">
            <a:avLst/>
          </a:prstGeom>
          <a:ln w="28575">
            <a:solidFill>
              <a:schemeClr val="tx1"/>
            </a:solidFill>
          </a:ln>
        </p:spPr>
      </p:pic>
      <p:sp>
        <p:nvSpPr>
          <p:cNvPr id="30" name="Text Box 29"/>
          <p:cNvSpPr txBox="1"/>
          <p:nvPr/>
        </p:nvSpPr>
        <p:spPr>
          <a:xfrm>
            <a:off x="1487805" y="5597525"/>
            <a:ext cx="8976360" cy="977265"/>
          </a:xfrm>
          <a:prstGeom prst="rect">
            <a:avLst/>
          </a:prstGeom>
          <a:noFill/>
        </p:spPr>
        <p:txBody>
          <a:bodyPr wrap="none" rtlCol="0" anchor="t">
            <a:spAutoFit/>
          </a:bodyPr>
          <a:lstStyle/>
          <a:p>
            <a:pPr>
              <a:lnSpc>
                <a:spcPct val="120000"/>
              </a:lnSpc>
            </a:pPr>
            <a:r>
              <a:rPr lang="vi-VN" sz="2400">
                <a:latin typeface="Times New Roman" panose="02020603050405020304" charset="0"/>
                <a:cs typeface="Times New Roman" panose="02020603050405020304" charset="0"/>
                <a:sym typeface="+mn-ea"/>
              </a:rPr>
              <a:t>Quan sát hiện tượng và giải thích. Viết phương trình hóa học minh họa, </a:t>
            </a:r>
          </a:p>
          <a:p>
            <a:pPr>
              <a:lnSpc>
                <a:spcPct val="120000"/>
              </a:lnSpc>
            </a:pPr>
            <a:r>
              <a:rPr lang="vi-VN" sz="2400">
                <a:latin typeface="Times New Roman" panose="02020603050405020304" charset="0"/>
                <a:cs typeface="Times New Roman" panose="02020603050405020304" charset="0"/>
                <a:sym typeface="+mn-ea"/>
              </a:rPr>
              <a:t>xác định vai trò của các chất khi phản ứng xảy 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Box 27"/>
          <p:cNvSpPr txBox="1"/>
          <p:nvPr/>
        </p:nvSpPr>
        <p:spPr>
          <a:xfrm>
            <a:off x="119063" y="480695"/>
            <a:ext cx="4778375" cy="583565"/>
          </a:xfrm>
          <a:prstGeom prst="rect">
            <a:avLst/>
          </a:prstGeom>
          <a:noFill/>
        </p:spPr>
        <p:txBody>
          <a:bodyPr wrap="none" rtlCol="0">
            <a:spAutoFit/>
          </a:bodyPr>
          <a:lstStyle/>
          <a:p>
            <a:pPr algn="ct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2</a:t>
            </a:r>
            <a:r>
              <a:rPr lang="en-US" sz="32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TÍNH CHẤT HÓA HỌC</a:t>
            </a:r>
            <a:endParaRPr lang="vi-VN" altLang="en-US" sz="3200" b="1">
              <a:solidFill>
                <a:srgbClr val="C00000"/>
              </a:solidFill>
              <a:latin typeface="Rockwell" panose="02060603020205020403"/>
              <a:ea typeface="Rockwell" panose="02060603020205020403"/>
              <a:cs typeface="Rockwell" panose="02060603020205020403"/>
              <a:sym typeface="Rockwell" panose="02060603020205020403"/>
            </a:endParaRPr>
          </a:p>
        </p:txBody>
      </p:sp>
      <p:sp>
        <p:nvSpPr>
          <p:cNvPr id="34" name="Rectangle: Rounded Corners 33"/>
          <p:cNvSpPr/>
          <p:nvPr/>
        </p:nvSpPr>
        <p:spPr>
          <a:xfrm>
            <a:off x="4648200" y="1056609"/>
            <a:ext cx="2700159" cy="5473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4876792" y="1142102"/>
            <a:ext cx="2236339" cy="461665"/>
          </a:xfrm>
          <a:prstGeom prst="rect">
            <a:avLst/>
          </a:prstGeom>
          <a:noFill/>
        </p:spPr>
        <p:txBody>
          <a:bodyPr wrap="square" rtlCol="0">
            <a:spAutoFit/>
          </a:bodyPr>
          <a:lstStyle/>
          <a:p>
            <a:r>
              <a:rPr lang="en-US" sz="2400" b="1">
                <a:solidFill>
                  <a:schemeClr val="bg1"/>
                </a:solidFill>
              </a:rPr>
              <a:t>THÍ NGHIỆM 2</a:t>
            </a:r>
          </a:p>
        </p:txBody>
      </p:sp>
      <p:grpSp>
        <p:nvGrpSpPr>
          <p:cNvPr id="5" name="Group 4"/>
          <p:cNvGrpSpPr/>
          <p:nvPr/>
        </p:nvGrpSpPr>
        <p:grpSpPr>
          <a:xfrm>
            <a:off x="621324" y="2569206"/>
            <a:ext cx="11234663" cy="1552386"/>
            <a:chOff x="542584" y="2341241"/>
            <a:chExt cx="11234663" cy="1552386"/>
          </a:xfrm>
        </p:grpSpPr>
        <p:grpSp>
          <p:nvGrpSpPr>
            <p:cNvPr id="40" name="Group 39"/>
            <p:cNvGrpSpPr/>
            <p:nvPr/>
          </p:nvGrpSpPr>
          <p:grpSpPr>
            <a:xfrm>
              <a:off x="788619" y="2341241"/>
              <a:ext cx="1903781" cy="547309"/>
              <a:chOff x="2369769" y="2754751"/>
              <a:chExt cx="1903781" cy="547309"/>
            </a:xfrm>
          </p:grpSpPr>
          <p:sp>
            <p:nvSpPr>
              <p:cNvPr id="38" name="Rectangle: Rounded Corners 37"/>
              <p:cNvSpPr/>
              <p:nvPr/>
            </p:nvSpPr>
            <p:spPr>
              <a:xfrm>
                <a:off x="2369769" y="2754751"/>
                <a:ext cx="190378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p:cNvSpPr txBox="1"/>
              <p:nvPr/>
            </p:nvSpPr>
            <p:spPr>
              <a:xfrm>
                <a:off x="2416625" y="2852332"/>
                <a:ext cx="1810069" cy="430887"/>
              </a:xfrm>
              <a:prstGeom prst="rect">
                <a:avLst/>
              </a:prstGeom>
              <a:noFill/>
            </p:spPr>
            <p:txBody>
              <a:bodyPr wrap="square" rtlCol="0">
                <a:spAutoFit/>
              </a:bodyPr>
              <a:lstStyle/>
              <a:p>
                <a:pPr algn="ctr"/>
                <a:r>
                  <a:rPr lang="en-US" sz="2200" b="1">
                    <a:solidFill>
                      <a:schemeClr val="bg1"/>
                    </a:solidFill>
                  </a:rPr>
                  <a:t>TIẾN HÀNH:</a:t>
                </a:r>
              </a:p>
            </p:txBody>
          </p:sp>
        </p:grpSp>
        <p:sp>
          <p:nvSpPr>
            <p:cNvPr id="30" name="TextBox 29"/>
            <p:cNvSpPr txBox="1"/>
            <p:nvPr/>
          </p:nvSpPr>
          <p:spPr>
            <a:xfrm>
              <a:off x="1307765" y="2996522"/>
              <a:ext cx="10469482" cy="897105"/>
            </a:xfrm>
            <a:prstGeom prst="rect">
              <a:avLst/>
            </a:prstGeom>
            <a:noFill/>
          </p:spPr>
          <p:txBody>
            <a:bodyPr wrap="square" rtlCol="0">
              <a:spAutoFit/>
            </a:bodyPr>
            <a:lstStyle/>
            <a:p>
              <a:pPr>
                <a:lnSpc>
                  <a:spcPct val="125000"/>
                </a:lnSpc>
              </a:pPr>
              <a:r>
                <a:rPr lang="en-US" sz="2200"/>
                <a:t>Đặt cốc thủy tinh vào chậu thủy tinh. Cho một thìa nhỏ đường kính, hoặc bột gạo, hoặc bột mì vào cốc. Nhỏ từ từ vài mL dung dịch sulfuric acid đặc vào cốc.</a:t>
              </a:r>
              <a:endParaRPr lang="vi-VN" sz="220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84" y="3066709"/>
              <a:ext cx="781391" cy="781391"/>
            </a:xfrm>
            <a:prstGeom prst="rect">
              <a:avLst/>
            </a:prstGeom>
          </p:spPr>
        </p:pic>
      </p:grpSp>
      <p:grpSp>
        <p:nvGrpSpPr>
          <p:cNvPr id="26" name="Group 25"/>
          <p:cNvGrpSpPr/>
          <p:nvPr/>
        </p:nvGrpSpPr>
        <p:grpSpPr>
          <a:xfrm>
            <a:off x="835475" y="4253861"/>
            <a:ext cx="9756160" cy="547309"/>
            <a:chOff x="835475" y="4253861"/>
            <a:chExt cx="9756160" cy="547309"/>
          </a:xfrm>
        </p:grpSpPr>
        <p:grpSp>
          <p:nvGrpSpPr>
            <p:cNvPr id="47" name="Group 46"/>
            <p:cNvGrpSpPr/>
            <p:nvPr/>
          </p:nvGrpSpPr>
          <p:grpSpPr>
            <a:xfrm>
              <a:off x="835475" y="4253861"/>
              <a:ext cx="1701218" cy="547309"/>
              <a:chOff x="2418346" y="2562346"/>
              <a:chExt cx="1701218" cy="547309"/>
            </a:xfrm>
          </p:grpSpPr>
          <p:sp>
            <p:nvSpPr>
              <p:cNvPr id="48" name="Rectangle: Rounded Corners 47"/>
              <p:cNvSpPr/>
              <p:nvPr/>
            </p:nvSpPr>
            <p:spPr>
              <a:xfrm>
                <a:off x="2418346" y="2562346"/>
                <a:ext cx="1701218"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Box 48"/>
              <p:cNvSpPr txBox="1"/>
              <p:nvPr/>
            </p:nvSpPr>
            <p:spPr>
              <a:xfrm>
                <a:off x="2431732" y="2623732"/>
                <a:ext cx="1674444" cy="430887"/>
              </a:xfrm>
              <a:prstGeom prst="rect">
                <a:avLst/>
              </a:prstGeom>
              <a:noFill/>
            </p:spPr>
            <p:txBody>
              <a:bodyPr wrap="square" rtlCol="0">
                <a:spAutoFit/>
              </a:bodyPr>
              <a:lstStyle/>
              <a:p>
                <a:pPr algn="ctr"/>
                <a:r>
                  <a:rPr lang="en-US" sz="2200" b="1">
                    <a:solidFill>
                      <a:schemeClr val="bg1"/>
                    </a:solidFill>
                  </a:rPr>
                  <a:t>YÊU CẦU:</a:t>
                </a:r>
              </a:p>
            </p:txBody>
          </p:sp>
        </p:grpSp>
        <p:sp>
          <p:nvSpPr>
            <p:cNvPr id="50" name="TextBox 49"/>
            <p:cNvSpPr txBox="1"/>
            <p:nvPr/>
          </p:nvSpPr>
          <p:spPr>
            <a:xfrm>
              <a:off x="2598538" y="4296907"/>
              <a:ext cx="7993097" cy="461217"/>
            </a:xfrm>
            <a:prstGeom prst="rect">
              <a:avLst/>
            </a:prstGeom>
            <a:noFill/>
          </p:spPr>
          <p:txBody>
            <a:bodyPr wrap="square" rtlCol="0">
              <a:spAutoFit/>
            </a:bodyPr>
            <a:lstStyle/>
            <a:p>
              <a:pPr>
                <a:lnSpc>
                  <a:spcPct val="120000"/>
                </a:lnSpc>
              </a:pPr>
              <a:r>
                <a:rPr lang="vi-VN" sz="2200">
                  <a:latin typeface="+mj-lt"/>
                </a:rPr>
                <a:t>Quan sát hiện tượng. Giải thích và viết phương trình hóa học.</a:t>
              </a:r>
            </a:p>
          </p:txBody>
        </p:sp>
      </p:grpSp>
      <p:grpSp>
        <p:nvGrpSpPr>
          <p:cNvPr id="31" name="Group 30"/>
          <p:cNvGrpSpPr/>
          <p:nvPr/>
        </p:nvGrpSpPr>
        <p:grpSpPr>
          <a:xfrm>
            <a:off x="838649" y="5168261"/>
            <a:ext cx="10702311" cy="547309"/>
            <a:chOff x="838649" y="5168261"/>
            <a:chExt cx="10702311" cy="547309"/>
          </a:xfrm>
        </p:grpSpPr>
        <p:grpSp>
          <p:nvGrpSpPr>
            <p:cNvPr id="51" name="Group 50"/>
            <p:cNvGrpSpPr/>
            <p:nvPr/>
          </p:nvGrpSpPr>
          <p:grpSpPr>
            <a:xfrm>
              <a:off x="838649" y="5168261"/>
              <a:ext cx="2542726" cy="547309"/>
              <a:chOff x="2421520" y="2562346"/>
              <a:chExt cx="2542726" cy="547309"/>
            </a:xfrm>
          </p:grpSpPr>
          <p:sp>
            <p:nvSpPr>
              <p:cNvPr id="52" name="Rectangle: Rounded Corners 51"/>
              <p:cNvSpPr/>
              <p:nvPr/>
            </p:nvSpPr>
            <p:spPr>
              <a:xfrm>
                <a:off x="2421520" y="2562346"/>
                <a:ext cx="2542726" cy="54730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TextBox 52"/>
              <p:cNvSpPr txBox="1"/>
              <p:nvPr/>
            </p:nvSpPr>
            <p:spPr>
              <a:xfrm>
                <a:off x="2440743" y="2623732"/>
                <a:ext cx="2504281" cy="430887"/>
              </a:xfrm>
              <a:prstGeom prst="rect">
                <a:avLst/>
              </a:prstGeom>
              <a:noFill/>
            </p:spPr>
            <p:txBody>
              <a:bodyPr wrap="square" rtlCol="0">
                <a:spAutoFit/>
              </a:bodyPr>
              <a:lstStyle/>
              <a:p>
                <a:pPr algn="ctr"/>
                <a:r>
                  <a:rPr lang="en-US" sz="2200" b="1">
                    <a:solidFill>
                      <a:schemeClr val="bg1"/>
                    </a:solidFill>
                  </a:rPr>
                  <a:t>CHÚ Ý AN TOÀN:</a:t>
                </a:r>
              </a:p>
            </p:txBody>
          </p:sp>
        </p:grpSp>
        <p:sp>
          <p:nvSpPr>
            <p:cNvPr id="54" name="TextBox 53"/>
            <p:cNvSpPr txBox="1"/>
            <p:nvPr/>
          </p:nvSpPr>
          <p:spPr>
            <a:xfrm>
              <a:off x="3547863" y="5211307"/>
              <a:ext cx="7993097" cy="461217"/>
            </a:xfrm>
            <a:prstGeom prst="rect">
              <a:avLst/>
            </a:prstGeom>
            <a:noFill/>
          </p:spPr>
          <p:txBody>
            <a:bodyPr wrap="square" rtlCol="0">
              <a:spAutoFit/>
            </a:bodyPr>
            <a:lstStyle/>
            <a:p>
              <a:pPr>
                <a:lnSpc>
                  <a:spcPct val="120000"/>
                </a:lnSpc>
              </a:pPr>
              <a:r>
                <a:rPr lang="vi-VN" sz="2200">
                  <a:latin typeface="+mj-lt"/>
                </a:rPr>
                <a:t>Cẩn thận khi sử dụng dung dịch sulfuric acid.</a:t>
              </a:r>
            </a:p>
          </p:txBody>
        </p:sp>
      </p:grpSp>
      <p:grpSp>
        <p:nvGrpSpPr>
          <p:cNvPr id="32" name="Group 31"/>
          <p:cNvGrpSpPr/>
          <p:nvPr/>
        </p:nvGrpSpPr>
        <p:grpSpPr>
          <a:xfrm>
            <a:off x="881964" y="1607114"/>
            <a:ext cx="9869857" cy="867482"/>
            <a:chOff x="1264869" y="2264974"/>
            <a:chExt cx="9869857" cy="867482"/>
          </a:xfrm>
        </p:grpSpPr>
        <p:grpSp>
          <p:nvGrpSpPr>
            <p:cNvPr id="37" name="Group 36"/>
            <p:cNvGrpSpPr/>
            <p:nvPr/>
          </p:nvGrpSpPr>
          <p:grpSpPr>
            <a:xfrm>
              <a:off x="1264869" y="2425061"/>
              <a:ext cx="1798371" cy="547309"/>
              <a:chOff x="2369769" y="2562346"/>
              <a:chExt cx="1798371" cy="547309"/>
            </a:xfrm>
          </p:grpSpPr>
          <p:sp>
            <p:nvSpPr>
              <p:cNvPr id="41" name="Rectangle: Rounded Corners 37"/>
              <p:cNvSpPr/>
              <p:nvPr/>
            </p:nvSpPr>
            <p:spPr>
              <a:xfrm>
                <a:off x="2369769" y="2562346"/>
                <a:ext cx="179837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TextBox 38"/>
              <p:cNvSpPr txBox="1"/>
              <p:nvPr/>
            </p:nvSpPr>
            <p:spPr>
              <a:xfrm>
                <a:off x="2431732" y="2623732"/>
                <a:ext cx="1674444" cy="430887"/>
              </a:xfrm>
              <a:prstGeom prst="rect">
                <a:avLst/>
              </a:prstGeom>
              <a:noFill/>
            </p:spPr>
            <p:txBody>
              <a:bodyPr wrap="square" rtlCol="0">
                <a:spAutoFit/>
              </a:bodyPr>
              <a:lstStyle/>
              <a:p>
                <a:r>
                  <a:rPr lang="en-US" sz="2200" b="1">
                    <a:solidFill>
                      <a:schemeClr val="bg1"/>
                    </a:solidFill>
                  </a:rPr>
                  <a:t>CHUẨN BỊ:</a:t>
                </a:r>
              </a:p>
            </p:txBody>
          </p:sp>
        </p:grpSp>
        <p:sp>
          <p:nvSpPr>
            <p:cNvPr id="43" name="TextBox 40"/>
            <p:cNvSpPr txBox="1"/>
            <p:nvPr/>
          </p:nvSpPr>
          <p:spPr>
            <a:xfrm>
              <a:off x="3151154" y="2264974"/>
              <a:ext cx="7983572" cy="867482"/>
            </a:xfrm>
            <a:prstGeom prst="rect">
              <a:avLst/>
            </a:prstGeom>
            <a:noFill/>
          </p:spPr>
          <p:txBody>
            <a:bodyPr wrap="square" rtlCol="0">
              <a:spAutoFit/>
            </a:bodyPr>
            <a:lstStyle/>
            <a:p>
              <a:pPr>
                <a:lnSpc>
                  <a:spcPct val="120000"/>
                </a:lnSpc>
              </a:pPr>
              <a:r>
                <a:rPr lang="vi-VN" sz="2200">
                  <a:latin typeface="+mj-lt"/>
                </a:rPr>
                <a:t>Đường kính hoặc bột gạo hay bột mì, cốc thủy tinh chịu nhiệt, chậu thủy tinh rộng, ống nhỏ giọt, dung dịch sulfuric acid đặc.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792480"/>
            <a:ext cx="5264150" cy="43053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695579" y="215900"/>
            <a:ext cx="4203700" cy="521970"/>
          </a:xfrm>
          <a:prstGeom prst="rect">
            <a:avLst/>
          </a:prstGeom>
          <a:noFill/>
        </p:spPr>
        <p:txBody>
          <a:bodyPr wrap="none" rtlCol="0">
            <a:spAutoFit/>
          </a:bodyPr>
          <a:lstStyle/>
          <a:p>
            <a:pPr algn="ct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2</a:t>
            </a:r>
            <a:r>
              <a:rPr lang="en-US" sz="28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TÍNH CHẤT HÓA HỌC</a:t>
            </a:r>
            <a:endParaRPr lang="en-US" sz="2800" b="1">
              <a:solidFill>
                <a:schemeClr val="bg1"/>
              </a:solidFill>
            </a:endParaRPr>
          </a:p>
        </p:txBody>
      </p:sp>
      <p:sp>
        <p:nvSpPr>
          <p:cNvPr id="26" name="TextBox 25"/>
          <p:cNvSpPr txBox="1"/>
          <p:nvPr/>
        </p:nvSpPr>
        <p:spPr>
          <a:xfrm>
            <a:off x="695190" y="764540"/>
            <a:ext cx="4795907" cy="461665"/>
          </a:xfrm>
          <a:prstGeom prst="rect">
            <a:avLst/>
          </a:prstGeom>
          <a:noFill/>
        </p:spPr>
        <p:txBody>
          <a:bodyPr wrap="square" rtlCol="0">
            <a:spAutoFit/>
          </a:bodyPr>
          <a:lstStyle/>
          <a:p>
            <a:r>
              <a:rPr lang="en-US" sz="2400" b="1">
                <a:solidFill>
                  <a:srgbClr val="C00000"/>
                </a:solidFill>
              </a:rPr>
              <a:t>a. Dung dịch sulfuric acid loãng</a:t>
            </a:r>
          </a:p>
        </p:txBody>
      </p:sp>
      <p:grpSp>
        <p:nvGrpSpPr>
          <p:cNvPr id="29" name="Group 28"/>
          <p:cNvGrpSpPr/>
          <p:nvPr/>
        </p:nvGrpSpPr>
        <p:grpSpPr>
          <a:xfrm>
            <a:off x="2456181" y="1359384"/>
            <a:ext cx="8813800" cy="759611"/>
            <a:chOff x="3418313" y="1421394"/>
            <a:chExt cx="8813800" cy="759611"/>
          </a:xfrm>
        </p:grpSpPr>
        <p:sp>
          <p:nvSpPr>
            <p:cNvPr id="30" name="Rectangle: Rounded Corners 29"/>
            <p:cNvSpPr/>
            <p:nvPr/>
          </p:nvSpPr>
          <p:spPr>
            <a:xfrm>
              <a:off x="3418313" y="1421394"/>
              <a:ext cx="8813800" cy="759611"/>
            </a:xfrm>
            <a:prstGeom prst="roundRect">
              <a:avLst>
                <a:gd name="adj" fmla="val 23355"/>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3530035" y="1546899"/>
              <a:ext cx="8590355" cy="508601"/>
            </a:xfrm>
            <a:prstGeom prst="rect">
              <a:avLst/>
            </a:prstGeom>
            <a:noFill/>
          </p:spPr>
          <p:txBody>
            <a:bodyPr wrap="square" rtlCol="0">
              <a:spAutoFit/>
            </a:bodyPr>
            <a:lstStyle/>
            <a:p>
              <a:pPr algn="ctr">
                <a:lnSpc>
                  <a:spcPct val="125000"/>
                </a:lnSpc>
              </a:pPr>
              <a:r>
                <a:rPr lang="en-US" sz="2400"/>
                <a:t>Dung dịch sulfuric acid loãng có các tính chất chung của acid:</a:t>
              </a:r>
            </a:p>
          </p:txBody>
        </p:sp>
      </p:grpSp>
      <p:grpSp>
        <p:nvGrpSpPr>
          <p:cNvPr id="32" name="Group 31"/>
          <p:cNvGrpSpPr/>
          <p:nvPr/>
        </p:nvGrpSpPr>
        <p:grpSpPr>
          <a:xfrm>
            <a:off x="1570764" y="2152650"/>
            <a:ext cx="8354286" cy="791435"/>
            <a:chOff x="1570764" y="2152650"/>
            <a:chExt cx="8354286" cy="791435"/>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2152650"/>
              <a:ext cx="791435" cy="791435"/>
            </a:xfrm>
            <a:prstGeom prst="rect">
              <a:avLst/>
            </a:prstGeom>
          </p:spPr>
        </p:pic>
        <p:sp>
          <p:nvSpPr>
            <p:cNvPr id="34" name="TextBox 33"/>
            <p:cNvSpPr txBox="1"/>
            <p:nvPr/>
          </p:nvSpPr>
          <p:spPr>
            <a:xfrm>
              <a:off x="2439614" y="2311411"/>
              <a:ext cx="7485436" cy="473912"/>
            </a:xfrm>
            <a:prstGeom prst="rect">
              <a:avLst/>
            </a:prstGeom>
            <a:noFill/>
          </p:spPr>
          <p:txBody>
            <a:bodyPr wrap="square" rtlCol="0">
              <a:spAutoFit/>
            </a:bodyPr>
            <a:lstStyle/>
            <a:p>
              <a:pPr algn="just">
                <a:lnSpc>
                  <a:spcPct val="125000"/>
                </a:lnSpc>
              </a:pPr>
              <a:r>
                <a:rPr lang="en-US" sz="2200" b="1"/>
                <a:t>Đổi màu quỳ tím thành đỏ.</a:t>
              </a:r>
              <a:endParaRPr lang="vi-VN" sz="2200" b="1"/>
            </a:p>
          </p:txBody>
        </p:sp>
      </p:grpSp>
      <p:grpSp>
        <p:nvGrpSpPr>
          <p:cNvPr id="41" name="Group 40"/>
          <p:cNvGrpSpPr/>
          <p:nvPr/>
        </p:nvGrpSpPr>
        <p:grpSpPr>
          <a:xfrm>
            <a:off x="1570764" y="3168650"/>
            <a:ext cx="9449661" cy="791435"/>
            <a:chOff x="1570764" y="3168650"/>
            <a:chExt cx="9449661" cy="791435"/>
          </a:xfrm>
        </p:grpSpPr>
        <p:sp>
          <p:nvSpPr>
            <p:cNvPr id="35" name="TextBox 34"/>
            <p:cNvSpPr txBox="1"/>
            <p:nvPr/>
          </p:nvSpPr>
          <p:spPr>
            <a:xfrm>
              <a:off x="2439613" y="3327411"/>
              <a:ext cx="8580812" cy="473912"/>
            </a:xfrm>
            <a:prstGeom prst="rect">
              <a:avLst/>
            </a:prstGeom>
            <a:noFill/>
          </p:spPr>
          <p:txBody>
            <a:bodyPr wrap="square" rtlCol="0">
              <a:spAutoFit/>
            </a:bodyPr>
            <a:lstStyle/>
            <a:p>
              <a:pPr algn="just">
                <a:lnSpc>
                  <a:spcPct val="125000"/>
                </a:lnSpc>
              </a:pPr>
              <a:r>
                <a:rPr lang="en-US" sz="2200" b="1"/>
                <a:t>Tác dụng với kim loại hoạt động trong dãy hoạt động hóa học.</a:t>
              </a:r>
              <a:endParaRPr lang="vi-VN" sz="2200" b="1"/>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3168650"/>
              <a:ext cx="791435" cy="791435"/>
            </a:xfrm>
            <a:prstGeom prst="rect">
              <a:avLst/>
            </a:prstGeom>
          </p:spPr>
        </p:pic>
      </p:grpSp>
      <p:grpSp>
        <p:nvGrpSpPr>
          <p:cNvPr id="42" name="Group 41"/>
          <p:cNvGrpSpPr/>
          <p:nvPr/>
        </p:nvGrpSpPr>
        <p:grpSpPr>
          <a:xfrm>
            <a:off x="1570764" y="4184650"/>
            <a:ext cx="8354286" cy="791435"/>
            <a:chOff x="1570764" y="4184650"/>
            <a:chExt cx="8354286" cy="791435"/>
          </a:xfrm>
        </p:grpSpPr>
        <p:sp>
          <p:nvSpPr>
            <p:cNvPr id="36" name="TextBox 35"/>
            <p:cNvSpPr txBox="1"/>
            <p:nvPr/>
          </p:nvSpPr>
          <p:spPr>
            <a:xfrm>
              <a:off x="2439614" y="4343411"/>
              <a:ext cx="7485436" cy="473912"/>
            </a:xfrm>
            <a:prstGeom prst="rect">
              <a:avLst/>
            </a:prstGeom>
            <a:noFill/>
          </p:spPr>
          <p:txBody>
            <a:bodyPr wrap="square" rtlCol="0">
              <a:spAutoFit/>
            </a:bodyPr>
            <a:lstStyle/>
            <a:p>
              <a:pPr algn="just">
                <a:lnSpc>
                  <a:spcPct val="125000"/>
                </a:lnSpc>
              </a:pPr>
              <a:r>
                <a:rPr lang="en-US" sz="2200" b="1"/>
                <a:t>Tác dụng với basic oxide và base.</a:t>
              </a:r>
              <a:endParaRPr lang="vi-VN" sz="2200" b="1"/>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4184650"/>
              <a:ext cx="791435" cy="791435"/>
            </a:xfrm>
            <a:prstGeom prst="rect">
              <a:avLst/>
            </a:prstGeom>
          </p:spPr>
        </p:pic>
      </p:grpSp>
      <p:grpSp>
        <p:nvGrpSpPr>
          <p:cNvPr id="43" name="Group 42"/>
          <p:cNvGrpSpPr/>
          <p:nvPr/>
        </p:nvGrpSpPr>
        <p:grpSpPr>
          <a:xfrm>
            <a:off x="1570764" y="5200650"/>
            <a:ext cx="8354286" cy="791435"/>
            <a:chOff x="1570764" y="5200650"/>
            <a:chExt cx="8354286" cy="791435"/>
          </a:xfrm>
        </p:grpSpPr>
        <p:sp>
          <p:nvSpPr>
            <p:cNvPr id="37" name="TextBox 36"/>
            <p:cNvSpPr txBox="1"/>
            <p:nvPr/>
          </p:nvSpPr>
          <p:spPr>
            <a:xfrm>
              <a:off x="2439614" y="5359411"/>
              <a:ext cx="7485436" cy="473912"/>
            </a:xfrm>
            <a:prstGeom prst="rect">
              <a:avLst/>
            </a:prstGeom>
            <a:noFill/>
          </p:spPr>
          <p:txBody>
            <a:bodyPr wrap="square" rtlCol="0">
              <a:spAutoFit/>
            </a:bodyPr>
            <a:lstStyle/>
            <a:p>
              <a:pPr algn="just">
                <a:lnSpc>
                  <a:spcPct val="125000"/>
                </a:lnSpc>
              </a:pPr>
              <a:r>
                <a:rPr lang="en-US" sz="2200" b="1"/>
                <a:t>Tác dụng với nhiều muối.</a:t>
              </a:r>
              <a:endParaRPr lang="vi-VN" sz="2200" b="1"/>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5200650"/>
              <a:ext cx="791435" cy="79143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1042</Words>
  <Application>Microsoft Office PowerPoint</Application>
  <PresentationFormat>Custom</PresentationFormat>
  <Paragraphs>209</Paragraphs>
  <Slides>20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Tahoma</vt:lpstr>
      <vt:lpstr>Calibri</vt:lpstr>
      <vt:lpstr>Rockwell</vt:lpstr>
      <vt:lpstr>Times New Roman</vt:lpstr>
      <vt:lpstr>Office Theme</vt:lpstr>
      <vt:lpstr>1_Office Theme</vt:lpstr>
      <vt:lpstr>PowerPoint Presentation</vt:lpstr>
      <vt:lpstr>SULFURIC ACID VÀ MUỐI SUNFATE</vt:lpstr>
      <vt:lpstr>PowerPoint Presentation</vt:lpstr>
      <vt:lpstr>1. CẤU TẠO PHÂN TỬ VÀ TÍNH CHẤT VẬT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THANHNGA</cp:lastModifiedBy>
  <cp:revision>3</cp:revision>
  <dcterms:created xsi:type="dcterms:W3CDTF">2023-07-22T16:41:00Z</dcterms:created>
  <dcterms:modified xsi:type="dcterms:W3CDTF">2024-02-22T03:10:13Z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0F3E73F35FBC48E08FD30A8727A21DBE</vt:lpwstr>
  </property>
  <property fmtid="{D5CDD505-2E9C-101B-9397-08002B2CF9AE}" pid="3" name="KSOProductBuildVer">
    <vt:lpwstr>1033-11.2.0.11537</vt:lpwstr>
  </property>
</Properties>
</file>