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4"/>
  </p:notesMasterIdLst>
  <p:sldIdLst>
    <p:sldId id="256" r:id="rId2"/>
    <p:sldId id="259" r:id="rId3"/>
    <p:sldId id="328" r:id="rId4"/>
    <p:sldId id="261" r:id="rId5"/>
    <p:sldId id="263" r:id="rId6"/>
    <p:sldId id="266" r:id="rId7"/>
    <p:sldId id="329" r:id="rId8"/>
    <p:sldId id="330" r:id="rId9"/>
    <p:sldId id="331" r:id="rId10"/>
    <p:sldId id="332" r:id="rId11"/>
    <p:sldId id="314" r:id="rId12"/>
    <p:sldId id="265" r:id="rId13"/>
    <p:sldId id="262" r:id="rId14"/>
    <p:sldId id="264" r:id="rId15"/>
    <p:sldId id="333" r:id="rId16"/>
    <p:sldId id="315" r:id="rId17"/>
    <p:sldId id="278" r:id="rId18"/>
    <p:sldId id="289" r:id="rId19"/>
    <p:sldId id="324" r:id="rId20"/>
    <p:sldId id="334" r:id="rId21"/>
    <p:sldId id="317" r:id="rId22"/>
    <p:sldId id="325" r:id="rId23"/>
    <p:sldId id="335" r:id="rId24"/>
    <p:sldId id="336" r:id="rId25"/>
    <p:sldId id="318" r:id="rId26"/>
    <p:sldId id="326" r:id="rId27"/>
    <p:sldId id="338" r:id="rId28"/>
    <p:sldId id="337" r:id="rId29"/>
    <p:sldId id="319" r:id="rId30"/>
    <p:sldId id="340" r:id="rId31"/>
    <p:sldId id="327" r:id="rId32"/>
    <p:sldId id="291"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Gaegu" pitchFamily="2" charset="0"/>
      <p:regular r:id="rId41"/>
      <p:bold r:id="rId42"/>
    </p:embeddedFont>
    <p:embeddedFont>
      <p:font typeface="Open Sans" panose="020B0606030504020204" pitchFamily="34" charset="0"/>
      <p:regular r:id="rId43"/>
      <p:bold r:id="rId44"/>
      <p:italic r:id="rId45"/>
      <p:boldItalic r:id="rId46"/>
    </p:embeddedFont>
    <p:embeddedFont>
      <p:font typeface="Open Sans Light" panose="020B0306030504020204" pitchFamily="34" charset="0"/>
      <p:regular r:id="rId47"/>
      <p:italic r:id="rId48"/>
    </p:embeddedFont>
    <p:embeddedFont>
      <p:font typeface="Roboto Condensed Light" panose="02000000000000000000" pitchFamily="2" charset="0"/>
      <p:regular r:id="rId49"/>
      <p:italic r:id="rId50"/>
    </p:embeddedFont>
    <p:embeddedFont>
      <p:font typeface="Varela Round" pitchFamily="2" charset="-79"/>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606A79-475C-452F-B340-984E69CC0311}">
  <a:tblStyle styleId="{BC606A79-475C-452F-B340-984E69CC03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5"/>
    <p:restoredTop sz="94640"/>
  </p:normalViewPr>
  <p:slideViewPr>
    <p:cSldViewPr snapToGrid="0" snapToObjects="1">
      <p:cViewPr varScale="1">
        <p:scale>
          <a:sx n="123" d="100"/>
          <a:sy n="123" d="100"/>
        </p:scale>
        <p:origin x="12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5"/>
        <p:cNvGrpSpPr/>
        <p:nvPr/>
      </p:nvGrpSpPr>
      <p:grpSpPr>
        <a:xfrm>
          <a:off x="0" y="0"/>
          <a:ext cx="0" cy="0"/>
          <a:chOff x="0" y="0"/>
          <a:chExt cx="0" cy="0"/>
        </a:xfrm>
      </p:grpSpPr>
      <p:sp>
        <p:nvSpPr>
          <p:cNvPr id="2696" name="Google Shape;26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7" name="Google Shape;26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5"/>
        <p:cNvGrpSpPr/>
        <p:nvPr/>
      </p:nvGrpSpPr>
      <p:grpSpPr>
        <a:xfrm>
          <a:off x="0" y="0"/>
          <a:ext cx="0" cy="0"/>
          <a:chOff x="0" y="0"/>
          <a:chExt cx="0" cy="0"/>
        </a:xfrm>
      </p:grpSpPr>
      <p:sp>
        <p:nvSpPr>
          <p:cNvPr id="2936" name="Google Shape;2936;gc79573c1e9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7" name="Google Shape;2937;gc79573c1e9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7"/>
        <p:cNvGrpSpPr/>
        <p:nvPr/>
      </p:nvGrpSpPr>
      <p:grpSpPr>
        <a:xfrm>
          <a:off x="0" y="0"/>
          <a:ext cx="0" cy="0"/>
          <a:chOff x="0" y="0"/>
          <a:chExt cx="0" cy="0"/>
        </a:xfrm>
      </p:grpSpPr>
      <p:sp>
        <p:nvSpPr>
          <p:cNvPr id="2818" name="Google Shape;2818;gc94c3d5336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9" name="Google Shape;2819;gc94c3d5336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9"/>
        <p:cNvGrpSpPr/>
        <p:nvPr/>
      </p:nvGrpSpPr>
      <p:grpSpPr>
        <a:xfrm>
          <a:off x="0" y="0"/>
          <a:ext cx="0" cy="0"/>
          <a:chOff x="0" y="0"/>
          <a:chExt cx="0" cy="0"/>
        </a:xfrm>
      </p:grpSpPr>
      <p:sp>
        <p:nvSpPr>
          <p:cNvPr id="2880" name="Google Shape;2880;gc79573c1e9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1" name="Google Shape;2881;gc79573c1e9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7"/>
        <p:cNvGrpSpPr/>
        <p:nvPr/>
      </p:nvGrpSpPr>
      <p:grpSpPr>
        <a:xfrm>
          <a:off x="0" y="0"/>
          <a:ext cx="0" cy="0"/>
          <a:chOff x="0" y="0"/>
          <a:chExt cx="0" cy="0"/>
        </a:xfrm>
      </p:grpSpPr>
      <p:sp>
        <p:nvSpPr>
          <p:cNvPr id="2818" name="Google Shape;2818;gc94c3d5336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9" name="Google Shape;2819;gc94c3d5336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993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9"/>
        <p:cNvGrpSpPr/>
        <p:nvPr/>
      </p:nvGrpSpPr>
      <p:grpSpPr>
        <a:xfrm>
          <a:off x="0" y="0"/>
          <a:ext cx="0" cy="0"/>
          <a:chOff x="0" y="0"/>
          <a:chExt cx="0" cy="0"/>
        </a:xfrm>
      </p:grpSpPr>
      <p:sp>
        <p:nvSpPr>
          <p:cNvPr id="2880" name="Google Shape;2880;gc79573c1e9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1" name="Google Shape;2881;gc79573c1e9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2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3"/>
        <p:cNvGrpSpPr/>
        <p:nvPr/>
      </p:nvGrpSpPr>
      <p:grpSpPr>
        <a:xfrm>
          <a:off x="0" y="0"/>
          <a:ext cx="0" cy="0"/>
          <a:chOff x="0" y="0"/>
          <a:chExt cx="0" cy="0"/>
        </a:xfrm>
      </p:grpSpPr>
      <p:sp>
        <p:nvSpPr>
          <p:cNvPr id="3494" name="Google Shape;3494;gc79573c1e9_0_2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5" name="Google Shape;3495;gc79573c1e9_0_2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2"/>
        <p:cNvGrpSpPr/>
        <p:nvPr/>
      </p:nvGrpSpPr>
      <p:grpSpPr>
        <a:xfrm>
          <a:off x="0" y="0"/>
          <a:ext cx="0" cy="0"/>
          <a:chOff x="0" y="0"/>
          <a:chExt cx="0" cy="0"/>
        </a:xfrm>
      </p:grpSpPr>
      <p:sp>
        <p:nvSpPr>
          <p:cNvPr id="3893" name="Google Shape;3893;gca1a8d16bc_0_1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4" name="Google Shape;3894;gca1a8d16bc_0_1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2"/>
        <p:cNvGrpSpPr/>
        <p:nvPr/>
      </p:nvGrpSpPr>
      <p:grpSpPr>
        <a:xfrm>
          <a:off x="0" y="0"/>
          <a:ext cx="0" cy="0"/>
          <a:chOff x="0" y="0"/>
          <a:chExt cx="0" cy="0"/>
        </a:xfrm>
      </p:grpSpPr>
      <p:sp>
        <p:nvSpPr>
          <p:cNvPr id="3893" name="Google Shape;3893;gca1a8d16bc_0_1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4" name="Google Shape;3894;gca1a8d16bc_0_1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0572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2"/>
        <p:cNvGrpSpPr/>
        <p:nvPr/>
      </p:nvGrpSpPr>
      <p:grpSpPr>
        <a:xfrm>
          <a:off x="0" y="0"/>
          <a:ext cx="0" cy="0"/>
          <a:chOff x="0" y="0"/>
          <a:chExt cx="0" cy="0"/>
        </a:xfrm>
      </p:grpSpPr>
      <p:sp>
        <p:nvSpPr>
          <p:cNvPr id="3893" name="Google Shape;3893;gca1a8d16bc_0_1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4" name="Google Shape;3894;gca1a8d16bc_0_1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74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2"/>
        <p:cNvGrpSpPr/>
        <p:nvPr/>
      </p:nvGrpSpPr>
      <p:grpSpPr>
        <a:xfrm>
          <a:off x="0" y="0"/>
          <a:ext cx="0" cy="0"/>
          <a:chOff x="0" y="0"/>
          <a:chExt cx="0" cy="0"/>
        </a:xfrm>
      </p:grpSpPr>
      <p:sp>
        <p:nvSpPr>
          <p:cNvPr id="3893" name="Google Shape;3893;gca1a8d16bc_0_1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4" name="Google Shape;3894;gca1a8d16bc_0_1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37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3"/>
        <p:cNvGrpSpPr/>
        <p:nvPr/>
      </p:nvGrpSpPr>
      <p:grpSpPr>
        <a:xfrm>
          <a:off x="0" y="0"/>
          <a:ext cx="0" cy="0"/>
          <a:chOff x="0" y="0"/>
          <a:chExt cx="0" cy="0"/>
        </a:xfrm>
      </p:grpSpPr>
      <p:sp>
        <p:nvSpPr>
          <p:cNvPr id="2764" name="Google Shape;2764;gc8f6cc2c49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5" name="Google Shape;2765;gc8f6cc2c49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1"/>
        <p:cNvGrpSpPr/>
        <p:nvPr/>
      </p:nvGrpSpPr>
      <p:grpSpPr>
        <a:xfrm>
          <a:off x="0" y="0"/>
          <a:ext cx="0" cy="0"/>
          <a:chOff x="0" y="0"/>
          <a:chExt cx="0" cy="0"/>
        </a:xfrm>
      </p:grpSpPr>
      <p:sp>
        <p:nvSpPr>
          <p:cNvPr id="3912" name="Google Shape;3912;gca1a8d16bc_0_1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3" name="Google Shape;3913;gca1a8d16bc_0_1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5"/>
        <p:cNvGrpSpPr/>
        <p:nvPr/>
      </p:nvGrpSpPr>
      <p:grpSpPr>
        <a:xfrm>
          <a:off x="0" y="0"/>
          <a:ext cx="0" cy="0"/>
          <a:chOff x="0" y="0"/>
          <a:chExt cx="0" cy="0"/>
        </a:xfrm>
      </p:grpSpPr>
      <p:sp>
        <p:nvSpPr>
          <p:cNvPr id="2796" name="Google Shape;2796;gc94c3d5336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7" name="Google Shape;2797;gc94c3d5336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7"/>
        <p:cNvGrpSpPr/>
        <p:nvPr/>
      </p:nvGrpSpPr>
      <p:grpSpPr>
        <a:xfrm>
          <a:off x="0" y="0"/>
          <a:ext cx="0" cy="0"/>
          <a:chOff x="0" y="0"/>
          <a:chExt cx="0" cy="0"/>
        </a:xfrm>
      </p:grpSpPr>
      <p:sp>
        <p:nvSpPr>
          <p:cNvPr id="2868" name="Google Shape;2868;gc79573c1e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9" name="Google Shape;2869;gc79573c1e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6"/>
        <p:cNvGrpSpPr/>
        <p:nvPr/>
      </p:nvGrpSpPr>
      <p:grpSpPr>
        <a:xfrm>
          <a:off x="0" y="0"/>
          <a:ext cx="0" cy="0"/>
          <a:chOff x="0" y="0"/>
          <a:chExt cx="0" cy="0"/>
        </a:xfrm>
      </p:grpSpPr>
      <p:sp>
        <p:nvSpPr>
          <p:cNvPr id="2957" name="Google Shape;2957;gc79573c1e9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8" name="Google Shape;2958;gc79573c1e9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a:t>Khi chúng ta thực hiện đúng quyền của mình thì sẽ không vi phạm pháp luật</a:t>
            </a:r>
          </a:p>
        </p:txBody>
      </p:sp>
    </p:spTree>
    <p:extLst>
      <p:ext uri="{BB962C8B-B14F-4D97-AF65-F5344CB8AC3E}">
        <p14:creationId xmlns:p14="http://schemas.microsoft.com/office/powerpoint/2010/main" val="312294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a:t>Khi chúng ta thực hiện đúng quyền của mình thì sẽ không vi phạm pháp luật</a:t>
            </a:r>
          </a:p>
        </p:txBody>
      </p:sp>
    </p:spTree>
    <p:extLst>
      <p:ext uri="{BB962C8B-B14F-4D97-AF65-F5344CB8AC3E}">
        <p14:creationId xmlns:p14="http://schemas.microsoft.com/office/powerpoint/2010/main" val="17336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a:t>Khi chúng ta thực hiện đúng quyền của mình thì sẽ không vi phạm pháp luật</a:t>
            </a:r>
          </a:p>
        </p:txBody>
      </p:sp>
    </p:spTree>
    <p:extLst>
      <p:ext uri="{BB962C8B-B14F-4D97-AF65-F5344CB8AC3E}">
        <p14:creationId xmlns:p14="http://schemas.microsoft.com/office/powerpoint/2010/main" val="45797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a:t>Khi chúng ta thực hiện đúng quyền của mình thì sẽ không vi phạm pháp luật</a:t>
            </a:r>
          </a:p>
        </p:txBody>
      </p:sp>
    </p:spTree>
    <p:extLst>
      <p:ext uri="{BB962C8B-B14F-4D97-AF65-F5344CB8AC3E}">
        <p14:creationId xmlns:p14="http://schemas.microsoft.com/office/powerpoint/2010/main" val="193322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68" name="Google Shape;68;p2"/>
          <p:cNvSpPr/>
          <p:nvPr/>
        </p:nvSpPr>
        <p:spPr>
          <a:xfrm>
            <a:off x="946050" y="764303"/>
            <a:ext cx="7251900" cy="3706772"/>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875100" y="2141450"/>
            <a:ext cx="7449534" cy="2329875"/>
            <a:chOff x="875100" y="2141450"/>
            <a:chExt cx="7449534" cy="2329875"/>
          </a:xfrm>
        </p:grpSpPr>
        <p:sp>
          <p:nvSpPr>
            <p:cNvPr id="70" name="Google Shape;70;p2"/>
            <p:cNvSpPr/>
            <p:nvPr/>
          </p:nvSpPr>
          <p:spPr>
            <a:xfrm>
              <a:off x="875100" y="3115925"/>
              <a:ext cx="7449534" cy="1263272"/>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946050" y="3372125"/>
              <a:ext cx="7251900" cy="1099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2700000">
              <a:off x="1301006" y="2510697"/>
              <a:ext cx="1248769" cy="1555144"/>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3190588">
              <a:off x="2984816" y="2437407"/>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7609412" flipH="1">
              <a:off x="4730016" y="2437394"/>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3337315">
              <a:off x="6443445" y="2313459"/>
              <a:ext cx="1368488" cy="1804115"/>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3337232">
              <a:off x="6792150" y="2572869"/>
              <a:ext cx="1105604" cy="1457516"/>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7664500" y="1118112"/>
            <a:ext cx="533450" cy="911862"/>
            <a:chOff x="478350" y="474400"/>
            <a:chExt cx="344250" cy="588450"/>
          </a:xfrm>
        </p:grpSpPr>
        <p:sp>
          <p:nvSpPr>
            <p:cNvPr id="78" name="Google Shape;78;p2"/>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2"/>
          <p:cNvSpPr/>
          <p:nvPr/>
        </p:nvSpPr>
        <p:spPr>
          <a:xfrm rot="3251181" flipH="1">
            <a:off x="622582" y="2760365"/>
            <a:ext cx="788446" cy="631808"/>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46050" y="764303"/>
            <a:ext cx="7251900" cy="3706773"/>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txBox="1">
            <a:spLocks noGrp="1"/>
          </p:cNvSpPr>
          <p:nvPr>
            <p:ph type="ctrTitle"/>
          </p:nvPr>
        </p:nvSpPr>
        <p:spPr>
          <a:xfrm>
            <a:off x="1649100" y="1253838"/>
            <a:ext cx="5845800" cy="1697400"/>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5200"/>
              <a:buNone/>
              <a:defRPr sz="5200">
                <a:solidFill>
                  <a:schemeClr val="accent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1" name="Google Shape;101;p2"/>
          <p:cNvSpPr txBox="1">
            <a:spLocks noGrp="1"/>
          </p:cNvSpPr>
          <p:nvPr>
            <p:ph type="subTitle" idx="1"/>
          </p:nvPr>
        </p:nvSpPr>
        <p:spPr>
          <a:xfrm>
            <a:off x="2050919" y="3476800"/>
            <a:ext cx="4583700" cy="541500"/>
          </a:xfrm>
          <a:prstGeom prst="rect">
            <a:avLst/>
          </a:prstGeom>
          <a:solidFill>
            <a:schemeClr val="lt2"/>
          </a:solidFill>
        </p:spPr>
        <p:txBody>
          <a:bodyPr spcFirstLastPara="1" wrap="square" lIns="0" tIns="0" rIns="0" bIns="0" anchor="ctr" anchorCtr="0">
            <a:noAutofit/>
          </a:bodyPr>
          <a:lstStyle>
            <a:lvl1pPr lvl="0" algn="ctr">
              <a:lnSpc>
                <a:spcPct val="100000"/>
              </a:lnSpc>
              <a:spcBef>
                <a:spcPts val="0"/>
              </a:spcBef>
              <a:spcAft>
                <a:spcPts val="0"/>
              </a:spcAft>
              <a:buSzPts val="2800"/>
              <a:buNone/>
              <a:defRPr sz="1800">
                <a:latin typeface="Varela Round"/>
                <a:ea typeface="Varela Round"/>
                <a:cs typeface="Varela Round"/>
                <a:sym typeface="Varela Rou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userDrawn="1">
  <p:cSld name="CUSTOM_2">
    <p:spTree>
      <p:nvGrpSpPr>
        <p:cNvPr id="1" name="Shape 1156"/>
        <p:cNvGrpSpPr/>
        <p:nvPr/>
      </p:nvGrpSpPr>
      <p:grpSpPr>
        <a:xfrm>
          <a:off x="0" y="0"/>
          <a:ext cx="0" cy="0"/>
          <a:chOff x="0" y="0"/>
          <a:chExt cx="0" cy="0"/>
        </a:xfrm>
      </p:grpSpPr>
      <p:grpSp>
        <p:nvGrpSpPr>
          <p:cNvPr id="1217" name="Google Shape;1217;p15"/>
          <p:cNvGrpSpPr/>
          <p:nvPr/>
        </p:nvGrpSpPr>
        <p:grpSpPr>
          <a:xfrm rot="10800000">
            <a:off x="3223925" y="847675"/>
            <a:ext cx="887900" cy="452300"/>
            <a:chOff x="2094425" y="748900"/>
            <a:chExt cx="887900" cy="452300"/>
          </a:xfrm>
        </p:grpSpPr>
        <p:sp>
          <p:nvSpPr>
            <p:cNvPr id="1218" name="Google Shape;1218;p15"/>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5"/>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5"/>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5"/>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rgbClr val="C09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2" name="Google Shape;1222;p15"/>
          <p:cNvSpPr/>
          <p:nvPr/>
        </p:nvSpPr>
        <p:spPr>
          <a:xfrm rot="-6700904">
            <a:off x="7591217" y="721081"/>
            <a:ext cx="939217" cy="809735"/>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5"/>
          <p:cNvSpPr/>
          <p:nvPr/>
        </p:nvSpPr>
        <p:spPr>
          <a:xfrm>
            <a:off x="600600" y="3189376"/>
            <a:ext cx="1536718" cy="1573103"/>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2" name="Google Shape;1242;p15"/>
          <p:cNvGrpSpPr/>
          <p:nvPr/>
        </p:nvGrpSpPr>
        <p:grpSpPr>
          <a:xfrm>
            <a:off x="7127404" y="2588027"/>
            <a:ext cx="1416114" cy="1573141"/>
            <a:chOff x="7393400" y="2351813"/>
            <a:chExt cx="1150003" cy="1277522"/>
          </a:xfrm>
        </p:grpSpPr>
        <p:sp>
          <p:nvSpPr>
            <p:cNvPr id="1243" name="Google Shape;1243;p15"/>
            <p:cNvSpPr/>
            <p:nvPr/>
          </p:nvSpPr>
          <p:spPr>
            <a:xfrm flipH="1">
              <a:off x="7488154" y="2439655"/>
              <a:ext cx="962609" cy="1189680"/>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5"/>
            <p:cNvSpPr/>
            <p:nvPr/>
          </p:nvSpPr>
          <p:spPr>
            <a:xfrm flipH="1">
              <a:off x="7603570" y="2351813"/>
              <a:ext cx="939833" cy="1170414"/>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5"/>
            <p:cNvSpPr/>
            <p:nvPr/>
          </p:nvSpPr>
          <p:spPr>
            <a:xfrm flipH="1">
              <a:off x="7393400" y="2570576"/>
              <a:ext cx="835770" cy="975393"/>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6" name="Google Shape;1246;p15"/>
          <p:cNvGrpSpPr/>
          <p:nvPr/>
        </p:nvGrpSpPr>
        <p:grpSpPr>
          <a:xfrm>
            <a:off x="719995" y="1169131"/>
            <a:ext cx="439697" cy="506486"/>
            <a:chOff x="3150425" y="3024575"/>
            <a:chExt cx="130350" cy="150150"/>
          </a:xfrm>
        </p:grpSpPr>
        <p:sp>
          <p:nvSpPr>
            <p:cNvPr id="1247" name="Google Shape;1247;p15"/>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5"/>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5"/>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5"/>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5"/>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5"/>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5"/>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5"/>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6" name="Google Shape;1256;p15"/>
          <p:cNvSpPr txBox="1">
            <a:spLocks noGrp="1"/>
          </p:cNvSpPr>
          <p:nvPr>
            <p:ph type="subTitle" idx="1"/>
          </p:nvPr>
        </p:nvSpPr>
        <p:spPr>
          <a:xfrm>
            <a:off x="1125697" y="2831875"/>
            <a:ext cx="18747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257" name="Google Shape;1257;p1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8" name="Google Shape;1258;p15"/>
          <p:cNvSpPr txBox="1">
            <a:spLocks noGrp="1"/>
          </p:cNvSpPr>
          <p:nvPr>
            <p:ph type="subTitle" idx="2"/>
          </p:nvPr>
        </p:nvSpPr>
        <p:spPr>
          <a:xfrm>
            <a:off x="1125697" y="3301675"/>
            <a:ext cx="1874700" cy="859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59" name="Google Shape;1259;p15"/>
          <p:cNvSpPr txBox="1">
            <a:spLocks noGrp="1"/>
          </p:cNvSpPr>
          <p:nvPr>
            <p:ph type="subTitle" idx="3"/>
          </p:nvPr>
        </p:nvSpPr>
        <p:spPr>
          <a:xfrm>
            <a:off x="3634647" y="2831875"/>
            <a:ext cx="18747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260" name="Google Shape;1260;p15"/>
          <p:cNvSpPr txBox="1">
            <a:spLocks noGrp="1"/>
          </p:cNvSpPr>
          <p:nvPr>
            <p:ph type="subTitle" idx="4"/>
          </p:nvPr>
        </p:nvSpPr>
        <p:spPr>
          <a:xfrm>
            <a:off x="3634647" y="3301675"/>
            <a:ext cx="1874700" cy="859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61" name="Google Shape;1261;p15"/>
          <p:cNvSpPr txBox="1">
            <a:spLocks noGrp="1"/>
          </p:cNvSpPr>
          <p:nvPr>
            <p:ph type="subTitle" idx="5"/>
          </p:nvPr>
        </p:nvSpPr>
        <p:spPr>
          <a:xfrm>
            <a:off x="6143597" y="2831875"/>
            <a:ext cx="18747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262" name="Google Shape;1262;p15"/>
          <p:cNvSpPr txBox="1">
            <a:spLocks noGrp="1"/>
          </p:cNvSpPr>
          <p:nvPr>
            <p:ph type="subTitle" idx="6"/>
          </p:nvPr>
        </p:nvSpPr>
        <p:spPr>
          <a:xfrm>
            <a:off x="6143597" y="3301675"/>
            <a:ext cx="1874700" cy="859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1263"/>
        <p:cNvGrpSpPr/>
        <p:nvPr/>
      </p:nvGrpSpPr>
      <p:grpSpPr>
        <a:xfrm>
          <a:off x="0" y="0"/>
          <a:ext cx="0" cy="0"/>
          <a:chOff x="0" y="0"/>
          <a:chExt cx="0" cy="0"/>
        </a:xfrm>
      </p:grpSpPr>
      <p:sp>
        <p:nvSpPr>
          <p:cNvPr id="1323" name="Google Shape;1323;p16"/>
          <p:cNvSpPr/>
          <p:nvPr/>
        </p:nvSpPr>
        <p:spPr>
          <a:xfrm>
            <a:off x="600600" y="611745"/>
            <a:ext cx="7942800" cy="4150755"/>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6"/>
          <p:cNvSpPr/>
          <p:nvPr/>
        </p:nvSpPr>
        <p:spPr>
          <a:xfrm>
            <a:off x="794774" y="1172835"/>
            <a:ext cx="296828" cy="352438"/>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5" name="Google Shape;1325;p16"/>
          <p:cNvGrpSpPr/>
          <p:nvPr/>
        </p:nvGrpSpPr>
        <p:grpSpPr>
          <a:xfrm rot="4458991" flipH="1">
            <a:off x="5248835" y="528243"/>
            <a:ext cx="681692" cy="1165263"/>
            <a:chOff x="478350" y="474400"/>
            <a:chExt cx="344250" cy="588450"/>
          </a:xfrm>
        </p:grpSpPr>
        <p:sp>
          <p:nvSpPr>
            <p:cNvPr id="1326" name="Google Shape;1326;p16"/>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6"/>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16"/>
          <p:cNvGrpSpPr/>
          <p:nvPr/>
        </p:nvGrpSpPr>
        <p:grpSpPr>
          <a:xfrm>
            <a:off x="538649" y="2111364"/>
            <a:ext cx="8123716" cy="2651398"/>
            <a:chOff x="875100" y="2141450"/>
            <a:chExt cx="7449534" cy="2329875"/>
          </a:xfrm>
        </p:grpSpPr>
        <p:sp>
          <p:nvSpPr>
            <p:cNvPr id="1347" name="Google Shape;1347;p16"/>
            <p:cNvSpPr/>
            <p:nvPr/>
          </p:nvSpPr>
          <p:spPr>
            <a:xfrm>
              <a:off x="875100" y="3115925"/>
              <a:ext cx="7449534" cy="1263272"/>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946050" y="3372125"/>
              <a:ext cx="7251900" cy="1099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rot="2700000">
              <a:off x="1301006" y="2510697"/>
              <a:ext cx="1248769" cy="1555144"/>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rot="3190588">
              <a:off x="2984816" y="2437407"/>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rot="7609412" flipH="1">
              <a:off x="4730016" y="2437394"/>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rot="3337315">
              <a:off x="6443445" y="2313459"/>
              <a:ext cx="1368488" cy="1804115"/>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rot="3337232">
              <a:off x="6792150" y="2572869"/>
              <a:ext cx="1105604" cy="1457516"/>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16"/>
          <p:cNvGrpSpPr/>
          <p:nvPr/>
        </p:nvGrpSpPr>
        <p:grpSpPr>
          <a:xfrm>
            <a:off x="7867060" y="1237762"/>
            <a:ext cx="490994" cy="434605"/>
            <a:chOff x="3279750" y="4755375"/>
            <a:chExt cx="144725" cy="128100"/>
          </a:xfrm>
        </p:grpSpPr>
        <p:sp>
          <p:nvSpPr>
            <p:cNvPr id="1355" name="Google Shape;1355;p16"/>
            <p:cNvSpPr/>
            <p:nvPr/>
          </p:nvSpPr>
          <p:spPr>
            <a:xfrm>
              <a:off x="3279750" y="4755375"/>
              <a:ext cx="144725" cy="128100"/>
            </a:xfrm>
            <a:custGeom>
              <a:avLst/>
              <a:gdLst/>
              <a:ahLst/>
              <a:cxnLst/>
              <a:rect l="l" t="t" r="r" b="b"/>
              <a:pathLst>
                <a:path w="5789" h="5124" extrusionOk="0">
                  <a:moveTo>
                    <a:pt x="3097" y="1"/>
                  </a:moveTo>
                  <a:cubicBezTo>
                    <a:pt x="3055" y="1"/>
                    <a:pt x="3011" y="3"/>
                    <a:pt x="2965" y="8"/>
                  </a:cubicBezTo>
                  <a:cubicBezTo>
                    <a:pt x="2030" y="148"/>
                    <a:pt x="2348" y="1302"/>
                    <a:pt x="2567" y="1938"/>
                  </a:cubicBezTo>
                  <a:cubicBezTo>
                    <a:pt x="2378" y="1445"/>
                    <a:pt x="1787" y="877"/>
                    <a:pt x="1272" y="877"/>
                  </a:cubicBezTo>
                  <a:cubicBezTo>
                    <a:pt x="1082" y="877"/>
                    <a:pt x="902" y="954"/>
                    <a:pt x="757" y="1143"/>
                  </a:cubicBezTo>
                  <a:cubicBezTo>
                    <a:pt x="1" y="2137"/>
                    <a:pt x="1533" y="2515"/>
                    <a:pt x="2169" y="2515"/>
                  </a:cubicBezTo>
                  <a:cubicBezTo>
                    <a:pt x="1473" y="2515"/>
                    <a:pt x="200" y="2515"/>
                    <a:pt x="438" y="3530"/>
                  </a:cubicBezTo>
                  <a:cubicBezTo>
                    <a:pt x="510" y="3845"/>
                    <a:pt x="761" y="3969"/>
                    <a:pt x="1065" y="3969"/>
                  </a:cubicBezTo>
                  <a:cubicBezTo>
                    <a:pt x="1519" y="3969"/>
                    <a:pt x="2091" y="3690"/>
                    <a:pt x="2354" y="3352"/>
                  </a:cubicBezTo>
                  <a:lnTo>
                    <a:pt x="2354" y="3352"/>
                  </a:lnTo>
                  <a:cubicBezTo>
                    <a:pt x="1937" y="4109"/>
                    <a:pt x="1599" y="5067"/>
                    <a:pt x="2766" y="5122"/>
                  </a:cubicBezTo>
                  <a:cubicBezTo>
                    <a:pt x="2785" y="5123"/>
                    <a:pt x="2804" y="5123"/>
                    <a:pt x="2823" y="5123"/>
                  </a:cubicBezTo>
                  <a:cubicBezTo>
                    <a:pt x="3696" y="5123"/>
                    <a:pt x="3575" y="4206"/>
                    <a:pt x="3244" y="3212"/>
                  </a:cubicBezTo>
                  <a:lnTo>
                    <a:pt x="3244" y="3212"/>
                  </a:lnTo>
                  <a:cubicBezTo>
                    <a:pt x="3554" y="3899"/>
                    <a:pt x="4083" y="4413"/>
                    <a:pt x="4559" y="4413"/>
                  </a:cubicBezTo>
                  <a:cubicBezTo>
                    <a:pt x="4786" y="4413"/>
                    <a:pt x="5000" y="4297"/>
                    <a:pt x="5174" y="4028"/>
                  </a:cubicBezTo>
                  <a:cubicBezTo>
                    <a:pt x="5609" y="3334"/>
                    <a:pt x="5040" y="2898"/>
                    <a:pt x="3759" y="2697"/>
                  </a:cubicBezTo>
                  <a:lnTo>
                    <a:pt x="3759" y="2697"/>
                  </a:lnTo>
                  <a:cubicBezTo>
                    <a:pt x="3920" y="2722"/>
                    <a:pt x="4078" y="2734"/>
                    <a:pt x="4229" y="2734"/>
                  </a:cubicBezTo>
                  <a:cubicBezTo>
                    <a:pt x="5133" y="2734"/>
                    <a:pt x="5788" y="2301"/>
                    <a:pt x="5432" y="1521"/>
                  </a:cubicBezTo>
                  <a:cubicBezTo>
                    <a:pt x="5295" y="1219"/>
                    <a:pt x="5074" y="1099"/>
                    <a:pt x="4825" y="1099"/>
                  </a:cubicBezTo>
                  <a:cubicBezTo>
                    <a:pt x="4352" y="1099"/>
                    <a:pt x="3783" y="1535"/>
                    <a:pt x="3522" y="1978"/>
                  </a:cubicBezTo>
                  <a:cubicBezTo>
                    <a:pt x="3846" y="1236"/>
                    <a:pt x="4024" y="1"/>
                    <a:pt x="30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3324800" y="4798525"/>
              <a:ext cx="57975" cy="41975"/>
            </a:xfrm>
            <a:custGeom>
              <a:avLst/>
              <a:gdLst/>
              <a:ahLst/>
              <a:cxnLst/>
              <a:rect l="l" t="t" r="r" b="b"/>
              <a:pathLst>
                <a:path w="2319" h="1679" extrusionOk="0">
                  <a:moveTo>
                    <a:pt x="1142" y="0"/>
                  </a:moveTo>
                  <a:cubicBezTo>
                    <a:pt x="60" y="0"/>
                    <a:pt x="0" y="1533"/>
                    <a:pt x="964" y="1665"/>
                  </a:cubicBezTo>
                  <a:cubicBezTo>
                    <a:pt x="1034" y="1674"/>
                    <a:pt x="1100" y="1678"/>
                    <a:pt x="1162" y="1678"/>
                  </a:cubicBezTo>
                  <a:cubicBezTo>
                    <a:pt x="2318" y="1678"/>
                    <a:pt x="2304" y="183"/>
                    <a:pt x="1322" y="13"/>
                  </a:cubicBezTo>
                  <a:cubicBezTo>
                    <a:pt x="1259" y="4"/>
                    <a:pt x="1199"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7" name="Google Shape;1357;p16"/>
          <p:cNvSpPr/>
          <p:nvPr/>
        </p:nvSpPr>
        <p:spPr>
          <a:xfrm>
            <a:off x="600600" y="625036"/>
            <a:ext cx="7942800" cy="4137464"/>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txBox="1">
            <a:spLocks noGrp="1"/>
          </p:cNvSpPr>
          <p:nvPr>
            <p:ph type="title"/>
          </p:nvPr>
        </p:nvSpPr>
        <p:spPr>
          <a:xfrm>
            <a:off x="2893225" y="1699038"/>
            <a:ext cx="4794900" cy="989400"/>
          </a:xfrm>
          <a:prstGeom prst="rect">
            <a:avLst/>
          </a:prstGeom>
        </p:spPr>
        <p:txBody>
          <a:bodyPr spcFirstLastPara="1" wrap="square" lIns="0" tIns="0" rIns="0" bIns="0" anchor="ctr" anchorCtr="0">
            <a:noAutofit/>
          </a:bodyPr>
          <a:lstStyle>
            <a:lvl1pPr lvl="0" algn="l" rtl="0">
              <a:spcBef>
                <a:spcPts val="0"/>
              </a:spcBef>
              <a:spcAft>
                <a:spcPts val="0"/>
              </a:spcAft>
              <a:buSzPts val="4200"/>
              <a:buNone/>
              <a:defRPr sz="6000">
                <a:solidFill>
                  <a:schemeClr val="accent3"/>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59" name="Google Shape;1359;p16"/>
          <p:cNvSpPr txBox="1">
            <a:spLocks noGrp="1"/>
          </p:cNvSpPr>
          <p:nvPr>
            <p:ph type="subTitle" idx="1"/>
          </p:nvPr>
        </p:nvSpPr>
        <p:spPr>
          <a:xfrm>
            <a:off x="1456650" y="3686275"/>
            <a:ext cx="54132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60" name="Google Shape;1360;p16"/>
          <p:cNvSpPr txBox="1">
            <a:spLocks noGrp="1"/>
          </p:cNvSpPr>
          <p:nvPr>
            <p:ph type="title" idx="2" hasCustomPrompt="1"/>
          </p:nvPr>
        </p:nvSpPr>
        <p:spPr>
          <a:xfrm>
            <a:off x="1455875" y="1764375"/>
            <a:ext cx="1111500" cy="701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6000">
                <a:solidFill>
                  <a:schemeClr val="l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13_1">
    <p:spTree>
      <p:nvGrpSpPr>
        <p:cNvPr id="1" name="Shape 2255"/>
        <p:cNvGrpSpPr/>
        <p:nvPr/>
      </p:nvGrpSpPr>
      <p:grpSpPr>
        <a:xfrm>
          <a:off x="0" y="0"/>
          <a:ext cx="0" cy="0"/>
          <a:chOff x="0" y="0"/>
          <a:chExt cx="0" cy="0"/>
        </a:xfrm>
      </p:grpSpPr>
      <p:sp>
        <p:nvSpPr>
          <p:cNvPr id="2315" name="Google Shape;2315;p26"/>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6" name="Google Shape;2316;p26"/>
          <p:cNvGrpSpPr/>
          <p:nvPr/>
        </p:nvGrpSpPr>
        <p:grpSpPr>
          <a:xfrm>
            <a:off x="6829904" y="1017710"/>
            <a:ext cx="1687164" cy="1428675"/>
            <a:chOff x="478350" y="433625"/>
            <a:chExt cx="811800" cy="687425"/>
          </a:xfrm>
        </p:grpSpPr>
        <p:sp>
          <p:nvSpPr>
            <p:cNvPr id="2317" name="Google Shape;2317;p26"/>
            <p:cNvSpPr/>
            <p:nvPr/>
          </p:nvSpPr>
          <p:spPr>
            <a:xfrm>
              <a:off x="505225" y="579850"/>
              <a:ext cx="5000" cy="5000"/>
            </a:xfrm>
            <a:custGeom>
              <a:avLst/>
              <a:gdLst/>
              <a:ahLst/>
              <a:cxnLst/>
              <a:rect l="l" t="t" r="r" b="b"/>
              <a:pathLst>
                <a:path w="200" h="200" extrusionOk="0">
                  <a:moveTo>
                    <a:pt x="120" y="200"/>
                  </a:moveTo>
                  <a:cubicBezTo>
                    <a:pt x="140" y="140"/>
                    <a:pt x="199" y="41"/>
                    <a:pt x="120" y="1"/>
                  </a:cubicBezTo>
                  <a:cubicBezTo>
                    <a:pt x="40" y="41"/>
                    <a:pt x="0" y="140"/>
                    <a:pt x="120" y="2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6"/>
            <p:cNvSpPr/>
            <p:nvPr/>
          </p:nvSpPr>
          <p:spPr>
            <a:xfrm>
              <a:off x="519650" y="589300"/>
              <a:ext cx="5000" cy="5000"/>
            </a:xfrm>
            <a:custGeom>
              <a:avLst/>
              <a:gdLst/>
              <a:ahLst/>
              <a:cxnLst/>
              <a:rect l="l" t="t" r="r" b="b"/>
              <a:pathLst>
                <a:path w="200" h="200" extrusionOk="0">
                  <a:moveTo>
                    <a:pt x="199" y="140"/>
                  </a:moveTo>
                  <a:cubicBezTo>
                    <a:pt x="179" y="120"/>
                    <a:pt x="159" y="100"/>
                    <a:pt x="179" y="41"/>
                  </a:cubicBezTo>
                  <a:lnTo>
                    <a:pt x="40" y="1"/>
                  </a:lnTo>
                  <a:lnTo>
                    <a:pt x="0" y="120"/>
                  </a:lnTo>
                  <a:cubicBezTo>
                    <a:pt x="80" y="140"/>
                    <a:pt x="179" y="200"/>
                    <a:pt x="199" y="1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6"/>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6"/>
            <p:cNvSpPr/>
            <p:nvPr/>
          </p:nvSpPr>
          <p:spPr>
            <a:xfrm>
              <a:off x="618625" y="433625"/>
              <a:ext cx="671525" cy="687425"/>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6"/>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2" name="Google Shape;2322;p26"/>
          <p:cNvSpPr/>
          <p:nvPr/>
        </p:nvSpPr>
        <p:spPr>
          <a:xfrm rot="-6502854">
            <a:off x="411685" y="3132218"/>
            <a:ext cx="2102873" cy="1541037"/>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6"/>
          <p:cNvSpPr/>
          <p:nvPr/>
        </p:nvSpPr>
        <p:spPr>
          <a:xfrm>
            <a:off x="4234250" y="1268375"/>
            <a:ext cx="437995" cy="520073"/>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6"/>
          <p:cNvSpPr/>
          <p:nvPr/>
        </p:nvSpPr>
        <p:spPr>
          <a:xfrm rot="1649890">
            <a:off x="5330686" y="4039067"/>
            <a:ext cx="922467" cy="795254"/>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6"/>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6" name="Google Shape;2326;p26"/>
          <p:cNvGrpSpPr/>
          <p:nvPr/>
        </p:nvGrpSpPr>
        <p:grpSpPr>
          <a:xfrm>
            <a:off x="600600" y="519300"/>
            <a:ext cx="7942800" cy="494700"/>
            <a:chOff x="600600" y="519300"/>
            <a:chExt cx="7942800" cy="494700"/>
          </a:xfrm>
        </p:grpSpPr>
        <p:sp>
          <p:nvSpPr>
            <p:cNvPr id="2327" name="Google Shape;2327;p26"/>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8" name="Google Shape;2328;p26"/>
            <p:cNvGrpSpPr/>
            <p:nvPr/>
          </p:nvGrpSpPr>
          <p:grpSpPr>
            <a:xfrm>
              <a:off x="7542569" y="681111"/>
              <a:ext cx="789243" cy="171052"/>
              <a:chOff x="733775" y="310686"/>
              <a:chExt cx="789243" cy="171052"/>
            </a:xfrm>
          </p:grpSpPr>
          <p:sp>
            <p:nvSpPr>
              <p:cNvPr id="2329" name="Google Shape;2329;p26"/>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2330" name="Google Shape;2330;p26"/>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2331" name="Google Shape;2331;p26"/>
              <p:cNvGrpSpPr/>
              <p:nvPr/>
            </p:nvGrpSpPr>
            <p:grpSpPr>
              <a:xfrm>
                <a:off x="1015525" y="313175"/>
                <a:ext cx="184510" cy="164017"/>
                <a:chOff x="7228702" y="774508"/>
                <a:chExt cx="285046" cy="253347"/>
              </a:xfrm>
            </p:grpSpPr>
            <p:grpSp>
              <p:nvGrpSpPr>
                <p:cNvPr id="2332" name="Google Shape;2332;p26"/>
                <p:cNvGrpSpPr/>
                <p:nvPr/>
              </p:nvGrpSpPr>
              <p:grpSpPr>
                <a:xfrm>
                  <a:off x="7313001" y="774508"/>
                  <a:ext cx="200747" cy="228523"/>
                  <a:chOff x="7313001" y="774508"/>
                  <a:chExt cx="200747" cy="228523"/>
                </a:xfrm>
              </p:grpSpPr>
              <p:sp>
                <p:nvSpPr>
                  <p:cNvPr id="2333" name="Google Shape;2333;p26"/>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334" name="Google Shape;2334;p26"/>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5" name="Google Shape;2335;p26"/>
                <p:cNvGrpSpPr/>
                <p:nvPr/>
              </p:nvGrpSpPr>
              <p:grpSpPr>
                <a:xfrm>
                  <a:off x="7228702" y="809455"/>
                  <a:ext cx="200757" cy="218400"/>
                  <a:chOff x="7269477" y="781280"/>
                  <a:chExt cx="200757" cy="218400"/>
                </a:xfrm>
              </p:grpSpPr>
              <p:sp>
                <p:nvSpPr>
                  <p:cNvPr id="2336" name="Google Shape;2336;p26"/>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337" name="Google Shape;2337;p26"/>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338" name="Google Shape;2338;p26"/>
            <p:cNvGrpSpPr/>
            <p:nvPr/>
          </p:nvGrpSpPr>
          <p:grpSpPr>
            <a:xfrm>
              <a:off x="812189" y="664537"/>
              <a:ext cx="800559" cy="204209"/>
              <a:chOff x="747420" y="664537"/>
              <a:chExt cx="800559" cy="204209"/>
            </a:xfrm>
          </p:grpSpPr>
          <p:grpSp>
            <p:nvGrpSpPr>
              <p:cNvPr id="2339" name="Google Shape;2339;p26"/>
              <p:cNvGrpSpPr/>
              <p:nvPr/>
            </p:nvGrpSpPr>
            <p:grpSpPr>
              <a:xfrm>
                <a:off x="1339984" y="664537"/>
                <a:ext cx="207995" cy="204209"/>
                <a:chOff x="1541700" y="658850"/>
                <a:chExt cx="253838" cy="249218"/>
              </a:xfrm>
            </p:grpSpPr>
            <p:sp>
              <p:nvSpPr>
                <p:cNvPr id="2340" name="Google Shape;2340;p26"/>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6"/>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2" name="Google Shape;2342;p26"/>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2343" name="Google Shape;2343;p26"/>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2344" name="Google Shape;2344;p26"/>
          <p:cNvSpPr txBox="1">
            <a:spLocks noGrp="1"/>
          </p:cNvSpPr>
          <p:nvPr>
            <p:ph type="subTitle" idx="1"/>
          </p:nvPr>
        </p:nvSpPr>
        <p:spPr>
          <a:xfrm>
            <a:off x="982575" y="2005050"/>
            <a:ext cx="3254100" cy="17664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345" name="Google Shape;2345;p26"/>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14">
    <p:spTree>
      <p:nvGrpSpPr>
        <p:cNvPr id="1" name="Shape 2346"/>
        <p:cNvGrpSpPr/>
        <p:nvPr/>
      </p:nvGrpSpPr>
      <p:grpSpPr>
        <a:xfrm>
          <a:off x="0" y="0"/>
          <a:ext cx="0" cy="0"/>
          <a:chOff x="0" y="0"/>
          <a:chExt cx="0" cy="0"/>
        </a:xfrm>
      </p:grpSpPr>
      <p:sp>
        <p:nvSpPr>
          <p:cNvPr id="2406" name="Google Shape;2406;p27"/>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rot="-6029955">
            <a:off x="6739415" y="640016"/>
            <a:ext cx="1982609" cy="1550917"/>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8" name="Google Shape;2408;p27"/>
          <p:cNvGrpSpPr/>
          <p:nvPr/>
        </p:nvGrpSpPr>
        <p:grpSpPr>
          <a:xfrm rot="10800000">
            <a:off x="599996" y="3726518"/>
            <a:ext cx="1242460" cy="1052104"/>
            <a:chOff x="478350" y="433625"/>
            <a:chExt cx="811800" cy="687425"/>
          </a:xfrm>
        </p:grpSpPr>
        <p:sp>
          <p:nvSpPr>
            <p:cNvPr id="2409" name="Google Shape;2409;p27"/>
            <p:cNvSpPr/>
            <p:nvPr/>
          </p:nvSpPr>
          <p:spPr>
            <a:xfrm>
              <a:off x="505225" y="579850"/>
              <a:ext cx="5000" cy="5000"/>
            </a:xfrm>
            <a:custGeom>
              <a:avLst/>
              <a:gdLst/>
              <a:ahLst/>
              <a:cxnLst/>
              <a:rect l="l" t="t" r="r" b="b"/>
              <a:pathLst>
                <a:path w="200" h="200" extrusionOk="0">
                  <a:moveTo>
                    <a:pt x="120" y="200"/>
                  </a:moveTo>
                  <a:cubicBezTo>
                    <a:pt x="140" y="140"/>
                    <a:pt x="199" y="41"/>
                    <a:pt x="120" y="1"/>
                  </a:cubicBezTo>
                  <a:cubicBezTo>
                    <a:pt x="40" y="41"/>
                    <a:pt x="0" y="140"/>
                    <a:pt x="120" y="2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519650" y="589300"/>
              <a:ext cx="5000" cy="5000"/>
            </a:xfrm>
            <a:custGeom>
              <a:avLst/>
              <a:gdLst/>
              <a:ahLst/>
              <a:cxnLst/>
              <a:rect l="l" t="t" r="r" b="b"/>
              <a:pathLst>
                <a:path w="200" h="200" extrusionOk="0">
                  <a:moveTo>
                    <a:pt x="199" y="140"/>
                  </a:moveTo>
                  <a:cubicBezTo>
                    <a:pt x="179" y="120"/>
                    <a:pt x="159" y="100"/>
                    <a:pt x="179" y="41"/>
                  </a:cubicBezTo>
                  <a:lnTo>
                    <a:pt x="40" y="1"/>
                  </a:lnTo>
                  <a:lnTo>
                    <a:pt x="0" y="120"/>
                  </a:lnTo>
                  <a:cubicBezTo>
                    <a:pt x="80" y="140"/>
                    <a:pt x="179" y="200"/>
                    <a:pt x="199" y="1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7"/>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7"/>
            <p:cNvSpPr/>
            <p:nvPr/>
          </p:nvSpPr>
          <p:spPr>
            <a:xfrm>
              <a:off x="618625" y="433625"/>
              <a:ext cx="671525" cy="687425"/>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7"/>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4" name="Google Shape;2414;p27"/>
          <p:cNvSpPr/>
          <p:nvPr/>
        </p:nvSpPr>
        <p:spPr>
          <a:xfrm rot="4144145">
            <a:off x="890906" y="671673"/>
            <a:ext cx="1318427" cy="993147"/>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7695775" y="2061200"/>
            <a:ext cx="559090" cy="510541"/>
          </a:xfrm>
          <a:custGeom>
            <a:avLst/>
            <a:gdLst/>
            <a:ahLst/>
            <a:cxnLst/>
            <a:rect l="l" t="t" r="r" b="b"/>
            <a:pathLst>
              <a:path w="11919" h="10884" extrusionOk="0">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773175" y="3566375"/>
            <a:ext cx="429971" cy="510546"/>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1015250" y="1475600"/>
            <a:ext cx="888513" cy="765982"/>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8" name="Google Shape;2418;p27"/>
          <p:cNvGrpSpPr/>
          <p:nvPr/>
        </p:nvGrpSpPr>
        <p:grpSpPr>
          <a:xfrm>
            <a:off x="7993745" y="3647770"/>
            <a:ext cx="559096" cy="955702"/>
            <a:chOff x="478350" y="474400"/>
            <a:chExt cx="344250" cy="588450"/>
          </a:xfrm>
        </p:grpSpPr>
        <p:sp>
          <p:nvSpPr>
            <p:cNvPr id="2419" name="Google Shape;2419;p27"/>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7"/>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1" name="Google Shape;2421;p27"/>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2" name="Google Shape;2422;p27"/>
          <p:cNvGrpSpPr/>
          <p:nvPr/>
        </p:nvGrpSpPr>
        <p:grpSpPr>
          <a:xfrm>
            <a:off x="600600" y="519300"/>
            <a:ext cx="7942800" cy="494700"/>
            <a:chOff x="600600" y="519300"/>
            <a:chExt cx="7942800" cy="494700"/>
          </a:xfrm>
        </p:grpSpPr>
        <p:sp>
          <p:nvSpPr>
            <p:cNvPr id="2423" name="Google Shape;2423;p27"/>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4" name="Google Shape;2424;p27"/>
            <p:cNvGrpSpPr/>
            <p:nvPr/>
          </p:nvGrpSpPr>
          <p:grpSpPr>
            <a:xfrm>
              <a:off x="7542569" y="681111"/>
              <a:ext cx="789243" cy="171052"/>
              <a:chOff x="733775" y="310686"/>
              <a:chExt cx="789243" cy="171052"/>
            </a:xfrm>
          </p:grpSpPr>
          <p:sp>
            <p:nvSpPr>
              <p:cNvPr id="2425" name="Google Shape;2425;p27"/>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2426" name="Google Shape;2426;p27"/>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2427" name="Google Shape;2427;p27"/>
              <p:cNvGrpSpPr/>
              <p:nvPr/>
            </p:nvGrpSpPr>
            <p:grpSpPr>
              <a:xfrm>
                <a:off x="1015525" y="313175"/>
                <a:ext cx="184510" cy="164017"/>
                <a:chOff x="7228702" y="774508"/>
                <a:chExt cx="285046" cy="253347"/>
              </a:xfrm>
            </p:grpSpPr>
            <p:grpSp>
              <p:nvGrpSpPr>
                <p:cNvPr id="2428" name="Google Shape;2428;p27"/>
                <p:cNvGrpSpPr/>
                <p:nvPr/>
              </p:nvGrpSpPr>
              <p:grpSpPr>
                <a:xfrm>
                  <a:off x="7313001" y="774508"/>
                  <a:ext cx="200747" cy="228523"/>
                  <a:chOff x="7313001" y="774508"/>
                  <a:chExt cx="200747" cy="228523"/>
                </a:xfrm>
              </p:grpSpPr>
              <p:sp>
                <p:nvSpPr>
                  <p:cNvPr id="2429" name="Google Shape;2429;p27"/>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430" name="Google Shape;2430;p27"/>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1" name="Google Shape;2431;p27"/>
                <p:cNvGrpSpPr/>
                <p:nvPr/>
              </p:nvGrpSpPr>
              <p:grpSpPr>
                <a:xfrm>
                  <a:off x="7228702" y="809455"/>
                  <a:ext cx="200757" cy="218400"/>
                  <a:chOff x="7269477" y="781280"/>
                  <a:chExt cx="200757" cy="218400"/>
                </a:xfrm>
              </p:grpSpPr>
              <p:sp>
                <p:nvSpPr>
                  <p:cNvPr id="2432" name="Google Shape;2432;p27"/>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433" name="Google Shape;2433;p27"/>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34" name="Google Shape;2434;p27"/>
            <p:cNvGrpSpPr/>
            <p:nvPr/>
          </p:nvGrpSpPr>
          <p:grpSpPr>
            <a:xfrm>
              <a:off x="812189" y="664537"/>
              <a:ext cx="800559" cy="204209"/>
              <a:chOff x="747420" y="664537"/>
              <a:chExt cx="800559" cy="204209"/>
            </a:xfrm>
          </p:grpSpPr>
          <p:grpSp>
            <p:nvGrpSpPr>
              <p:cNvPr id="2435" name="Google Shape;2435;p27"/>
              <p:cNvGrpSpPr/>
              <p:nvPr/>
            </p:nvGrpSpPr>
            <p:grpSpPr>
              <a:xfrm>
                <a:off x="1339984" y="664537"/>
                <a:ext cx="207995" cy="204209"/>
                <a:chOff x="1541700" y="658850"/>
                <a:chExt cx="253838" cy="249218"/>
              </a:xfrm>
            </p:grpSpPr>
            <p:sp>
              <p:nvSpPr>
                <p:cNvPr id="2436" name="Google Shape;2436;p27"/>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7"/>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8" name="Google Shape;2438;p27"/>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2439" name="Google Shape;2439;p27"/>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2440" name="Google Shape;2440;p27"/>
          <p:cNvSpPr txBox="1">
            <a:spLocks noGrp="1"/>
          </p:cNvSpPr>
          <p:nvPr>
            <p:ph type="subTitle" idx="1"/>
          </p:nvPr>
        </p:nvSpPr>
        <p:spPr>
          <a:xfrm>
            <a:off x="3164550" y="2267675"/>
            <a:ext cx="2814900" cy="4191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a:solidFill>
                  <a:srgbClr val="434343"/>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441" name="Google Shape;2441;p27"/>
          <p:cNvSpPr txBox="1">
            <a:spLocks noGrp="1"/>
          </p:cNvSpPr>
          <p:nvPr>
            <p:ph type="title"/>
          </p:nvPr>
        </p:nvSpPr>
        <p:spPr>
          <a:xfrm>
            <a:off x="720000" y="1035825"/>
            <a:ext cx="7704000" cy="7593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72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42" name="Google Shape;2442;p27"/>
          <p:cNvSpPr txBox="1">
            <a:spLocks noGrp="1"/>
          </p:cNvSpPr>
          <p:nvPr>
            <p:ph type="subTitle" idx="2"/>
          </p:nvPr>
        </p:nvSpPr>
        <p:spPr>
          <a:xfrm>
            <a:off x="3164550" y="2686775"/>
            <a:ext cx="2814900" cy="7593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443" name="Google Shape;2443;p27"/>
          <p:cNvSpPr txBox="1"/>
          <p:nvPr/>
        </p:nvSpPr>
        <p:spPr>
          <a:xfrm>
            <a:off x="2214600" y="3595325"/>
            <a:ext cx="4714800" cy="5301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solidFill>
                  <a:srgbClr val="434343"/>
                </a:solidFill>
                <a:latin typeface="Varela Round"/>
                <a:ea typeface="Varela Round"/>
                <a:cs typeface="Varela Round"/>
                <a:sym typeface="Varela Round"/>
              </a:rPr>
              <a:t>CREDITS: This presentation template was created by </a:t>
            </a:r>
            <a:r>
              <a:rPr lang="en" sz="1200" b="1">
                <a:solidFill>
                  <a:srgbClr val="434343"/>
                </a:solidFill>
                <a:uFill>
                  <a:noFill/>
                </a:uFill>
                <a:latin typeface="Varela Round"/>
                <a:ea typeface="Varela Round"/>
                <a:cs typeface="Varela Round"/>
                <a:sym typeface="Varela Round"/>
                <a:hlinkClick r:id="rId2">
                  <a:extLst>
                    <a:ext uri="{A12FA001-AC4F-418D-AE19-62706E023703}">
                      <ahyp:hlinkClr xmlns:ahyp="http://schemas.microsoft.com/office/drawing/2018/hyperlinkcolor" val="tx"/>
                    </a:ext>
                  </a:extLst>
                </a:hlinkClick>
              </a:rPr>
              <a:t>Slidesgo</a:t>
            </a:r>
            <a:r>
              <a:rPr lang="en" sz="1200">
                <a:solidFill>
                  <a:srgbClr val="434343"/>
                </a:solidFill>
                <a:latin typeface="Varela Round"/>
                <a:ea typeface="Varela Round"/>
                <a:cs typeface="Varela Round"/>
                <a:sym typeface="Varela Round"/>
              </a:rPr>
              <a:t>, including icons by </a:t>
            </a:r>
            <a:r>
              <a:rPr lang="en" sz="1200" b="1">
                <a:solidFill>
                  <a:srgbClr val="434343"/>
                </a:solidFill>
                <a:uFill>
                  <a:noFill/>
                </a:uFill>
                <a:latin typeface="Varela Round"/>
                <a:ea typeface="Varela Round"/>
                <a:cs typeface="Varela Round"/>
                <a:sym typeface="Varela Round"/>
                <a:hlinkClick r:id="rId3">
                  <a:extLst>
                    <a:ext uri="{A12FA001-AC4F-418D-AE19-62706E023703}">
                      <ahyp:hlinkClr xmlns:ahyp="http://schemas.microsoft.com/office/drawing/2018/hyperlinkcolor" val="tx"/>
                    </a:ext>
                  </a:extLst>
                </a:hlinkClick>
              </a:rPr>
              <a:t>Flaticon</a:t>
            </a:r>
            <a:r>
              <a:rPr lang="en" sz="1200">
                <a:solidFill>
                  <a:srgbClr val="434343"/>
                </a:solidFill>
                <a:latin typeface="Varela Round"/>
                <a:ea typeface="Varela Round"/>
                <a:cs typeface="Varela Round"/>
                <a:sym typeface="Varela Round"/>
              </a:rPr>
              <a:t>, infographics &amp; images by </a:t>
            </a:r>
            <a:r>
              <a:rPr lang="en" sz="1200" b="1">
                <a:solidFill>
                  <a:srgbClr val="434343"/>
                </a:solidFill>
                <a:uFill>
                  <a:noFill/>
                </a:uFill>
                <a:latin typeface="Varela Round"/>
                <a:ea typeface="Varela Round"/>
                <a:cs typeface="Varela Round"/>
                <a:sym typeface="Varela Round"/>
                <a:hlinkClick r:id="rId4">
                  <a:extLst>
                    <a:ext uri="{A12FA001-AC4F-418D-AE19-62706E023703}">
                      <ahyp:hlinkClr xmlns:ahyp="http://schemas.microsoft.com/office/drawing/2018/hyperlinkcolor" val="tx"/>
                    </a:ext>
                  </a:extLst>
                </a:hlinkClick>
              </a:rPr>
              <a:t>Freepik</a:t>
            </a:r>
            <a:endParaRPr sz="1200" b="1">
              <a:solidFill>
                <a:schemeClr val="dk2"/>
              </a:solidFill>
              <a:latin typeface="Varela Round"/>
              <a:ea typeface="Varela Round"/>
              <a:cs typeface="Varela Round"/>
              <a:sym typeface="Varela Roun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5">
    <p:spTree>
      <p:nvGrpSpPr>
        <p:cNvPr id="1" name="Shape 2444"/>
        <p:cNvGrpSpPr/>
        <p:nvPr/>
      </p:nvGrpSpPr>
      <p:grpSpPr>
        <a:xfrm>
          <a:off x="0" y="0"/>
          <a:ext cx="0" cy="0"/>
          <a:chOff x="0" y="0"/>
          <a:chExt cx="0" cy="0"/>
        </a:xfrm>
      </p:grpSpPr>
      <p:sp>
        <p:nvSpPr>
          <p:cNvPr id="2504" name="Google Shape;2504;p28"/>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5" name="Google Shape;2505;p28"/>
          <p:cNvGrpSpPr/>
          <p:nvPr/>
        </p:nvGrpSpPr>
        <p:grpSpPr>
          <a:xfrm rot="-5400000">
            <a:off x="7598805" y="823914"/>
            <a:ext cx="368499" cy="424474"/>
            <a:chOff x="3150425" y="3024575"/>
            <a:chExt cx="130350" cy="150150"/>
          </a:xfrm>
        </p:grpSpPr>
        <p:sp>
          <p:nvSpPr>
            <p:cNvPr id="2506" name="Google Shape;2506;p28"/>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8"/>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8"/>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8"/>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8"/>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8"/>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8"/>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8"/>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4" name="Google Shape;2514;p28"/>
          <p:cNvGrpSpPr/>
          <p:nvPr/>
        </p:nvGrpSpPr>
        <p:grpSpPr>
          <a:xfrm rot="9715366" flipH="1">
            <a:off x="8134543" y="833393"/>
            <a:ext cx="578893" cy="989541"/>
            <a:chOff x="478350" y="474400"/>
            <a:chExt cx="344250" cy="588450"/>
          </a:xfrm>
        </p:grpSpPr>
        <p:sp>
          <p:nvSpPr>
            <p:cNvPr id="2515" name="Google Shape;2515;p28"/>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8"/>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28"/>
          <p:cNvGrpSpPr/>
          <p:nvPr/>
        </p:nvGrpSpPr>
        <p:grpSpPr>
          <a:xfrm>
            <a:off x="600600" y="519300"/>
            <a:ext cx="7942800" cy="494700"/>
            <a:chOff x="600600" y="519300"/>
            <a:chExt cx="7942800" cy="494700"/>
          </a:xfrm>
        </p:grpSpPr>
        <p:sp>
          <p:nvSpPr>
            <p:cNvPr id="2518" name="Google Shape;2518;p28"/>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9" name="Google Shape;2519;p28"/>
            <p:cNvGrpSpPr/>
            <p:nvPr/>
          </p:nvGrpSpPr>
          <p:grpSpPr>
            <a:xfrm>
              <a:off x="7542569" y="681111"/>
              <a:ext cx="789243" cy="171052"/>
              <a:chOff x="733775" y="310686"/>
              <a:chExt cx="789243" cy="171052"/>
            </a:xfrm>
          </p:grpSpPr>
          <p:sp>
            <p:nvSpPr>
              <p:cNvPr id="2520" name="Google Shape;2520;p28"/>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2521" name="Google Shape;2521;p28"/>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2522" name="Google Shape;2522;p28"/>
              <p:cNvGrpSpPr/>
              <p:nvPr/>
            </p:nvGrpSpPr>
            <p:grpSpPr>
              <a:xfrm>
                <a:off x="1015525" y="313175"/>
                <a:ext cx="184510" cy="164017"/>
                <a:chOff x="7228702" y="774508"/>
                <a:chExt cx="285046" cy="253347"/>
              </a:xfrm>
            </p:grpSpPr>
            <p:grpSp>
              <p:nvGrpSpPr>
                <p:cNvPr id="2523" name="Google Shape;2523;p28"/>
                <p:cNvGrpSpPr/>
                <p:nvPr/>
              </p:nvGrpSpPr>
              <p:grpSpPr>
                <a:xfrm>
                  <a:off x="7313001" y="774508"/>
                  <a:ext cx="200747" cy="228523"/>
                  <a:chOff x="7313001" y="774508"/>
                  <a:chExt cx="200747" cy="228523"/>
                </a:xfrm>
              </p:grpSpPr>
              <p:sp>
                <p:nvSpPr>
                  <p:cNvPr id="2524" name="Google Shape;2524;p28"/>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525" name="Google Shape;2525;p28"/>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6" name="Google Shape;2526;p28"/>
                <p:cNvGrpSpPr/>
                <p:nvPr/>
              </p:nvGrpSpPr>
              <p:grpSpPr>
                <a:xfrm>
                  <a:off x="7228702" y="809455"/>
                  <a:ext cx="200757" cy="218400"/>
                  <a:chOff x="7269477" y="781280"/>
                  <a:chExt cx="200757" cy="218400"/>
                </a:xfrm>
              </p:grpSpPr>
              <p:sp>
                <p:nvSpPr>
                  <p:cNvPr id="2527" name="Google Shape;2527;p28"/>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528" name="Google Shape;2528;p28"/>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29" name="Google Shape;2529;p28"/>
            <p:cNvGrpSpPr/>
            <p:nvPr/>
          </p:nvGrpSpPr>
          <p:grpSpPr>
            <a:xfrm>
              <a:off x="812189" y="664537"/>
              <a:ext cx="800559" cy="204209"/>
              <a:chOff x="747420" y="664537"/>
              <a:chExt cx="800559" cy="204209"/>
            </a:xfrm>
          </p:grpSpPr>
          <p:grpSp>
            <p:nvGrpSpPr>
              <p:cNvPr id="2530" name="Google Shape;2530;p28"/>
              <p:cNvGrpSpPr/>
              <p:nvPr/>
            </p:nvGrpSpPr>
            <p:grpSpPr>
              <a:xfrm>
                <a:off x="1339984" y="664537"/>
                <a:ext cx="207995" cy="204209"/>
                <a:chOff x="1541700" y="658850"/>
                <a:chExt cx="253838" cy="249218"/>
              </a:xfrm>
            </p:grpSpPr>
            <p:sp>
              <p:nvSpPr>
                <p:cNvPr id="2531" name="Google Shape;2531;p28"/>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8"/>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3" name="Google Shape;2533;p28"/>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2534" name="Google Shape;2534;p28"/>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grpSp>
        <p:nvGrpSpPr>
          <p:cNvPr id="2535" name="Google Shape;2535;p28"/>
          <p:cNvGrpSpPr/>
          <p:nvPr/>
        </p:nvGrpSpPr>
        <p:grpSpPr>
          <a:xfrm>
            <a:off x="5622860" y="4267818"/>
            <a:ext cx="971096" cy="494681"/>
            <a:chOff x="2094425" y="748900"/>
            <a:chExt cx="887900" cy="452300"/>
          </a:xfrm>
        </p:grpSpPr>
        <p:sp>
          <p:nvSpPr>
            <p:cNvPr id="2536" name="Google Shape;2536;p28"/>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8"/>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8"/>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8"/>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0" name="Google Shape;2540;p28"/>
          <p:cNvSpPr/>
          <p:nvPr/>
        </p:nvSpPr>
        <p:spPr>
          <a:xfrm>
            <a:off x="720000" y="4202949"/>
            <a:ext cx="393256" cy="466950"/>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8"/>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5_1">
    <p:spTree>
      <p:nvGrpSpPr>
        <p:cNvPr id="1" name="Shape 2542"/>
        <p:cNvGrpSpPr/>
        <p:nvPr/>
      </p:nvGrpSpPr>
      <p:grpSpPr>
        <a:xfrm>
          <a:off x="0" y="0"/>
          <a:ext cx="0" cy="0"/>
          <a:chOff x="0" y="0"/>
          <a:chExt cx="0" cy="0"/>
        </a:xfrm>
      </p:grpSpPr>
      <p:grpSp>
        <p:nvGrpSpPr>
          <p:cNvPr id="2543" name="Google Shape;2543;p29"/>
          <p:cNvGrpSpPr/>
          <p:nvPr/>
        </p:nvGrpSpPr>
        <p:grpSpPr>
          <a:xfrm>
            <a:off x="-23004" y="-1"/>
            <a:ext cx="9177565" cy="5143390"/>
            <a:chOff x="-23004" y="-1"/>
            <a:chExt cx="9177565" cy="5143390"/>
          </a:xfrm>
        </p:grpSpPr>
        <p:sp>
          <p:nvSpPr>
            <p:cNvPr id="2544" name="Google Shape;2544;p29"/>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9"/>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9"/>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9"/>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9"/>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9"/>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9"/>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9"/>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9"/>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9"/>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9"/>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9"/>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9"/>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9"/>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9"/>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9"/>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9"/>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9"/>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9"/>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9"/>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9"/>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9"/>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9"/>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9"/>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9"/>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9"/>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9"/>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9"/>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9"/>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9"/>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9"/>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9"/>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9"/>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9"/>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9"/>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9"/>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9"/>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9"/>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9"/>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9"/>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9"/>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9"/>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9"/>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9"/>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9"/>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9"/>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9"/>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9"/>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1" name="Google Shape;2661;p29"/>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9"/>
          <p:cNvSpPr/>
          <p:nvPr/>
        </p:nvSpPr>
        <p:spPr>
          <a:xfrm>
            <a:off x="5975076" y="4136476"/>
            <a:ext cx="2588600" cy="644575"/>
          </a:xfrm>
          <a:custGeom>
            <a:avLst/>
            <a:gdLst/>
            <a:ahLst/>
            <a:cxnLst/>
            <a:rect l="l" t="t" r="r" b="b"/>
            <a:pathLst>
              <a:path w="103544" h="25783" extrusionOk="0">
                <a:moveTo>
                  <a:pt x="5928" y="25504"/>
                </a:moveTo>
                <a:cubicBezTo>
                  <a:pt x="19744" y="26038"/>
                  <a:pt x="75739" y="25735"/>
                  <a:pt x="91923" y="25183"/>
                </a:cubicBezTo>
                <a:cubicBezTo>
                  <a:pt x="108107" y="24631"/>
                  <a:pt x="101894" y="26323"/>
                  <a:pt x="103033" y="22192"/>
                </a:cubicBezTo>
                <a:cubicBezTo>
                  <a:pt x="104173" y="18061"/>
                  <a:pt x="103674" y="2660"/>
                  <a:pt x="98760" y="399"/>
                </a:cubicBezTo>
                <a:cubicBezTo>
                  <a:pt x="93846" y="-1862"/>
                  <a:pt x="79638" y="6115"/>
                  <a:pt x="73549" y="8625"/>
                </a:cubicBezTo>
                <a:cubicBezTo>
                  <a:pt x="67460" y="11136"/>
                  <a:pt x="68458" y="14981"/>
                  <a:pt x="62226" y="15462"/>
                </a:cubicBezTo>
                <a:cubicBezTo>
                  <a:pt x="55995" y="15943"/>
                  <a:pt x="42944" y="10833"/>
                  <a:pt x="36160" y="11509"/>
                </a:cubicBezTo>
                <a:cubicBezTo>
                  <a:pt x="29377" y="12186"/>
                  <a:pt x="26047" y="17776"/>
                  <a:pt x="21525" y="19521"/>
                </a:cubicBezTo>
                <a:cubicBezTo>
                  <a:pt x="17003" y="21266"/>
                  <a:pt x="11626" y="20981"/>
                  <a:pt x="9026" y="21978"/>
                </a:cubicBezTo>
                <a:cubicBezTo>
                  <a:pt x="6427" y="22975"/>
                  <a:pt x="-7888" y="24970"/>
                  <a:pt x="5928" y="25504"/>
                </a:cubicBezTo>
                <a:close/>
              </a:path>
            </a:pathLst>
          </a:custGeom>
          <a:solidFill>
            <a:schemeClr val="accent6"/>
          </a:solidFill>
          <a:ln>
            <a:noFill/>
          </a:ln>
        </p:spPr>
      </p:sp>
      <p:grpSp>
        <p:nvGrpSpPr>
          <p:cNvPr id="2663" name="Google Shape;2663;p29"/>
          <p:cNvGrpSpPr/>
          <p:nvPr/>
        </p:nvGrpSpPr>
        <p:grpSpPr>
          <a:xfrm>
            <a:off x="584625" y="540000"/>
            <a:ext cx="1265537" cy="1405864"/>
            <a:chOff x="600600" y="540000"/>
            <a:chExt cx="1265537" cy="1405864"/>
          </a:xfrm>
        </p:grpSpPr>
        <p:sp>
          <p:nvSpPr>
            <p:cNvPr id="2664" name="Google Shape;2664;p29"/>
            <p:cNvSpPr/>
            <p:nvPr/>
          </p:nvSpPr>
          <p:spPr>
            <a:xfrm>
              <a:off x="702549" y="636668"/>
              <a:ext cx="1059313" cy="1309196"/>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9"/>
            <p:cNvSpPr/>
            <p:nvPr/>
          </p:nvSpPr>
          <p:spPr>
            <a:xfrm>
              <a:off x="600600" y="540000"/>
              <a:ext cx="1034250" cy="1287995"/>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9"/>
            <p:cNvSpPr/>
            <p:nvPr/>
          </p:nvSpPr>
          <p:spPr>
            <a:xfrm>
              <a:off x="946406" y="780744"/>
              <a:ext cx="919732" cy="1073381"/>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7" name="Google Shape;2667;p29"/>
          <p:cNvGrpSpPr/>
          <p:nvPr/>
        </p:nvGrpSpPr>
        <p:grpSpPr>
          <a:xfrm>
            <a:off x="600600" y="519300"/>
            <a:ext cx="7942800" cy="494700"/>
            <a:chOff x="600600" y="519300"/>
            <a:chExt cx="7942800" cy="494700"/>
          </a:xfrm>
        </p:grpSpPr>
        <p:sp>
          <p:nvSpPr>
            <p:cNvPr id="2668" name="Google Shape;2668;p29"/>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9" name="Google Shape;2669;p29"/>
            <p:cNvGrpSpPr/>
            <p:nvPr/>
          </p:nvGrpSpPr>
          <p:grpSpPr>
            <a:xfrm>
              <a:off x="7542569" y="681111"/>
              <a:ext cx="789243" cy="171052"/>
              <a:chOff x="733775" y="310686"/>
              <a:chExt cx="789243" cy="171052"/>
            </a:xfrm>
          </p:grpSpPr>
          <p:sp>
            <p:nvSpPr>
              <p:cNvPr id="2670" name="Google Shape;2670;p29"/>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2671" name="Google Shape;2671;p29"/>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2672" name="Google Shape;2672;p29"/>
              <p:cNvGrpSpPr/>
              <p:nvPr/>
            </p:nvGrpSpPr>
            <p:grpSpPr>
              <a:xfrm>
                <a:off x="1015525" y="313175"/>
                <a:ext cx="184510" cy="164017"/>
                <a:chOff x="7228702" y="774508"/>
                <a:chExt cx="285046" cy="253347"/>
              </a:xfrm>
            </p:grpSpPr>
            <p:grpSp>
              <p:nvGrpSpPr>
                <p:cNvPr id="2673" name="Google Shape;2673;p29"/>
                <p:cNvGrpSpPr/>
                <p:nvPr/>
              </p:nvGrpSpPr>
              <p:grpSpPr>
                <a:xfrm>
                  <a:off x="7313001" y="774508"/>
                  <a:ext cx="200747" cy="228523"/>
                  <a:chOff x="7313001" y="774508"/>
                  <a:chExt cx="200747" cy="228523"/>
                </a:xfrm>
              </p:grpSpPr>
              <p:sp>
                <p:nvSpPr>
                  <p:cNvPr id="2674" name="Google Shape;2674;p29"/>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675" name="Google Shape;2675;p29"/>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6" name="Google Shape;2676;p29"/>
                <p:cNvGrpSpPr/>
                <p:nvPr/>
              </p:nvGrpSpPr>
              <p:grpSpPr>
                <a:xfrm>
                  <a:off x="7228702" y="809455"/>
                  <a:ext cx="200757" cy="218400"/>
                  <a:chOff x="7269477" y="781280"/>
                  <a:chExt cx="200757" cy="218400"/>
                </a:xfrm>
              </p:grpSpPr>
              <p:sp>
                <p:nvSpPr>
                  <p:cNvPr id="2677" name="Google Shape;2677;p29"/>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678" name="Google Shape;2678;p29"/>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79" name="Google Shape;2679;p29"/>
            <p:cNvGrpSpPr/>
            <p:nvPr/>
          </p:nvGrpSpPr>
          <p:grpSpPr>
            <a:xfrm>
              <a:off x="812189" y="664537"/>
              <a:ext cx="800559" cy="204209"/>
              <a:chOff x="747420" y="664537"/>
              <a:chExt cx="800559" cy="204209"/>
            </a:xfrm>
          </p:grpSpPr>
          <p:grpSp>
            <p:nvGrpSpPr>
              <p:cNvPr id="2680" name="Google Shape;2680;p29"/>
              <p:cNvGrpSpPr/>
              <p:nvPr/>
            </p:nvGrpSpPr>
            <p:grpSpPr>
              <a:xfrm>
                <a:off x="1339984" y="664537"/>
                <a:ext cx="207995" cy="204209"/>
                <a:chOff x="1541700" y="658850"/>
                <a:chExt cx="253838" cy="249218"/>
              </a:xfrm>
            </p:grpSpPr>
            <p:sp>
              <p:nvSpPr>
                <p:cNvPr id="2681" name="Google Shape;2681;p29"/>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9"/>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3" name="Google Shape;2683;p29"/>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2684" name="Google Shape;2684;p29"/>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2685" name="Google Shape;2685;p29"/>
          <p:cNvSpPr/>
          <p:nvPr/>
        </p:nvSpPr>
        <p:spPr>
          <a:xfrm>
            <a:off x="7499500" y="4196474"/>
            <a:ext cx="540148" cy="434668"/>
          </a:xfrm>
          <a:custGeom>
            <a:avLst/>
            <a:gdLst/>
            <a:ahLst/>
            <a:cxnLst/>
            <a:rect l="l" t="t" r="r" b="b"/>
            <a:pathLst>
              <a:path w="23956" h="19280" extrusionOk="0">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9"/>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62" name="Google Shape;162;p3"/>
          <p:cNvSpPr/>
          <p:nvPr/>
        </p:nvSpPr>
        <p:spPr>
          <a:xfrm>
            <a:off x="600600" y="760229"/>
            <a:ext cx="7942800" cy="4002271"/>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rot="10586678">
            <a:off x="536386" y="571640"/>
            <a:ext cx="1729888" cy="1334604"/>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3"/>
          <p:cNvGrpSpPr/>
          <p:nvPr/>
        </p:nvGrpSpPr>
        <p:grpSpPr>
          <a:xfrm>
            <a:off x="6794528" y="672184"/>
            <a:ext cx="1752839" cy="1484357"/>
            <a:chOff x="478350" y="433625"/>
            <a:chExt cx="811800" cy="687425"/>
          </a:xfrm>
        </p:grpSpPr>
        <p:sp>
          <p:nvSpPr>
            <p:cNvPr id="165" name="Google Shape;165;p3"/>
            <p:cNvSpPr/>
            <p:nvPr/>
          </p:nvSpPr>
          <p:spPr>
            <a:xfrm>
              <a:off x="505225" y="579850"/>
              <a:ext cx="5000" cy="5000"/>
            </a:xfrm>
            <a:custGeom>
              <a:avLst/>
              <a:gdLst/>
              <a:ahLst/>
              <a:cxnLst/>
              <a:rect l="l" t="t" r="r" b="b"/>
              <a:pathLst>
                <a:path w="200" h="200" extrusionOk="0">
                  <a:moveTo>
                    <a:pt x="120" y="200"/>
                  </a:moveTo>
                  <a:cubicBezTo>
                    <a:pt x="140" y="140"/>
                    <a:pt x="199" y="41"/>
                    <a:pt x="120" y="1"/>
                  </a:cubicBezTo>
                  <a:cubicBezTo>
                    <a:pt x="40" y="41"/>
                    <a:pt x="0" y="140"/>
                    <a:pt x="120" y="2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519650" y="589300"/>
              <a:ext cx="5000" cy="5000"/>
            </a:xfrm>
            <a:custGeom>
              <a:avLst/>
              <a:gdLst/>
              <a:ahLst/>
              <a:cxnLst/>
              <a:rect l="l" t="t" r="r" b="b"/>
              <a:pathLst>
                <a:path w="200" h="200" extrusionOk="0">
                  <a:moveTo>
                    <a:pt x="199" y="140"/>
                  </a:moveTo>
                  <a:cubicBezTo>
                    <a:pt x="179" y="120"/>
                    <a:pt x="159" y="100"/>
                    <a:pt x="179" y="41"/>
                  </a:cubicBezTo>
                  <a:lnTo>
                    <a:pt x="40" y="1"/>
                  </a:lnTo>
                  <a:lnTo>
                    <a:pt x="0" y="120"/>
                  </a:lnTo>
                  <a:cubicBezTo>
                    <a:pt x="80" y="140"/>
                    <a:pt x="179" y="200"/>
                    <a:pt x="199" y="1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18625" y="433625"/>
              <a:ext cx="671525" cy="687425"/>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3"/>
          <p:cNvSpPr/>
          <p:nvPr/>
        </p:nvSpPr>
        <p:spPr>
          <a:xfrm>
            <a:off x="600600" y="760229"/>
            <a:ext cx="7942800" cy="4002271"/>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3"/>
          <p:cNvGrpSpPr/>
          <p:nvPr/>
        </p:nvGrpSpPr>
        <p:grpSpPr>
          <a:xfrm rot="-111">
            <a:off x="1170254" y="1570415"/>
            <a:ext cx="549014" cy="637128"/>
            <a:chOff x="5170900" y="2972300"/>
            <a:chExt cx="176600" cy="204950"/>
          </a:xfrm>
        </p:grpSpPr>
        <p:sp>
          <p:nvSpPr>
            <p:cNvPr id="172" name="Google Shape;172;p3"/>
            <p:cNvSpPr/>
            <p:nvPr/>
          </p:nvSpPr>
          <p:spPr>
            <a:xfrm>
              <a:off x="5170900" y="2972300"/>
              <a:ext cx="176600" cy="204950"/>
            </a:xfrm>
            <a:custGeom>
              <a:avLst/>
              <a:gdLst/>
              <a:ahLst/>
              <a:cxnLst/>
              <a:rect l="l" t="t" r="r" b="b"/>
              <a:pathLst>
                <a:path w="7064" h="8198" extrusionOk="0">
                  <a:moveTo>
                    <a:pt x="3503" y="0"/>
                  </a:moveTo>
                  <a:cubicBezTo>
                    <a:pt x="3457" y="0"/>
                    <a:pt x="3410" y="1"/>
                    <a:pt x="3363" y="4"/>
                  </a:cubicBezTo>
                  <a:cubicBezTo>
                    <a:pt x="2507" y="4"/>
                    <a:pt x="1851" y="382"/>
                    <a:pt x="1353" y="959"/>
                  </a:cubicBezTo>
                  <a:cubicBezTo>
                    <a:pt x="1293" y="1018"/>
                    <a:pt x="1234" y="1078"/>
                    <a:pt x="1194" y="1158"/>
                  </a:cubicBezTo>
                  <a:cubicBezTo>
                    <a:pt x="975" y="1456"/>
                    <a:pt x="776" y="1774"/>
                    <a:pt x="637" y="2132"/>
                  </a:cubicBezTo>
                  <a:cubicBezTo>
                    <a:pt x="577" y="2232"/>
                    <a:pt x="537" y="2351"/>
                    <a:pt x="498" y="2451"/>
                  </a:cubicBezTo>
                  <a:cubicBezTo>
                    <a:pt x="318" y="2928"/>
                    <a:pt x="199" y="3406"/>
                    <a:pt x="120" y="3824"/>
                  </a:cubicBezTo>
                  <a:cubicBezTo>
                    <a:pt x="80" y="3983"/>
                    <a:pt x="60" y="4122"/>
                    <a:pt x="40" y="4261"/>
                  </a:cubicBezTo>
                  <a:cubicBezTo>
                    <a:pt x="40" y="4361"/>
                    <a:pt x="20" y="4440"/>
                    <a:pt x="20" y="4500"/>
                  </a:cubicBezTo>
                  <a:cubicBezTo>
                    <a:pt x="0" y="4779"/>
                    <a:pt x="0" y="5057"/>
                    <a:pt x="0" y="5316"/>
                  </a:cubicBezTo>
                  <a:cubicBezTo>
                    <a:pt x="20" y="5415"/>
                    <a:pt x="20" y="5535"/>
                    <a:pt x="40" y="5654"/>
                  </a:cubicBezTo>
                  <a:cubicBezTo>
                    <a:pt x="80" y="5952"/>
                    <a:pt x="139" y="6231"/>
                    <a:pt x="259" y="6470"/>
                  </a:cubicBezTo>
                  <a:cubicBezTo>
                    <a:pt x="279" y="6549"/>
                    <a:pt x="318" y="6629"/>
                    <a:pt x="358" y="6709"/>
                  </a:cubicBezTo>
                  <a:cubicBezTo>
                    <a:pt x="776" y="7544"/>
                    <a:pt x="1592" y="8101"/>
                    <a:pt x="2925" y="8181"/>
                  </a:cubicBezTo>
                  <a:cubicBezTo>
                    <a:pt x="3081" y="8192"/>
                    <a:pt x="3252" y="8198"/>
                    <a:pt x="3433" y="8198"/>
                  </a:cubicBezTo>
                  <a:cubicBezTo>
                    <a:pt x="4268" y="8198"/>
                    <a:pt x="5301" y="8065"/>
                    <a:pt x="5889" y="7624"/>
                  </a:cubicBezTo>
                  <a:cubicBezTo>
                    <a:pt x="6208" y="7405"/>
                    <a:pt x="6447" y="7126"/>
                    <a:pt x="6626" y="6828"/>
                  </a:cubicBezTo>
                  <a:cubicBezTo>
                    <a:pt x="6665" y="6748"/>
                    <a:pt x="6705" y="6669"/>
                    <a:pt x="6725" y="6609"/>
                  </a:cubicBezTo>
                  <a:cubicBezTo>
                    <a:pt x="6844" y="6350"/>
                    <a:pt x="6944" y="6072"/>
                    <a:pt x="6984" y="5793"/>
                  </a:cubicBezTo>
                  <a:cubicBezTo>
                    <a:pt x="7004" y="5694"/>
                    <a:pt x="7024" y="5594"/>
                    <a:pt x="7024" y="5495"/>
                  </a:cubicBezTo>
                  <a:cubicBezTo>
                    <a:pt x="7063" y="5137"/>
                    <a:pt x="7063" y="4799"/>
                    <a:pt x="7043" y="4480"/>
                  </a:cubicBezTo>
                  <a:cubicBezTo>
                    <a:pt x="7043" y="4460"/>
                    <a:pt x="7043" y="4460"/>
                    <a:pt x="7043" y="4440"/>
                  </a:cubicBezTo>
                  <a:cubicBezTo>
                    <a:pt x="7043" y="4321"/>
                    <a:pt x="7024" y="4202"/>
                    <a:pt x="7004" y="4082"/>
                  </a:cubicBezTo>
                  <a:cubicBezTo>
                    <a:pt x="6944" y="3605"/>
                    <a:pt x="6825" y="3127"/>
                    <a:pt x="6665" y="2709"/>
                  </a:cubicBezTo>
                  <a:cubicBezTo>
                    <a:pt x="6606" y="2530"/>
                    <a:pt x="6526" y="2371"/>
                    <a:pt x="6447" y="2212"/>
                  </a:cubicBezTo>
                  <a:cubicBezTo>
                    <a:pt x="6228" y="1735"/>
                    <a:pt x="5949" y="1317"/>
                    <a:pt x="5611" y="978"/>
                  </a:cubicBezTo>
                  <a:cubicBezTo>
                    <a:pt x="5571" y="919"/>
                    <a:pt x="5511" y="859"/>
                    <a:pt x="5452" y="819"/>
                  </a:cubicBezTo>
                  <a:cubicBezTo>
                    <a:pt x="4890" y="295"/>
                    <a:pt x="4241" y="0"/>
                    <a:pt x="3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5183325" y="3022475"/>
              <a:ext cx="154225" cy="32975"/>
            </a:xfrm>
            <a:custGeom>
              <a:avLst/>
              <a:gdLst/>
              <a:ahLst/>
              <a:cxnLst/>
              <a:rect l="l" t="t" r="r" b="b"/>
              <a:pathLst>
                <a:path w="6169" h="1319" extrusionOk="0">
                  <a:moveTo>
                    <a:pt x="5430" y="1"/>
                  </a:moveTo>
                  <a:cubicBezTo>
                    <a:pt x="5261" y="1"/>
                    <a:pt x="5088" y="72"/>
                    <a:pt x="4915" y="245"/>
                  </a:cubicBezTo>
                  <a:cubicBezTo>
                    <a:pt x="4716" y="404"/>
                    <a:pt x="4616" y="663"/>
                    <a:pt x="4457" y="842"/>
                  </a:cubicBezTo>
                  <a:cubicBezTo>
                    <a:pt x="4356" y="956"/>
                    <a:pt x="4271" y="1001"/>
                    <a:pt x="4194" y="1001"/>
                  </a:cubicBezTo>
                  <a:cubicBezTo>
                    <a:pt x="4030" y="1001"/>
                    <a:pt x="3904" y="793"/>
                    <a:pt x="3741" y="603"/>
                  </a:cubicBezTo>
                  <a:cubicBezTo>
                    <a:pt x="3522" y="364"/>
                    <a:pt x="3283" y="26"/>
                    <a:pt x="2945" y="6"/>
                  </a:cubicBezTo>
                  <a:cubicBezTo>
                    <a:pt x="2925" y="4"/>
                    <a:pt x="2905" y="3"/>
                    <a:pt x="2885" y="3"/>
                  </a:cubicBezTo>
                  <a:cubicBezTo>
                    <a:pt x="2461" y="3"/>
                    <a:pt x="2178" y="397"/>
                    <a:pt x="1950" y="683"/>
                  </a:cubicBezTo>
                  <a:cubicBezTo>
                    <a:pt x="1804" y="856"/>
                    <a:pt x="1675" y="1002"/>
                    <a:pt x="1522" y="1002"/>
                  </a:cubicBezTo>
                  <a:cubicBezTo>
                    <a:pt x="1447" y="1002"/>
                    <a:pt x="1366" y="967"/>
                    <a:pt x="1274" y="881"/>
                  </a:cubicBezTo>
                  <a:cubicBezTo>
                    <a:pt x="1155" y="762"/>
                    <a:pt x="1075" y="603"/>
                    <a:pt x="975" y="464"/>
                  </a:cubicBezTo>
                  <a:cubicBezTo>
                    <a:pt x="762" y="204"/>
                    <a:pt x="537" y="97"/>
                    <a:pt x="326" y="97"/>
                  </a:cubicBezTo>
                  <a:cubicBezTo>
                    <a:pt x="263" y="97"/>
                    <a:pt x="200" y="107"/>
                    <a:pt x="140" y="125"/>
                  </a:cubicBezTo>
                  <a:cubicBezTo>
                    <a:pt x="80" y="225"/>
                    <a:pt x="40" y="344"/>
                    <a:pt x="1" y="444"/>
                  </a:cubicBezTo>
                  <a:cubicBezTo>
                    <a:pt x="96" y="388"/>
                    <a:pt x="194" y="355"/>
                    <a:pt x="294" y="355"/>
                  </a:cubicBezTo>
                  <a:cubicBezTo>
                    <a:pt x="445" y="355"/>
                    <a:pt x="601" y="431"/>
                    <a:pt x="757" y="623"/>
                  </a:cubicBezTo>
                  <a:cubicBezTo>
                    <a:pt x="916" y="822"/>
                    <a:pt x="1035" y="1080"/>
                    <a:pt x="1254" y="1220"/>
                  </a:cubicBezTo>
                  <a:cubicBezTo>
                    <a:pt x="1354" y="1280"/>
                    <a:pt x="1446" y="1306"/>
                    <a:pt x="1530" y="1306"/>
                  </a:cubicBezTo>
                  <a:cubicBezTo>
                    <a:pt x="2065" y="1306"/>
                    <a:pt x="2320" y="257"/>
                    <a:pt x="2868" y="257"/>
                  </a:cubicBezTo>
                  <a:cubicBezTo>
                    <a:pt x="2918" y="257"/>
                    <a:pt x="2970" y="266"/>
                    <a:pt x="3025" y="285"/>
                  </a:cubicBezTo>
                  <a:cubicBezTo>
                    <a:pt x="3452" y="427"/>
                    <a:pt x="3752" y="1319"/>
                    <a:pt x="4253" y="1319"/>
                  </a:cubicBezTo>
                  <a:cubicBezTo>
                    <a:pt x="4311" y="1319"/>
                    <a:pt x="4373" y="1307"/>
                    <a:pt x="4437" y="1279"/>
                  </a:cubicBezTo>
                  <a:cubicBezTo>
                    <a:pt x="4835" y="1100"/>
                    <a:pt x="4855" y="364"/>
                    <a:pt x="5333" y="245"/>
                  </a:cubicBezTo>
                  <a:cubicBezTo>
                    <a:pt x="5358" y="239"/>
                    <a:pt x="5384" y="236"/>
                    <a:pt x="5411" y="236"/>
                  </a:cubicBezTo>
                  <a:cubicBezTo>
                    <a:pt x="5654" y="236"/>
                    <a:pt x="5935" y="469"/>
                    <a:pt x="6168" y="702"/>
                  </a:cubicBezTo>
                  <a:cubicBezTo>
                    <a:pt x="6109" y="523"/>
                    <a:pt x="6029" y="364"/>
                    <a:pt x="5950" y="205"/>
                  </a:cubicBezTo>
                  <a:cubicBezTo>
                    <a:pt x="5785" y="82"/>
                    <a:pt x="5610" y="1"/>
                    <a:pt x="5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5170900" y="3091725"/>
              <a:ext cx="175600" cy="32875"/>
            </a:xfrm>
            <a:custGeom>
              <a:avLst/>
              <a:gdLst/>
              <a:ahLst/>
              <a:cxnLst/>
              <a:rect l="l" t="t" r="r" b="b"/>
              <a:pathLst>
                <a:path w="7024" h="1315" extrusionOk="0">
                  <a:moveTo>
                    <a:pt x="3389" y="1"/>
                  </a:moveTo>
                  <a:cubicBezTo>
                    <a:pt x="2951" y="1"/>
                    <a:pt x="2680" y="387"/>
                    <a:pt x="2447" y="698"/>
                  </a:cubicBezTo>
                  <a:cubicBezTo>
                    <a:pt x="2301" y="857"/>
                    <a:pt x="2173" y="999"/>
                    <a:pt x="2021" y="999"/>
                  </a:cubicBezTo>
                  <a:cubicBezTo>
                    <a:pt x="1946" y="999"/>
                    <a:pt x="1864" y="963"/>
                    <a:pt x="1771" y="877"/>
                  </a:cubicBezTo>
                  <a:cubicBezTo>
                    <a:pt x="1652" y="778"/>
                    <a:pt x="1572" y="599"/>
                    <a:pt x="1472" y="479"/>
                  </a:cubicBezTo>
                  <a:cubicBezTo>
                    <a:pt x="1256" y="203"/>
                    <a:pt x="1037" y="91"/>
                    <a:pt x="820" y="91"/>
                  </a:cubicBezTo>
                  <a:cubicBezTo>
                    <a:pt x="537" y="91"/>
                    <a:pt x="259" y="280"/>
                    <a:pt x="0" y="539"/>
                  </a:cubicBezTo>
                  <a:cubicBezTo>
                    <a:pt x="20" y="638"/>
                    <a:pt x="20" y="758"/>
                    <a:pt x="40" y="877"/>
                  </a:cubicBezTo>
                  <a:cubicBezTo>
                    <a:pt x="272" y="607"/>
                    <a:pt x="528" y="353"/>
                    <a:pt x="799" y="353"/>
                  </a:cubicBezTo>
                  <a:cubicBezTo>
                    <a:pt x="947" y="353"/>
                    <a:pt x="1099" y="429"/>
                    <a:pt x="1254" y="618"/>
                  </a:cubicBezTo>
                  <a:cubicBezTo>
                    <a:pt x="1413" y="817"/>
                    <a:pt x="1532" y="1076"/>
                    <a:pt x="1751" y="1215"/>
                  </a:cubicBezTo>
                  <a:cubicBezTo>
                    <a:pt x="1850" y="1276"/>
                    <a:pt x="1940" y="1302"/>
                    <a:pt x="2024" y="1302"/>
                  </a:cubicBezTo>
                  <a:cubicBezTo>
                    <a:pt x="2548" y="1302"/>
                    <a:pt x="2815" y="272"/>
                    <a:pt x="3363" y="272"/>
                  </a:cubicBezTo>
                  <a:cubicBezTo>
                    <a:pt x="3414" y="272"/>
                    <a:pt x="3466" y="281"/>
                    <a:pt x="3522" y="300"/>
                  </a:cubicBezTo>
                  <a:cubicBezTo>
                    <a:pt x="3949" y="425"/>
                    <a:pt x="4249" y="1314"/>
                    <a:pt x="4735" y="1314"/>
                  </a:cubicBezTo>
                  <a:cubicBezTo>
                    <a:pt x="4792" y="1314"/>
                    <a:pt x="4852" y="1302"/>
                    <a:pt x="4915" y="1275"/>
                  </a:cubicBezTo>
                  <a:cubicBezTo>
                    <a:pt x="5332" y="1116"/>
                    <a:pt x="5352" y="360"/>
                    <a:pt x="5830" y="240"/>
                  </a:cubicBezTo>
                  <a:cubicBezTo>
                    <a:pt x="5852" y="236"/>
                    <a:pt x="5876" y="233"/>
                    <a:pt x="5899" y="233"/>
                  </a:cubicBezTo>
                  <a:cubicBezTo>
                    <a:pt x="6269" y="233"/>
                    <a:pt x="6739" y="792"/>
                    <a:pt x="6964" y="1016"/>
                  </a:cubicBezTo>
                  <a:lnTo>
                    <a:pt x="6984" y="1016"/>
                  </a:lnTo>
                  <a:cubicBezTo>
                    <a:pt x="7004" y="917"/>
                    <a:pt x="7024" y="817"/>
                    <a:pt x="7024" y="718"/>
                  </a:cubicBezTo>
                  <a:cubicBezTo>
                    <a:pt x="6686" y="395"/>
                    <a:pt x="6310" y="2"/>
                    <a:pt x="5907" y="2"/>
                  </a:cubicBezTo>
                  <a:cubicBezTo>
                    <a:pt x="5740" y="2"/>
                    <a:pt x="5568" y="71"/>
                    <a:pt x="5392" y="240"/>
                  </a:cubicBezTo>
                  <a:cubicBezTo>
                    <a:pt x="5213" y="419"/>
                    <a:pt x="5113" y="658"/>
                    <a:pt x="4954" y="837"/>
                  </a:cubicBezTo>
                  <a:cubicBezTo>
                    <a:pt x="4853" y="951"/>
                    <a:pt x="4768" y="997"/>
                    <a:pt x="4691" y="997"/>
                  </a:cubicBezTo>
                  <a:cubicBezTo>
                    <a:pt x="4527" y="997"/>
                    <a:pt x="4401" y="788"/>
                    <a:pt x="4238" y="599"/>
                  </a:cubicBezTo>
                  <a:cubicBezTo>
                    <a:pt x="4019" y="360"/>
                    <a:pt x="3780" y="22"/>
                    <a:pt x="3422" y="2"/>
                  </a:cubicBezTo>
                  <a:cubicBezTo>
                    <a:pt x="3411" y="1"/>
                    <a:pt x="3400" y="1"/>
                    <a:pt x="3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3"/>
          <p:cNvSpPr txBox="1">
            <a:spLocks noGrp="1"/>
          </p:cNvSpPr>
          <p:nvPr>
            <p:ph type="title"/>
          </p:nvPr>
        </p:nvSpPr>
        <p:spPr>
          <a:xfrm>
            <a:off x="1703850" y="2525325"/>
            <a:ext cx="5736300" cy="989400"/>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6000">
                <a:solidFill>
                  <a:schemeClr val="accent3"/>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4" name="Google Shape;194;p3"/>
          <p:cNvSpPr txBox="1">
            <a:spLocks noGrp="1"/>
          </p:cNvSpPr>
          <p:nvPr>
            <p:ph type="subTitle" idx="1"/>
          </p:nvPr>
        </p:nvSpPr>
        <p:spPr>
          <a:xfrm>
            <a:off x="1703838" y="3660200"/>
            <a:ext cx="50907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5" name="Google Shape;195;p3"/>
          <p:cNvSpPr txBox="1">
            <a:spLocks noGrp="1"/>
          </p:cNvSpPr>
          <p:nvPr>
            <p:ph type="title" idx="2" hasCustomPrompt="1"/>
          </p:nvPr>
        </p:nvSpPr>
        <p:spPr>
          <a:xfrm>
            <a:off x="4016250" y="1666800"/>
            <a:ext cx="1111500" cy="701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6000">
                <a:solidFill>
                  <a:schemeClr val="l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96"/>
        <p:cNvGrpSpPr/>
        <p:nvPr/>
      </p:nvGrpSpPr>
      <p:grpSpPr>
        <a:xfrm>
          <a:off x="0" y="0"/>
          <a:ext cx="0" cy="0"/>
          <a:chOff x="0" y="0"/>
          <a:chExt cx="0" cy="0"/>
        </a:xfrm>
      </p:grpSpPr>
      <p:grpSp>
        <p:nvGrpSpPr>
          <p:cNvPr id="258" name="Google Shape;258;p4"/>
          <p:cNvGrpSpPr/>
          <p:nvPr/>
        </p:nvGrpSpPr>
        <p:grpSpPr>
          <a:xfrm>
            <a:off x="7053032" y="3466663"/>
            <a:ext cx="1487786" cy="1259844"/>
            <a:chOff x="478350" y="433625"/>
            <a:chExt cx="811800" cy="687425"/>
          </a:xfrm>
        </p:grpSpPr>
        <p:sp>
          <p:nvSpPr>
            <p:cNvPr id="259" name="Google Shape;259;p4"/>
            <p:cNvSpPr/>
            <p:nvPr/>
          </p:nvSpPr>
          <p:spPr>
            <a:xfrm>
              <a:off x="505225" y="579850"/>
              <a:ext cx="5000" cy="5000"/>
            </a:xfrm>
            <a:custGeom>
              <a:avLst/>
              <a:gdLst/>
              <a:ahLst/>
              <a:cxnLst/>
              <a:rect l="l" t="t" r="r" b="b"/>
              <a:pathLst>
                <a:path w="200" h="200" extrusionOk="0">
                  <a:moveTo>
                    <a:pt x="120" y="200"/>
                  </a:moveTo>
                  <a:cubicBezTo>
                    <a:pt x="140" y="140"/>
                    <a:pt x="199" y="41"/>
                    <a:pt x="120" y="1"/>
                  </a:cubicBezTo>
                  <a:cubicBezTo>
                    <a:pt x="40" y="41"/>
                    <a:pt x="0" y="140"/>
                    <a:pt x="120" y="2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519650" y="589300"/>
              <a:ext cx="5000" cy="5000"/>
            </a:xfrm>
            <a:custGeom>
              <a:avLst/>
              <a:gdLst/>
              <a:ahLst/>
              <a:cxnLst/>
              <a:rect l="l" t="t" r="r" b="b"/>
              <a:pathLst>
                <a:path w="200" h="200" extrusionOk="0">
                  <a:moveTo>
                    <a:pt x="199" y="140"/>
                  </a:moveTo>
                  <a:cubicBezTo>
                    <a:pt x="179" y="120"/>
                    <a:pt x="159" y="100"/>
                    <a:pt x="179" y="41"/>
                  </a:cubicBezTo>
                  <a:lnTo>
                    <a:pt x="40" y="1"/>
                  </a:lnTo>
                  <a:lnTo>
                    <a:pt x="0" y="120"/>
                  </a:lnTo>
                  <a:cubicBezTo>
                    <a:pt x="80" y="140"/>
                    <a:pt x="179" y="200"/>
                    <a:pt x="199" y="1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618625" y="433625"/>
              <a:ext cx="671525" cy="687425"/>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4"/>
          <p:cNvSpPr txBox="1">
            <a:spLocks noGrp="1"/>
          </p:cNvSpPr>
          <p:nvPr>
            <p:ph type="body" idx="1"/>
          </p:nvPr>
        </p:nvSpPr>
        <p:spPr>
          <a:xfrm>
            <a:off x="861300" y="1243050"/>
            <a:ext cx="7421400" cy="3290400"/>
          </a:xfrm>
          <a:prstGeom prst="rect">
            <a:avLst/>
          </a:prstGeom>
        </p:spPr>
        <p:txBody>
          <a:bodyPr spcFirstLastPara="1" wrap="square" lIns="0" tIns="0" rIns="0" bIns="0" anchor="ctr" anchorCtr="0">
            <a:noAutofit/>
          </a:bodyPr>
          <a:lstStyle>
            <a:lvl1pPr marL="457200" lvl="0" indent="-304800">
              <a:lnSpc>
                <a:spcPct val="100000"/>
              </a:lnSpc>
              <a:spcBef>
                <a:spcPts val="0"/>
              </a:spcBef>
              <a:spcAft>
                <a:spcPts val="0"/>
              </a:spcAft>
              <a:buClr>
                <a:srgbClr val="434343"/>
              </a:buClr>
              <a:buSzPts val="1200"/>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5"/>
        <p:cNvGrpSpPr/>
        <p:nvPr/>
      </p:nvGrpSpPr>
      <p:grpSpPr>
        <a:xfrm>
          <a:off x="0" y="0"/>
          <a:ext cx="0" cy="0"/>
          <a:chOff x="0" y="0"/>
          <a:chExt cx="0" cy="0"/>
        </a:xfrm>
      </p:grpSpPr>
      <p:sp>
        <p:nvSpPr>
          <p:cNvPr id="345" name="Google Shape;345;p5"/>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5"/>
          <p:cNvGrpSpPr/>
          <p:nvPr/>
        </p:nvGrpSpPr>
        <p:grpSpPr>
          <a:xfrm rot="-729013">
            <a:off x="452654" y="586542"/>
            <a:ext cx="860671" cy="1228255"/>
            <a:chOff x="6107000" y="691500"/>
            <a:chExt cx="590450" cy="842625"/>
          </a:xfrm>
        </p:grpSpPr>
        <p:sp>
          <p:nvSpPr>
            <p:cNvPr id="347" name="Google Shape;347;p5"/>
            <p:cNvSpPr/>
            <p:nvPr/>
          </p:nvSpPr>
          <p:spPr>
            <a:xfrm>
              <a:off x="6107000" y="691500"/>
              <a:ext cx="590450" cy="842625"/>
            </a:xfrm>
            <a:custGeom>
              <a:avLst/>
              <a:gdLst/>
              <a:ahLst/>
              <a:cxnLst/>
              <a:rect l="l" t="t" r="r" b="b"/>
              <a:pathLst>
                <a:path w="23618" h="33705" extrusionOk="0">
                  <a:moveTo>
                    <a:pt x="14676" y="1"/>
                  </a:moveTo>
                  <a:cubicBezTo>
                    <a:pt x="14518" y="1"/>
                    <a:pt x="14375" y="83"/>
                    <a:pt x="14286" y="230"/>
                  </a:cubicBezTo>
                  <a:cubicBezTo>
                    <a:pt x="14187" y="409"/>
                    <a:pt x="14227" y="628"/>
                    <a:pt x="14406" y="787"/>
                  </a:cubicBezTo>
                  <a:cubicBezTo>
                    <a:pt x="14485" y="847"/>
                    <a:pt x="14565" y="907"/>
                    <a:pt x="14664" y="966"/>
                  </a:cubicBezTo>
                  <a:cubicBezTo>
                    <a:pt x="17530" y="2817"/>
                    <a:pt x="19619" y="5324"/>
                    <a:pt x="20912" y="8447"/>
                  </a:cubicBezTo>
                  <a:cubicBezTo>
                    <a:pt x="22941" y="13362"/>
                    <a:pt x="22862" y="18256"/>
                    <a:pt x="20713" y="23111"/>
                  </a:cubicBezTo>
                  <a:cubicBezTo>
                    <a:pt x="19778" y="25240"/>
                    <a:pt x="18445" y="27090"/>
                    <a:pt x="16714" y="28662"/>
                  </a:cubicBezTo>
                  <a:cubicBezTo>
                    <a:pt x="13829" y="31288"/>
                    <a:pt x="10446" y="32721"/>
                    <a:pt x="6507" y="32800"/>
                  </a:cubicBezTo>
                  <a:cubicBezTo>
                    <a:pt x="6451" y="32801"/>
                    <a:pt x="6395" y="32801"/>
                    <a:pt x="6339" y="32801"/>
                  </a:cubicBezTo>
                  <a:cubicBezTo>
                    <a:pt x="4607" y="32801"/>
                    <a:pt x="2913" y="32502"/>
                    <a:pt x="1274" y="31885"/>
                  </a:cubicBezTo>
                  <a:cubicBezTo>
                    <a:pt x="1115" y="31806"/>
                    <a:pt x="936" y="31746"/>
                    <a:pt x="777" y="31686"/>
                  </a:cubicBezTo>
                  <a:cubicBezTo>
                    <a:pt x="697" y="31666"/>
                    <a:pt x="618" y="31646"/>
                    <a:pt x="518" y="31626"/>
                  </a:cubicBezTo>
                  <a:cubicBezTo>
                    <a:pt x="319" y="31626"/>
                    <a:pt x="160" y="31706"/>
                    <a:pt x="80" y="31885"/>
                  </a:cubicBezTo>
                  <a:cubicBezTo>
                    <a:pt x="1" y="32064"/>
                    <a:pt x="41" y="32243"/>
                    <a:pt x="220" y="32363"/>
                  </a:cubicBezTo>
                  <a:cubicBezTo>
                    <a:pt x="478" y="32522"/>
                    <a:pt x="757" y="32681"/>
                    <a:pt x="1036" y="32780"/>
                  </a:cubicBezTo>
                  <a:cubicBezTo>
                    <a:pt x="2428" y="33278"/>
                    <a:pt x="3881" y="33596"/>
                    <a:pt x="5373" y="33676"/>
                  </a:cubicBezTo>
                  <a:cubicBezTo>
                    <a:pt x="5707" y="33695"/>
                    <a:pt x="6039" y="33705"/>
                    <a:pt x="6368" y="33705"/>
                  </a:cubicBezTo>
                  <a:cubicBezTo>
                    <a:pt x="9742" y="33705"/>
                    <a:pt x="12848" y="32685"/>
                    <a:pt x="15639" y="30691"/>
                  </a:cubicBezTo>
                  <a:cubicBezTo>
                    <a:pt x="18902" y="28383"/>
                    <a:pt x="21091" y="25240"/>
                    <a:pt x="22344" y="21459"/>
                  </a:cubicBezTo>
                  <a:cubicBezTo>
                    <a:pt x="22703" y="20325"/>
                    <a:pt x="22961" y="19171"/>
                    <a:pt x="23100" y="17978"/>
                  </a:cubicBezTo>
                  <a:cubicBezTo>
                    <a:pt x="23618" y="13720"/>
                    <a:pt x="22862" y="9721"/>
                    <a:pt x="20693" y="6000"/>
                  </a:cubicBezTo>
                  <a:cubicBezTo>
                    <a:pt x="19320" y="3613"/>
                    <a:pt x="17450" y="1663"/>
                    <a:pt x="15122" y="190"/>
                  </a:cubicBezTo>
                  <a:cubicBezTo>
                    <a:pt x="15023" y="131"/>
                    <a:pt x="14943" y="71"/>
                    <a:pt x="14844" y="31"/>
                  </a:cubicBezTo>
                  <a:cubicBezTo>
                    <a:pt x="14787" y="11"/>
                    <a:pt x="14730" y="1"/>
                    <a:pt x="14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6130400" y="766775"/>
              <a:ext cx="473550" cy="680625"/>
            </a:xfrm>
            <a:custGeom>
              <a:avLst/>
              <a:gdLst/>
              <a:ahLst/>
              <a:cxnLst/>
              <a:rect l="l" t="t" r="r" b="b"/>
              <a:pathLst>
                <a:path w="18942" h="27225" extrusionOk="0">
                  <a:moveTo>
                    <a:pt x="12068" y="0"/>
                  </a:moveTo>
                  <a:cubicBezTo>
                    <a:pt x="11822" y="0"/>
                    <a:pt x="11606" y="197"/>
                    <a:pt x="11639" y="462"/>
                  </a:cubicBezTo>
                  <a:cubicBezTo>
                    <a:pt x="11659" y="602"/>
                    <a:pt x="11739" y="741"/>
                    <a:pt x="11838" y="840"/>
                  </a:cubicBezTo>
                  <a:cubicBezTo>
                    <a:pt x="11997" y="1000"/>
                    <a:pt x="12196" y="1159"/>
                    <a:pt x="12356" y="1318"/>
                  </a:cubicBezTo>
                  <a:cubicBezTo>
                    <a:pt x="14683" y="3487"/>
                    <a:pt x="16375" y="6053"/>
                    <a:pt x="17250" y="9117"/>
                  </a:cubicBezTo>
                  <a:cubicBezTo>
                    <a:pt x="18046" y="11823"/>
                    <a:pt x="18046" y="14529"/>
                    <a:pt x="17190" y="17295"/>
                  </a:cubicBezTo>
                  <a:cubicBezTo>
                    <a:pt x="16434" y="19563"/>
                    <a:pt x="15121" y="21513"/>
                    <a:pt x="13231" y="23084"/>
                  </a:cubicBezTo>
                  <a:cubicBezTo>
                    <a:pt x="10744" y="25134"/>
                    <a:pt x="7839" y="26128"/>
                    <a:pt x="4636" y="26308"/>
                  </a:cubicBezTo>
                  <a:cubicBezTo>
                    <a:pt x="4363" y="26324"/>
                    <a:pt x="4090" y="26332"/>
                    <a:pt x="3817" y="26332"/>
                  </a:cubicBezTo>
                  <a:cubicBezTo>
                    <a:pt x="2797" y="26332"/>
                    <a:pt x="1780" y="26221"/>
                    <a:pt x="776" y="26049"/>
                  </a:cubicBezTo>
                  <a:cubicBezTo>
                    <a:pt x="716" y="26039"/>
                    <a:pt x="652" y="26034"/>
                    <a:pt x="587" y="26034"/>
                  </a:cubicBezTo>
                  <a:cubicBezTo>
                    <a:pt x="522" y="26034"/>
                    <a:pt x="458" y="26039"/>
                    <a:pt x="398" y="26049"/>
                  </a:cubicBezTo>
                  <a:cubicBezTo>
                    <a:pt x="179" y="26089"/>
                    <a:pt x="60" y="26228"/>
                    <a:pt x="20" y="26427"/>
                  </a:cubicBezTo>
                  <a:cubicBezTo>
                    <a:pt x="0" y="26606"/>
                    <a:pt x="100" y="26765"/>
                    <a:pt x="298" y="26845"/>
                  </a:cubicBezTo>
                  <a:cubicBezTo>
                    <a:pt x="557" y="26924"/>
                    <a:pt x="816" y="27024"/>
                    <a:pt x="1074" y="27044"/>
                  </a:cubicBezTo>
                  <a:cubicBezTo>
                    <a:pt x="1976" y="27117"/>
                    <a:pt x="2878" y="27225"/>
                    <a:pt x="3795" y="27225"/>
                  </a:cubicBezTo>
                  <a:cubicBezTo>
                    <a:pt x="3870" y="27225"/>
                    <a:pt x="3944" y="27224"/>
                    <a:pt x="4019" y="27223"/>
                  </a:cubicBezTo>
                  <a:cubicBezTo>
                    <a:pt x="7143" y="27203"/>
                    <a:pt x="10068" y="26387"/>
                    <a:pt x="12674" y="24636"/>
                  </a:cubicBezTo>
                  <a:cubicBezTo>
                    <a:pt x="15101" y="23005"/>
                    <a:pt x="16832" y="20816"/>
                    <a:pt x="17867" y="18090"/>
                  </a:cubicBezTo>
                  <a:cubicBezTo>
                    <a:pt x="18703" y="15882"/>
                    <a:pt x="18941" y="13574"/>
                    <a:pt x="18623" y="11226"/>
                  </a:cubicBezTo>
                  <a:cubicBezTo>
                    <a:pt x="17986" y="6750"/>
                    <a:pt x="15818" y="3128"/>
                    <a:pt x="12455" y="184"/>
                  </a:cubicBezTo>
                  <a:cubicBezTo>
                    <a:pt x="12376" y="124"/>
                    <a:pt x="12296" y="64"/>
                    <a:pt x="12216" y="25"/>
                  </a:cubicBezTo>
                  <a:cubicBezTo>
                    <a:pt x="12167" y="8"/>
                    <a:pt x="12117" y="0"/>
                    <a:pt x="12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6154750" y="842225"/>
              <a:ext cx="351700" cy="515475"/>
            </a:xfrm>
            <a:custGeom>
              <a:avLst/>
              <a:gdLst/>
              <a:ahLst/>
              <a:cxnLst/>
              <a:rect l="l" t="t" r="r" b="b"/>
              <a:pathLst>
                <a:path w="14068" h="20619" extrusionOk="0">
                  <a:moveTo>
                    <a:pt x="9655" y="1"/>
                  </a:moveTo>
                  <a:cubicBezTo>
                    <a:pt x="9544" y="1"/>
                    <a:pt x="9437" y="46"/>
                    <a:pt x="9352" y="130"/>
                  </a:cubicBezTo>
                  <a:cubicBezTo>
                    <a:pt x="9173" y="289"/>
                    <a:pt x="9173" y="528"/>
                    <a:pt x="9312" y="727"/>
                  </a:cubicBezTo>
                  <a:cubicBezTo>
                    <a:pt x="9392" y="827"/>
                    <a:pt x="9491" y="926"/>
                    <a:pt x="9571" y="1006"/>
                  </a:cubicBezTo>
                  <a:cubicBezTo>
                    <a:pt x="11222" y="2757"/>
                    <a:pt x="12337" y="4786"/>
                    <a:pt x="12814" y="7134"/>
                  </a:cubicBezTo>
                  <a:cubicBezTo>
                    <a:pt x="13292" y="9521"/>
                    <a:pt x="13033" y="11849"/>
                    <a:pt x="11959" y="14038"/>
                  </a:cubicBezTo>
                  <a:cubicBezTo>
                    <a:pt x="10765" y="16425"/>
                    <a:pt x="8875" y="18077"/>
                    <a:pt x="6368" y="19012"/>
                  </a:cubicBezTo>
                  <a:cubicBezTo>
                    <a:pt x="5131" y="19476"/>
                    <a:pt x="3854" y="19711"/>
                    <a:pt x="2551" y="19711"/>
                  </a:cubicBezTo>
                  <a:cubicBezTo>
                    <a:pt x="2010" y="19711"/>
                    <a:pt x="1465" y="19671"/>
                    <a:pt x="916" y="19589"/>
                  </a:cubicBezTo>
                  <a:cubicBezTo>
                    <a:pt x="813" y="19577"/>
                    <a:pt x="709" y="19566"/>
                    <a:pt x="606" y="19566"/>
                  </a:cubicBezTo>
                  <a:cubicBezTo>
                    <a:pt x="530" y="19566"/>
                    <a:pt x="455" y="19572"/>
                    <a:pt x="379" y="19589"/>
                  </a:cubicBezTo>
                  <a:cubicBezTo>
                    <a:pt x="160" y="19629"/>
                    <a:pt x="1" y="19828"/>
                    <a:pt x="1" y="20046"/>
                  </a:cubicBezTo>
                  <a:cubicBezTo>
                    <a:pt x="1" y="20206"/>
                    <a:pt x="120" y="20345"/>
                    <a:pt x="359" y="20405"/>
                  </a:cubicBezTo>
                  <a:cubicBezTo>
                    <a:pt x="558" y="20464"/>
                    <a:pt x="777" y="20504"/>
                    <a:pt x="996" y="20524"/>
                  </a:cubicBezTo>
                  <a:cubicBezTo>
                    <a:pt x="1513" y="20584"/>
                    <a:pt x="2033" y="20618"/>
                    <a:pt x="2553" y="20618"/>
                  </a:cubicBezTo>
                  <a:cubicBezTo>
                    <a:pt x="3233" y="20618"/>
                    <a:pt x="3912" y="20560"/>
                    <a:pt x="4577" y="20424"/>
                  </a:cubicBezTo>
                  <a:cubicBezTo>
                    <a:pt x="8934" y="19589"/>
                    <a:pt x="11879" y="17082"/>
                    <a:pt x="13192" y="13520"/>
                  </a:cubicBezTo>
                  <a:cubicBezTo>
                    <a:pt x="13908" y="11352"/>
                    <a:pt x="14068" y="9561"/>
                    <a:pt x="13849" y="7910"/>
                  </a:cubicBezTo>
                  <a:cubicBezTo>
                    <a:pt x="13471" y="4945"/>
                    <a:pt x="12177" y="2418"/>
                    <a:pt x="10108" y="270"/>
                  </a:cubicBezTo>
                  <a:cubicBezTo>
                    <a:pt x="10068" y="210"/>
                    <a:pt x="10009" y="150"/>
                    <a:pt x="9949" y="110"/>
                  </a:cubicBezTo>
                  <a:cubicBezTo>
                    <a:pt x="9856" y="36"/>
                    <a:pt x="9754" y="1"/>
                    <a:pt x="9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6193050" y="900900"/>
              <a:ext cx="226350" cy="351800"/>
            </a:xfrm>
            <a:custGeom>
              <a:avLst/>
              <a:gdLst/>
              <a:ahLst/>
              <a:cxnLst/>
              <a:rect l="l" t="t" r="r" b="b"/>
              <a:pathLst>
                <a:path w="9054" h="14072" extrusionOk="0">
                  <a:moveTo>
                    <a:pt x="5665" y="1"/>
                  </a:moveTo>
                  <a:cubicBezTo>
                    <a:pt x="5547" y="1"/>
                    <a:pt x="5436" y="48"/>
                    <a:pt x="5353" y="131"/>
                  </a:cubicBezTo>
                  <a:cubicBezTo>
                    <a:pt x="5214" y="270"/>
                    <a:pt x="5174" y="469"/>
                    <a:pt x="5273" y="668"/>
                  </a:cubicBezTo>
                  <a:cubicBezTo>
                    <a:pt x="5333" y="748"/>
                    <a:pt x="5413" y="827"/>
                    <a:pt x="5472" y="907"/>
                  </a:cubicBezTo>
                  <a:cubicBezTo>
                    <a:pt x="5831" y="1345"/>
                    <a:pt x="6209" y="1763"/>
                    <a:pt x="6527" y="2240"/>
                  </a:cubicBezTo>
                  <a:cubicBezTo>
                    <a:pt x="7462" y="3633"/>
                    <a:pt x="8079" y="5165"/>
                    <a:pt x="8079" y="6856"/>
                  </a:cubicBezTo>
                  <a:cubicBezTo>
                    <a:pt x="8079" y="9462"/>
                    <a:pt x="6905" y="11353"/>
                    <a:pt x="4557" y="12487"/>
                  </a:cubicBezTo>
                  <a:cubicBezTo>
                    <a:pt x="3508" y="12976"/>
                    <a:pt x="2396" y="13174"/>
                    <a:pt x="1251" y="13174"/>
                  </a:cubicBezTo>
                  <a:cubicBezTo>
                    <a:pt x="1093" y="13174"/>
                    <a:pt x="935" y="13170"/>
                    <a:pt x="777" y="13163"/>
                  </a:cubicBezTo>
                  <a:cubicBezTo>
                    <a:pt x="658" y="13143"/>
                    <a:pt x="538" y="13143"/>
                    <a:pt x="419" y="13143"/>
                  </a:cubicBezTo>
                  <a:cubicBezTo>
                    <a:pt x="200" y="13163"/>
                    <a:pt x="21" y="13342"/>
                    <a:pt x="21" y="13561"/>
                  </a:cubicBezTo>
                  <a:cubicBezTo>
                    <a:pt x="1" y="13760"/>
                    <a:pt x="140" y="13959"/>
                    <a:pt x="379" y="14019"/>
                  </a:cubicBezTo>
                  <a:cubicBezTo>
                    <a:pt x="419" y="14039"/>
                    <a:pt x="478" y="14039"/>
                    <a:pt x="538" y="14039"/>
                  </a:cubicBezTo>
                  <a:cubicBezTo>
                    <a:pt x="812" y="14060"/>
                    <a:pt x="1085" y="14071"/>
                    <a:pt x="1357" y="14071"/>
                  </a:cubicBezTo>
                  <a:cubicBezTo>
                    <a:pt x="2582" y="14071"/>
                    <a:pt x="3775" y="13843"/>
                    <a:pt x="4915" y="13322"/>
                  </a:cubicBezTo>
                  <a:cubicBezTo>
                    <a:pt x="6865" y="12427"/>
                    <a:pt x="8178" y="10955"/>
                    <a:pt x="8755" y="8846"/>
                  </a:cubicBezTo>
                  <a:cubicBezTo>
                    <a:pt x="9014" y="7871"/>
                    <a:pt x="9054" y="6876"/>
                    <a:pt x="8914" y="5881"/>
                  </a:cubicBezTo>
                  <a:cubicBezTo>
                    <a:pt x="8596" y="3673"/>
                    <a:pt x="7562" y="1822"/>
                    <a:pt x="6049" y="191"/>
                  </a:cubicBezTo>
                  <a:cubicBezTo>
                    <a:pt x="6010" y="151"/>
                    <a:pt x="5950" y="111"/>
                    <a:pt x="5910" y="71"/>
                  </a:cubicBezTo>
                  <a:cubicBezTo>
                    <a:pt x="5829" y="23"/>
                    <a:pt x="5745" y="1"/>
                    <a:pt x="56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5"/>
          <p:cNvSpPr/>
          <p:nvPr/>
        </p:nvSpPr>
        <p:spPr>
          <a:xfrm rot="-1265962" flipH="1">
            <a:off x="5767650" y="2693403"/>
            <a:ext cx="2807596" cy="2196272"/>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5"/>
          <p:cNvGrpSpPr/>
          <p:nvPr/>
        </p:nvGrpSpPr>
        <p:grpSpPr>
          <a:xfrm>
            <a:off x="1720546" y="3068048"/>
            <a:ext cx="1562427" cy="1693601"/>
            <a:chOff x="2683071" y="3068048"/>
            <a:chExt cx="1562427" cy="1693601"/>
          </a:xfrm>
        </p:grpSpPr>
        <p:sp>
          <p:nvSpPr>
            <p:cNvPr id="353" name="Google Shape;353;p5"/>
            <p:cNvSpPr/>
            <p:nvPr/>
          </p:nvSpPr>
          <p:spPr>
            <a:xfrm>
              <a:off x="2863164" y="3199452"/>
              <a:ext cx="1264012" cy="1562181"/>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2683071" y="3068048"/>
              <a:ext cx="1234106" cy="1536883"/>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3148041" y="3480850"/>
              <a:ext cx="1097458" cy="1280799"/>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5"/>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txBox="1">
            <a:spLocks noGrp="1"/>
          </p:cNvSpPr>
          <p:nvPr>
            <p:ph type="subTitle" idx="1"/>
          </p:nvPr>
        </p:nvSpPr>
        <p:spPr>
          <a:xfrm>
            <a:off x="1514800" y="2737163"/>
            <a:ext cx="2518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376" name="Google Shape;376;p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7" name="Google Shape;377;p5"/>
          <p:cNvSpPr txBox="1">
            <a:spLocks noGrp="1"/>
          </p:cNvSpPr>
          <p:nvPr>
            <p:ph type="subTitle" idx="2"/>
          </p:nvPr>
        </p:nvSpPr>
        <p:spPr>
          <a:xfrm>
            <a:off x="1514800" y="3206963"/>
            <a:ext cx="2518500" cy="859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78" name="Google Shape;378;p5"/>
          <p:cNvSpPr txBox="1">
            <a:spLocks noGrp="1"/>
          </p:cNvSpPr>
          <p:nvPr>
            <p:ph type="subTitle" idx="3"/>
          </p:nvPr>
        </p:nvSpPr>
        <p:spPr>
          <a:xfrm>
            <a:off x="5110663" y="2737163"/>
            <a:ext cx="2518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379" name="Google Shape;379;p5"/>
          <p:cNvSpPr txBox="1">
            <a:spLocks noGrp="1"/>
          </p:cNvSpPr>
          <p:nvPr>
            <p:ph type="subTitle" idx="4"/>
          </p:nvPr>
        </p:nvSpPr>
        <p:spPr>
          <a:xfrm>
            <a:off x="5110670" y="3206963"/>
            <a:ext cx="2518500" cy="859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380"/>
        <p:cNvGrpSpPr/>
        <p:nvPr/>
      </p:nvGrpSpPr>
      <p:grpSpPr>
        <a:xfrm>
          <a:off x="0" y="0"/>
          <a:ext cx="0" cy="0"/>
          <a:chOff x="0" y="0"/>
          <a:chExt cx="0" cy="0"/>
        </a:xfrm>
      </p:grpSpPr>
      <p:sp>
        <p:nvSpPr>
          <p:cNvPr id="441" name="Google Shape;441;p6"/>
          <p:cNvSpPr/>
          <p:nvPr/>
        </p:nvSpPr>
        <p:spPr>
          <a:xfrm rot="8987260" flipH="1">
            <a:off x="3021212" y="772784"/>
            <a:ext cx="695478" cy="599568"/>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6"/>
          <p:cNvGrpSpPr/>
          <p:nvPr/>
        </p:nvGrpSpPr>
        <p:grpSpPr>
          <a:xfrm rot="-6079203">
            <a:off x="8131508" y="1259594"/>
            <a:ext cx="344269" cy="588482"/>
            <a:chOff x="478350" y="474400"/>
            <a:chExt cx="344250" cy="588450"/>
          </a:xfrm>
        </p:grpSpPr>
        <p:sp>
          <p:nvSpPr>
            <p:cNvPr id="443" name="Google Shape;443;p6"/>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6"/>
          <p:cNvSpPr/>
          <p:nvPr/>
        </p:nvSpPr>
        <p:spPr>
          <a:xfrm>
            <a:off x="7307301" y="567324"/>
            <a:ext cx="1341463" cy="1010499"/>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6"/>
          <p:cNvGrpSpPr/>
          <p:nvPr/>
        </p:nvGrpSpPr>
        <p:grpSpPr>
          <a:xfrm>
            <a:off x="4642612" y="4198877"/>
            <a:ext cx="1124259" cy="572702"/>
            <a:chOff x="2094425" y="748900"/>
            <a:chExt cx="887900" cy="452300"/>
          </a:xfrm>
        </p:grpSpPr>
        <p:sp>
          <p:nvSpPr>
            <p:cNvPr id="465" name="Google Shape;465;p6"/>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6"/>
          <p:cNvSpPr/>
          <p:nvPr/>
        </p:nvSpPr>
        <p:spPr>
          <a:xfrm>
            <a:off x="720000" y="4148525"/>
            <a:ext cx="644596" cy="518777"/>
          </a:xfrm>
          <a:custGeom>
            <a:avLst/>
            <a:gdLst/>
            <a:ahLst/>
            <a:cxnLst/>
            <a:rect l="l" t="t" r="r" b="b"/>
            <a:pathLst>
              <a:path w="23956" h="19280" extrusionOk="0">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2"/>
        <p:cNvGrpSpPr/>
        <p:nvPr/>
      </p:nvGrpSpPr>
      <p:grpSpPr>
        <a:xfrm>
          <a:off x="0" y="0"/>
          <a:ext cx="0" cy="0"/>
          <a:chOff x="0" y="0"/>
          <a:chExt cx="0" cy="0"/>
        </a:xfrm>
      </p:grpSpPr>
      <p:sp>
        <p:nvSpPr>
          <p:cNvPr id="532" name="Google Shape;532;p7"/>
          <p:cNvSpPr/>
          <p:nvPr/>
        </p:nvSpPr>
        <p:spPr>
          <a:xfrm>
            <a:off x="600600" y="472611"/>
            <a:ext cx="7942800" cy="4289889"/>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rot="-168325">
            <a:off x="530038" y="732059"/>
            <a:ext cx="1744607" cy="1314180"/>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5386200" y="2245899"/>
            <a:ext cx="3217342" cy="2516800"/>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7"/>
          <p:cNvGrpSpPr/>
          <p:nvPr/>
        </p:nvGrpSpPr>
        <p:grpSpPr>
          <a:xfrm>
            <a:off x="4724885" y="1014010"/>
            <a:ext cx="661304" cy="1130412"/>
            <a:chOff x="478350" y="474400"/>
            <a:chExt cx="344250" cy="588450"/>
          </a:xfrm>
        </p:grpSpPr>
        <p:sp>
          <p:nvSpPr>
            <p:cNvPr id="536" name="Google Shape;536;p7"/>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 name="Google Shape;556;p7"/>
          <p:cNvSpPr/>
          <p:nvPr/>
        </p:nvSpPr>
        <p:spPr>
          <a:xfrm>
            <a:off x="600600" y="472412"/>
            <a:ext cx="7942800" cy="4290088"/>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txBox="1">
            <a:spLocks noGrp="1"/>
          </p:cNvSpPr>
          <p:nvPr>
            <p:ph type="title"/>
          </p:nvPr>
        </p:nvSpPr>
        <p:spPr>
          <a:xfrm>
            <a:off x="1107800" y="1420900"/>
            <a:ext cx="3464100" cy="14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l">
              <a:spcBef>
                <a:spcPts val="0"/>
              </a:spcBef>
              <a:spcAft>
                <a:spcPts val="0"/>
              </a:spcAft>
              <a:buSzPts val="3000"/>
              <a:buNone/>
              <a:defRPr>
                <a:solidFill>
                  <a:schemeClr val="accent3"/>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58" name="Google Shape;558;p7"/>
          <p:cNvSpPr txBox="1">
            <a:spLocks noGrp="1"/>
          </p:cNvSpPr>
          <p:nvPr>
            <p:ph type="subTitle" idx="1"/>
          </p:nvPr>
        </p:nvSpPr>
        <p:spPr>
          <a:xfrm>
            <a:off x="1107800" y="3225200"/>
            <a:ext cx="3464100" cy="1130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18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_TITLE_AND_DESCRIPTION">
    <p:spTree>
      <p:nvGrpSpPr>
        <p:cNvPr id="1" name="Shape 650"/>
        <p:cNvGrpSpPr/>
        <p:nvPr/>
      </p:nvGrpSpPr>
      <p:grpSpPr>
        <a:xfrm>
          <a:off x="0" y="0"/>
          <a:ext cx="0" cy="0"/>
          <a:chOff x="0" y="0"/>
          <a:chExt cx="0" cy="0"/>
        </a:xfrm>
      </p:grpSpPr>
      <p:sp>
        <p:nvSpPr>
          <p:cNvPr id="711" name="Google Shape;711;p9"/>
          <p:cNvSpPr/>
          <p:nvPr/>
        </p:nvSpPr>
        <p:spPr>
          <a:xfrm rot="1888520">
            <a:off x="806999" y="808085"/>
            <a:ext cx="1884485" cy="1419556"/>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rot="7854059" flipH="1">
            <a:off x="6410582" y="3145827"/>
            <a:ext cx="1891661" cy="1386256"/>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rot="-1540137">
            <a:off x="513092" y="1647646"/>
            <a:ext cx="1484106" cy="1848219"/>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7319300" y="1068675"/>
            <a:ext cx="878768" cy="757581"/>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9"/>
          <p:cNvGrpSpPr/>
          <p:nvPr/>
        </p:nvGrpSpPr>
        <p:grpSpPr>
          <a:xfrm rot="-5400000">
            <a:off x="7213166" y="3208384"/>
            <a:ext cx="1305035" cy="664791"/>
            <a:chOff x="2094425" y="748900"/>
            <a:chExt cx="887900" cy="452300"/>
          </a:xfrm>
        </p:grpSpPr>
        <p:sp>
          <p:nvSpPr>
            <p:cNvPr id="734" name="Google Shape;734;p9"/>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8" name="Google Shape;738;p9"/>
          <p:cNvSpPr/>
          <p:nvPr/>
        </p:nvSpPr>
        <p:spPr>
          <a:xfrm rot="-1472198">
            <a:off x="1016804" y="1972493"/>
            <a:ext cx="1026939" cy="1198498"/>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54"/>
        <p:cNvGrpSpPr/>
        <p:nvPr/>
      </p:nvGrpSpPr>
      <p:grpSpPr>
        <a:xfrm>
          <a:off x="0" y="0"/>
          <a:ext cx="0" cy="0"/>
          <a:chOff x="0" y="0"/>
          <a:chExt cx="0" cy="0"/>
        </a:xfrm>
      </p:grpSpPr>
      <p:sp>
        <p:nvSpPr>
          <p:cNvPr id="1014" name="Google Shape;1014;p13"/>
          <p:cNvSpPr/>
          <p:nvPr/>
        </p:nvSpPr>
        <p:spPr>
          <a:xfrm>
            <a:off x="600600" y="1014000"/>
            <a:ext cx="7942800" cy="37485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5" name="Google Shape;1015;p13"/>
          <p:cNvGrpSpPr/>
          <p:nvPr/>
        </p:nvGrpSpPr>
        <p:grpSpPr>
          <a:xfrm>
            <a:off x="3898049" y="4134564"/>
            <a:ext cx="1232672" cy="627928"/>
            <a:chOff x="2094425" y="748900"/>
            <a:chExt cx="887900" cy="452300"/>
          </a:xfrm>
        </p:grpSpPr>
        <p:sp>
          <p:nvSpPr>
            <p:cNvPr id="1016" name="Google Shape;1016;p13"/>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3"/>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3"/>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3"/>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0" name="Google Shape;1020;p13"/>
          <p:cNvSpPr/>
          <p:nvPr/>
        </p:nvSpPr>
        <p:spPr>
          <a:xfrm>
            <a:off x="598182" y="3233454"/>
            <a:ext cx="1477624" cy="1512541"/>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3"/>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3"/>
          <p:cNvSpPr/>
          <p:nvPr/>
        </p:nvSpPr>
        <p:spPr>
          <a:xfrm rot="5400000">
            <a:off x="5987903" y="1373701"/>
            <a:ext cx="3032898" cy="2080346"/>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3" name="Google Shape;1023;p13"/>
          <p:cNvGrpSpPr/>
          <p:nvPr/>
        </p:nvGrpSpPr>
        <p:grpSpPr>
          <a:xfrm>
            <a:off x="600600" y="519300"/>
            <a:ext cx="7942800" cy="494700"/>
            <a:chOff x="600600" y="519300"/>
            <a:chExt cx="7942800" cy="494700"/>
          </a:xfrm>
        </p:grpSpPr>
        <p:sp>
          <p:nvSpPr>
            <p:cNvPr id="1024" name="Google Shape;1024;p13"/>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13"/>
            <p:cNvGrpSpPr/>
            <p:nvPr/>
          </p:nvGrpSpPr>
          <p:grpSpPr>
            <a:xfrm>
              <a:off x="7542569" y="681111"/>
              <a:ext cx="789243" cy="171052"/>
              <a:chOff x="733775" y="310686"/>
              <a:chExt cx="789243" cy="171052"/>
            </a:xfrm>
          </p:grpSpPr>
          <p:sp>
            <p:nvSpPr>
              <p:cNvPr id="1026" name="Google Shape;1026;p13"/>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1027" name="Google Shape;1027;p13"/>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1028" name="Google Shape;1028;p13"/>
              <p:cNvGrpSpPr/>
              <p:nvPr/>
            </p:nvGrpSpPr>
            <p:grpSpPr>
              <a:xfrm>
                <a:off x="1015525" y="313175"/>
                <a:ext cx="184510" cy="164017"/>
                <a:chOff x="7228702" y="774508"/>
                <a:chExt cx="285046" cy="253347"/>
              </a:xfrm>
            </p:grpSpPr>
            <p:grpSp>
              <p:nvGrpSpPr>
                <p:cNvPr id="1029" name="Google Shape;1029;p13"/>
                <p:cNvGrpSpPr/>
                <p:nvPr/>
              </p:nvGrpSpPr>
              <p:grpSpPr>
                <a:xfrm>
                  <a:off x="7313001" y="774508"/>
                  <a:ext cx="200747" cy="228523"/>
                  <a:chOff x="7313001" y="774508"/>
                  <a:chExt cx="200747" cy="228523"/>
                </a:xfrm>
              </p:grpSpPr>
              <p:sp>
                <p:nvSpPr>
                  <p:cNvPr id="1030" name="Google Shape;1030;p13"/>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031" name="Google Shape;1031;p13"/>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13"/>
                <p:cNvGrpSpPr/>
                <p:nvPr/>
              </p:nvGrpSpPr>
              <p:grpSpPr>
                <a:xfrm>
                  <a:off x="7228702" y="809455"/>
                  <a:ext cx="200757" cy="218400"/>
                  <a:chOff x="7269477" y="781280"/>
                  <a:chExt cx="200757" cy="218400"/>
                </a:xfrm>
              </p:grpSpPr>
              <p:sp>
                <p:nvSpPr>
                  <p:cNvPr id="1033" name="Google Shape;1033;p13"/>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034" name="Google Shape;1034;p13"/>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35" name="Google Shape;1035;p13"/>
            <p:cNvGrpSpPr/>
            <p:nvPr/>
          </p:nvGrpSpPr>
          <p:grpSpPr>
            <a:xfrm>
              <a:off x="812189" y="664537"/>
              <a:ext cx="800559" cy="204209"/>
              <a:chOff x="747420" y="664537"/>
              <a:chExt cx="800559" cy="204209"/>
            </a:xfrm>
          </p:grpSpPr>
          <p:grpSp>
            <p:nvGrpSpPr>
              <p:cNvPr id="1036" name="Google Shape;1036;p13"/>
              <p:cNvGrpSpPr/>
              <p:nvPr/>
            </p:nvGrpSpPr>
            <p:grpSpPr>
              <a:xfrm>
                <a:off x="1339984" y="664537"/>
                <a:ext cx="207995" cy="204209"/>
                <a:chOff x="1541700" y="658850"/>
                <a:chExt cx="253838" cy="249218"/>
              </a:xfrm>
            </p:grpSpPr>
            <p:sp>
              <p:nvSpPr>
                <p:cNvPr id="1037" name="Google Shape;1037;p13"/>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 name="Google Shape;1039;p13"/>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1040" name="Google Shape;1040;p13"/>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1041" name="Google Shape;1041;p13"/>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31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2" name="Google Shape;1042;p13"/>
          <p:cNvSpPr txBox="1">
            <a:spLocks noGrp="1"/>
          </p:cNvSpPr>
          <p:nvPr>
            <p:ph type="subTitle" idx="1"/>
          </p:nvPr>
        </p:nvSpPr>
        <p:spPr>
          <a:xfrm>
            <a:off x="1795550" y="3208938"/>
            <a:ext cx="23673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043" name="Google Shape;1043;p13"/>
          <p:cNvSpPr txBox="1">
            <a:spLocks noGrp="1"/>
          </p:cNvSpPr>
          <p:nvPr>
            <p:ph type="subTitle" idx="2"/>
          </p:nvPr>
        </p:nvSpPr>
        <p:spPr>
          <a:xfrm>
            <a:off x="1795550" y="3678738"/>
            <a:ext cx="23673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44" name="Google Shape;1044;p13"/>
          <p:cNvSpPr txBox="1">
            <a:spLocks noGrp="1"/>
          </p:cNvSpPr>
          <p:nvPr>
            <p:ph type="title" idx="3" hasCustomPrompt="1"/>
          </p:nvPr>
        </p:nvSpPr>
        <p:spPr>
          <a:xfrm>
            <a:off x="876950" y="3579613"/>
            <a:ext cx="588000" cy="371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45" name="Google Shape;1045;p13"/>
          <p:cNvSpPr txBox="1">
            <a:spLocks noGrp="1"/>
          </p:cNvSpPr>
          <p:nvPr>
            <p:ph type="subTitle" idx="4"/>
          </p:nvPr>
        </p:nvSpPr>
        <p:spPr>
          <a:xfrm>
            <a:off x="5733550" y="3208938"/>
            <a:ext cx="23673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046" name="Google Shape;1046;p13"/>
          <p:cNvSpPr txBox="1">
            <a:spLocks noGrp="1"/>
          </p:cNvSpPr>
          <p:nvPr>
            <p:ph type="subTitle" idx="5"/>
          </p:nvPr>
        </p:nvSpPr>
        <p:spPr>
          <a:xfrm>
            <a:off x="5733550" y="3678738"/>
            <a:ext cx="23673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47" name="Google Shape;1047;p13"/>
          <p:cNvSpPr txBox="1">
            <a:spLocks noGrp="1"/>
          </p:cNvSpPr>
          <p:nvPr>
            <p:ph type="title" idx="6" hasCustomPrompt="1"/>
          </p:nvPr>
        </p:nvSpPr>
        <p:spPr>
          <a:xfrm>
            <a:off x="4814950" y="3579613"/>
            <a:ext cx="588000" cy="371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48" name="Google Shape;1048;p13"/>
          <p:cNvSpPr txBox="1">
            <a:spLocks noGrp="1"/>
          </p:cNvSpPr>
          <p:nvPr>
            <p:ph type="subTitle" idx="7"/>
          </p:nvPr>
        </p:nvSpPr>
        <p:spPr>
          <a:xfrm>
            <a:off x="1795550" y="1455113"/>
            <a:ext cx="23673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Gaegu"/>
              <a:buNone/>
              <a:defRPr sz="26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049" name="Google Shape;1049;p13"/>
          <p:cNvSpPr txBox="1">
            <a:spLocks noGrp="1"/>
          </p:cNvSpPr>
          <p:nvPr>
            <p:ph type="subTitle" idx="8"/>
          </p:nvPr>
        </p:nvSpPr>
        <p:spPr>
          <a:xfrm>
            <a:off x="1795550" y="1924913"/>
            <a:ext cx="23673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50" name="Google Shape;1050;p13"/>
          <p:cNvSpPr txBox="1">
            <a:spLocks noGrp="1"/>
          </p:cNvSpPr>
          <p:nvPr>
            <p:ph type="title" idx="9" hasCustomPrompt="1"/>
          </p:nvPr>
        </p:nvSpPr>
        <p:spPr>
          <a:xfrm>
            <a:off x="876950" y="1825788"/>
            <a:ext cx="588000" cy="371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51" name="Google Shape;1051;p13"/>
          <p:cNvSpPr txBox="1">
            <a:spLocks noGrp="1"/>
          </p:cNvSpPr>
          <p:nvPr>
            <p:ph type="subTitle" idx="13"/>
          </p:nvPr>
        </p:nvSpPr>
        <p:spPr>
          <a:xfrm>
            <a:off x="5733550" y="1455113"/>
            <a:ext cx="23673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052" name="Google Shape;1052;p13"/>
          <p:cNvSpPr txBox="1">
            <a:spLocks noGrp="1"/>
          </p:cNvSpPr>
          <p:nvPr>
            <p:ph type="subTitle" idx="14"/>
          </p:nvPr>
        </p:nvSpPr>
        <p:spPr>
          <a:xfrm>
            <a:off x="5733550" y="1924913"/>
            <a:ext cx="23673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53" name="Google Shape;1053;p13"/>
          <p:cNvSpPr txBox="1">
            <a:spLocks noGrp="1"/>
          </p:cNvSpPr>
          <p:nvPr>
            <p:ph type="title" idx="15" hasCustomPrompt="1"/>
          </p:nvPr>
        </p:nvSpPr>
        <p:spPr>
          <a:xfrm>
            <a:off x="4814950" y="1825788"/>
            <a:ext cx="588000" cy="371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000"/>
              <a:buFont typeface="Gaegu"/>
              <a:buNone/>
              <a:defRPr sz="3000" b="1">
                <a:solidFill>
                  <a:schemeClr val="dk1"/>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1pPr>
            <a:lvl2pPr marL="914400" lvl="1"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2pPr>
            <a:lvl3pPr marL="1371600" lvl="2"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3pPr>
            <a:lvl4pPr marL="1828800" lvl="3"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4pPr>
            <a:lvl5pPr marL="2286000" lvl="4"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5pPr>
            <a:lvl6pPr marL="2743200" lvl="5"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6pPr>
            <a:lvl7pPr marL="3200400" lvl="6"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7pPr>
            <a:lvl8pPr marL="3657600" lvl="7"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8pPr>
            <a:lvl9pPr marL="4114800" lvl="8" indent="-330200">
              <a:lnSpc>
                <a:spcPct val="115000"/>
              </a:lnSpc>
              <a:spcBef>
                <a:spcPts val="1600"/>
              </a:spcBef>
              <a:spcAft>
                <a:spcPts val="1600"/>
              </a:spcAft>
              <a:buClr>
                <a:schemeClr val="dk2"/>
              </a:buClr>
              <a:buSzPts val="1600"/>
              <a:buFont typeface="Varela Round"/>
              <a:buChar char="■"/>
              <a:defRPr sz="1600">
                <a:solidFill>
                  <a:schemeClr val="dk2"/>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8" r:id="rId8"/>
    <p:sldLayoutId id="2147483659" r:id="rId9"/>
    <p:sldLayoutId id="2147483661" r:id="rId10"/>
    <p:sldLayoutId id="2147483662" r:id="rId11"/>
    <p:sldLayoutId id="2147483672" r:id="rId12"/>
    <p:sldLayoutId id="2147483673" r:id="rId13"/>
    <p:sldLayoutId id="2147483674" r:id="rId14"/>
    <p:sldLayoutId id="214748367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98"/>
        <p:cNvGrpSpPr/>
        <p:nvPr/>
      </p:nvGrpSpPr>
      <p:grpSpPr>
        <a:xfrm>
          <a:off x="0" y="0"/>
          <a:ext cx="0" cy="0"/>
          <a:chOff x="0" y="0"/>
          <a:chExt cx="0" cy="0"/>
        </a:xfrm>
      </p:grpSpPr>
      <p:sp>
        <p:nvSpPr>
          <p:cNvPr id="2699" name="Google Shape;2699;p34"/>
          <p:cNvSpPr/>
          <p:nvPr/>
        </p:nvSpPr>
        <p:spPr>
          <a:xfrm rot="3599982">
            <a:off x="6531639" y="-461262"/>
            <a:ext cx="7613" cy="10468"/>
          </a:xfrm>
          <a:custGeom>
            <a:avLst/>
            <a:gdLst/>
            <a:ahLst/>
            <a:cxnLst/>
            <a:rect l="l" t="t" r="r" b="b"/>
            <a:pathLst>
              <a:path w="160" h="220" extrusionOk="0">
                <a:moveTo>
                  <a:pt x="160" y="0"/>
                </a:moveTo>
                <a:lnTo>
                  <a:pt x="160" y="0"/>
                </a:lnTo>
                <a:cubicBezTo>
                  <a:pt x="0" y="219"/>
                  <a:pt x="120" y="160"/>
                  <a:pt x="140" y="219"/>
                </a:cubicBez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4"/>
          <p:cNvSpPr/>
          <p:nvPr/>
        </p:nvSpPr>
        <p:spPr>
          <a:xfrm rot="3599982">
            <a:off x="6759282" y="-286817"/>
            <a:ext cx="1951" cy="999"/>
          </a:xfrm>
          <a:custGeom>
            <a:avLst/>
            <a:gdLst/>
            <a:ahLst/>
            <a:cxnLst/>
            <a:rect l="l" t="t" r="r" b="b"/>
            <a:pathLst>
              <a:path w="41" h="21" extrusionOk="0">
                <a:moveTo>
                  <a:pt x="1" y="1"/>
                </a:moveTo>
                <a:cubicBezTo>
                  <a:pt x="1" y="1"/>
                  <a:pt x="1" y="21"/>
                  <a:pt x="1" y="21"/>
                </a:cubicBezTo>
                <a:cubicBezTo>
                  <a:pt x="41" y="1"/>
                  <a:pt x="4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4"/>
          <p:cNvSpPr/>
          <p:nvPr/>
        </p:nvSpPr>
        <p:spPr>
          <a:xfrm rot="3599982">
            <a:off x="6992440" y="-378235"/>
            <a:ext cx="3045" cy="4901"/>
          </a:xfrm>
          <a:custGeom>
            <a:avLst/>
            <a:gdLst/>
            <a:ahLst/>
            <a:cxnLst/>
            <a:rect l="l" t="t" r="r" b="b"/>
            <a:pathLst>
              <a:path w="64" h="103" extrusionOk="0">
                <a:moveTo>
                  <a:pt x="60" y="1"/>
                </a:moveTo>
                <a:cubicBezTo>
                  <a:pt x="56" y="1"/>
                  <a:pt x="35" y="45"/>
                  <a:pt x="1" y="103"/>
                </a:cubicBezTo>
                <a:cubicBezTo>
                  <a:pt x="20" y="83"/>
                  <a:pt x="20" y="83"/>
                  <a:pt x="40" y="83"/>
                </a:cubicBezTo>
                <a:cubicBezTo>
                  <a:pt x="57" y="24"/>
                  <a:pt x="63" y="1"/>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4"/>
          <p:cNvSpPr/>
          <p:nvPr/>
        </p:nvSpPr>
        <p:spPr>
          <a:xfrm rot="3599982">
            <a:off x="6845545" y="-416022"/>
            <a:ext cx="999" cy="1903"/>
          </a:xfrm>
          <a:custGeom>
            <a:avLst/>
            <a:gdLst/>
            <a:ahLst/>
            <a:cxnLst/>
            <a:rect l="l" t="t" r="r" b="b"/>
            <a:pathLst>
              <a:path w="21" h="40" extrusionOk="0">
                <a:moveTo>
                  <a:pt x="20" y="0"/>
                </a:moveTo>
                <a:lnTo>
                  <a:pt x="20" y="0"/>
                </a:lnTo>
                <a:cubicBezTo>
                  <a:pt x="20" y="20"/>
                  <a:pt x="0" y="40"/>
                  <a:pt x="0" y="40"/>
                </a:cubicBezTo>
                <a:cubicBezTo>
                  <a:pt x="20" y="20"/>
                  <a:pt x="20" y="20"/>
                  <a:pt x="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4"/>
          <p:cNvSpPr/>
          <p:nvPr/>
        </p:nvSpPr>
        <p:spPr>
          <a:xfrm rot="3599982">
            <a:off x="6531676" y="-450822"/>
            <a:ext cx="999" cy="999"/>
          </a:xfrm>
          <a:custGeom>
            <a:avLst/>
            <a:gdLst/>
            <a:ahLst/>
            <a:cxnLst/>
            <a:rect l="l" t="t" r="r" b="b"/>
            <a:pathLst>
              <a:path w="21" h="21" extrusionOk="0">
                <a:moveTo>
                  <a:pt x="1" y="0"/>
                </a:moveTo>
                <a:lnTo>
                  <a:pt x="1" y="20"/>
                </a:lnTo>
                <a:lnTo>
                  <a:pt x="21" y="20"/>
                </a:lnTo>
                <a:cubicBezTo>
                  <a:pt x="21" y="0"/>
                  <a:pt x="2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4"/>
          <p:cNvSpPr/>
          <p:nvPr/>
        </p:nvSpPr>
        <p:spPr>
          <a:xfrm rot="3599982">
            <a:off x="6660619" y="-281384"/>
            <a:ext cx="8564" cy="5139"/>
          </a:xfrm>
          <a:custGeom>
            <a:avLst/>
            <a:gdLst/>
            <a:ahLst/>
            <a:cxnLst/>
            <a:rect l="l" t="t" r="r" b="b"/>
            <a:pathLst>
              <a:path w="180" h="108" extrusionOk="0">
                <a:moveTo>
                  <a:pt x="180" y="1"/>
                </a:moveTo>
                <a:lnTo>
                  <a:pt x="180" y="1"/>
                </a:lnTo>
                <a:cubicBezTo>
                  <a:pt x="100" y="60"/>
                  <a:pt x="40" y="80"/>
                  <a:pt x="1" y="100"/>
                </a:cubicBezTo>
                <a:cubicBezTo>
                  <a:pt x="5" y="105"/>
                  <a:pt x="12" y="107"/>
                  <a:pt x="20" y="107"/>
                </a:cubicBezTo>
                <a:cubicBezTo>
                  <a:pt x="49" y="107"/>
                  <a:pt x="103" y="78"/>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4"/>
          <p:cNvSpPr/>
          <p:nvPr/>
        </p:nvSpPr>
        <p:spPr>
          <a:xfrm rot="3599982">
            <a:off x="7112092" y="-234514"/>
            <a:ext cx="11419" cy="10468"/>
          </a:xfrm>
          <a:custGeom>
            <a:avLst/>
            <a:gdLst/>
            <a:ahLst/>
            <a:cxnLst/>
            <a:rect l="l" t="t" r="r" b="b"/>
            <a:pathLst>
              <a:path w="240" h="220" extrusionOk="0">
                <a:moveTo>
                  <a:pt x="239" y="0"/>
                </a:moveTo>
                <a:lnTo>
                  <a:pt x="159" y="60"/>
                </a:lnTo>
                <a:lnTo>
                  <a:pt x="0" y="219"/>
                </a:lnTo>
                <a:lnTo>
                  <a:pt x="0" y="219"/>
                </a:lnTo>
                <a:lnTo>
                  <a:pt x="2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4"/>
          <p:cNvSpPr/>
          <p:nvPr/>
        </p:nvSpPr>
        <p:spPr>
          <a:xfrm rot="3599982">
            <a:off x="6942150" y="-252139"/>
            <a:ext cx="8564" cy="8564"/>
          </a:xfrm>
          <a:custGeom>
            <a:avLst/>
            <a:gdLst/>
            <a:ahLst/>
            <a:cxnLst/>
            <a:rect l="l" t="t" r="r" b="b"/>
            <a:pathLst>
              <a:path w="180" h="180" extrusionOk="0">
                <a:moveTo>
                  <a:pt x="179" y="1"/>
                </a:moveTo>
                <a:lnTo>
                  <a:pt x="179" y="1"/>
                </a:lnTo>
                <a:cubicBezTo>
                  <a:pt x="100" y="61"/>
                  <a:pt x="60" y="61"/>
                  <a:pt x="0" y="61"/>
                </a:cubicBezTo>
                <a:lnTo>
                  <a:pt x="120" y="180"/>
                </a:lnTo>
                <a:lnTo>
                  <a:pt x="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4"/>
          <p:cNvSpPr/>
          <p:nvPr/>
        </p:nvSpPr>
        <p:spPr>
          <a:xfrm rot="3599982">
            <a:off x="6892432" y="-257988"/>
            <a:ext cx="12133" cy="17319"/>
          </a:xfrm>
          <a:custGeom>
            <a:avLst/>
            <a:gdLst/>
            <a:ahLst/>
            <a:cxnLst/>
            <a:rect l="l" t="t" r="r" b="b"/>
            <a:pathLst>
              <a:path w="255" h="364" extrusionOk="0">
                <a:moveTo>
                  <a:pt x="222" y="0"/>
                </a:moveTo>
                <a:cubicBezTo>
                  <a:pt x="210" y="0"/>
                  <a:pt x="177" y="25"/>
                  <a:pt x="111" y="91"/>
                </a:cubicBezTo>
                <a:cubicBezTo>
                  <a:pt x="125" y="133"/>
                  <a:pt x="1" y="363"/>
                  <a:pt x="23" y="363"/>
                </a:cubicBezTo>
                <a:cubicBezTo>
                  <a:pt x="33" y="363"/>
                  <a:pt x="68" y="323"/>
                  <a:pt x="150" y="211"/>
                </a:cubicBezTo>
                <a:cubicBezTo>
                  <a:pt x="150" y="168"/>
                  <a:pt x="254"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4"/>
          <p:cNvSpPr/>
          <p:nvPr/>
        </p:nvSpPr>
        <p:spPr>
          <a:xfrm rot="3599982">
            <a:off x="6412561" y="-475900"/>
            <a:ext cx="15178" cy="13275"/>
          </a:xfrm>
          <a:custGeom>
            <a:avLst/>
            <a:gdLst/>
            <a:ahLst/>
            <a:cxnLst/>
            <a:rect l="l" t="t" r="r" b="b"/>
            <a:pathLst>
              <a:path w="319" h="279" extrusionOk="0">
                <a:moveTo>
                  <a:pt x="160" y="0"/>
                </a:moveTo>
                <a:cubicBezTo>
                  <a:pt x="100" y="80"/>
                  <a:pt x="40" y="199"/>
                  <a:pt x="0" y="279"/>
                </a:cubicBezTo>
                <a:cubicBezTo>
                  <a:pt x="140" y="100"/>
                  <a:pt x="319" y="8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4"/>
          <p:cNvSpPr/>
          <p:nvPr/>
        </p:nvSpPr>
        <p:spPr>
          <a:xfrm rot="3599982">
            <a:off x="6476240" y="-484414"/>
            <a:ext cx="999" cy="999"/>
          </a:xfrm>
          <a:custGeom>
            <a:avLst/>
            <a:gdLst/>
            <a:ahLst/>
            <a:cxnLst/>
            <a:rect l="l" t="t" r="r" b="b"/>
            <a:pathLst>
              <a:path w="21" h="21" extrusionOk="0">
                <a:moveTo>
                  <a:pt x="1" y="1"/>
                </a:moveTo>
                <a:lnTo>
                  <a:pt x="1" y="21"/>
                </a:lnTo>
                <a:lnTo>
                  <a:pt x="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4"/>
          <p:cNvSpPr/>
          <p:nvPr/>
        </p:nvSpPr>
        <p:spPr>
          <a:xfrm rot="3599982">
            <a:off x="6416406" y="-490678"/>
            <a:ext cx="9516" cy="6661"/>
          </a:xfrm>
          <a:custGeom>
            <a:avLst/>
            <a:gdLst/>
            <a:ahLst/>
            <a:cxnLst/>
            <a:rect l="l" t="t" r="r" b="b"/>
            <a:pathLst>
              <a:path w="200" h="140" extrusionOk="0">
                <a:moveTo>
                  <a:pt x="200" y="0"/>
                </a:moveTo>
                <a:lnTo>
                  <a:pt x="200" y="0"/>
                </a:lnTo>
                <a:cubicBezTo>
                  <a:pt x="140" y="40"/>
                  <a:pt x="80" y="80"/>
                  <a:pt x="1" y="139"/>
                </a:cubicBezTo>
                <a:cubicBezTo>
                  <a:pt x="80" y="100"/>
                  <a:pt x="200" y="2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4"/>
          <p:cNvSpPr/>
          <p:nvPr/>
        </p:nvSpPr>
        <p:spPr>
          <a:xfrm rot="3599982">
            <a:off x="6449170" y="-499092"/>
            <a:ext cx="21791" cy="25598"/>
          </a:xfrm>
          <a:custGeom>
            <a:avLst/>
            <a:gdLst/>
            <a:ahLst/>
            <a:cxnLst/>
            <a:rect l="l" t="t" r="r" b="b"/>
            <a:pathLst>
              <a:path w="458" h="538" extrusionOk="0">
                <a:moveTo>
                  <a:pt x="438" y="1"/>
                </a:moveTo>
                <a:lnTo>
                  <a:pt x="60" y="478"/>
                </a:lnTo>
                <a:lnTo>
                  <a:pt x="80" y="419"/>
                </a:lnTo>
                <a:lnTo>
                  <a:pt x="0" y="538"/>
                </a:lnTo>
                <a:cubicBezTo>
                  <a:pt x="100" y="438"/>
                  <a:pt x="199" y="379"/>
                  <a:pt x="378" y="279"/>
                </a:cubicBezTo>
                <a:cubicBezTo>
                  <a:pt x="458" y="80"/>
                  <a:pt x="458" y="4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4"/>
          <p:cNvSpPr/>
          <p:nvPr/>
        </p:nvSpPr>
        <p:spPr>
          <a:xfrm rot="3599982">
            <a:off x="6405738" y="-511171"/>
            <a:ext cx="31307" cy="33211"/>
          </a:xfrm>
          <a:custGeom>
            <a:avLst/>
            <a:gdLst/>
            <a:ahLst/>
            <a:cxnLst/>
            <a:rect l="l" t="t" r="r" b="b"/>
            <a:pathLst>
              <a:path w="658" h="698" extrusionOk="0">
                <a:moveTo>
                  <a:pt x="657" y="1"/>
                </a:moveTo>
                <a:lnTo>
                  <a:pt x="657" y="1"/>
                </a:lnTo>
                <a:cubicBezTo>
                  <a:pt x="578" y="81"/>
                  <a:pt x="478" y="200"/>
                  <a:pt x="319" y="439"/>
                </a:cubicBezTo>
                <a:cubicBezTo>
                  <a:pt x="357" y="401"/>
                  <a:pt x="375" y="387"/>
                  <a:pt x="381" y="387"/>
                </a:cubicBezTo>
                <a:cubicBezTo>
                  <a:pt x="394" y="387"/>
                  <a:pt x="353" y="451"/>
                  <a:pt x="339" y="478"/>
                </a:cubicBezTo>
                <a:cubicBezTo>
                  <a:pt x="339" y="478"/>
                  <a:pt x="319" y="459"/>
                  <a:pt x="319" y="439"/>
                </a:cubicBezTo>
                <a:cubicBezTo>
                  <a:pt x="302" y="300"/>
                  <a:pt x="405" y="86"/>
                  <a:pt x="287" y="86"/>
                </a:cubicBezTo>
                <a:cubicBezTo>
                  <a:pt x="270" y="86"/>
                  <a:pt x="248" y="90"/>
                  <a:pt x="220" y="100"/>
                </a:cubicBezTo>
                <a:cubicBezTo>
                  <a:pt x="1" y="379"/>
                  <a:pt x="140" y="359"/>
                  <a:pt x="60" y="558"/>
                </a:cubicBezTo>
                <a:cubicBezTo>
                  <a:pt x="153" y="419"/>
                  <a:pt x="187" y="374"/>
                  <a:pt x="195" y="374"/>
                </a:cubicBezTo>
                <a:cubicBezTo>
                  <a:pt x="210" y="374"/>
                  <a:pt x="147" y="512"/>
                  <a:pt x="192" y="512"/>
                </a:cubicBezTo>
                <a:cubicBezTo>
                  <a:pt x="209" y="512"/>
                  <a:pt x="241" y="493"/>
                  <a:pt x="299" y="439"/>
                </a:cubicBezTo>
                <a:lnTo>
                  <a:pt x="299" y="439"/>
                </a:lnTo>
                <a:cubicBezTo>
                  <a:pt x="259" y="538"/>
                  <a:pt x="200" y="618"/>
                  <a:pt x="140" y="697"/>
                </a:cubicBezTo>
                <a:cubicBezTo>
                  <a:pt x="220" y="618"/>
                  <a:pt x="299" y="558"/>
                  <a:pt x="359" y="498"/>
                </a:cubicBezTo>
                <a:lnTo>
                  <a:pt x="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4"/>
          <p:cNvSpPr/>
          <p:nvPr/>
        </p:nvSpPr>
        <p:spPr>
          <a:xfrm rot="3599982">
            <a:off x="6480543" y="-487433"/>
            <a:ext cx="4758" cy="15225"/>
          </a:xfrm>
          <a:custGeom>
            <a:avLst/>
            <a:gdLst/>
            <a:ahLst/>
            <a:cxnLst/>
            <a:rect l="l" t="t" r="r" b="b"/>
            <a:pathLst>
              <a:path w="100" h="320" extrusionOk="0">
                <a:moveTo>
                  <a:pt x="100" y="1"/>
                </a:moveTo>
                <a:lnTo>
                  <a:pt x="0" y="200"/>
                </a:lnTo>
                <a:lnTo>
                  <a:pt x="60" y="319"/>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4"/>
          <p:cNvSpPr/>
          <p:nvPr/>
        </p:nvSpPr>
        <p:spPr>
          <a:xfrm rot="3599982">
            <a:off x="6508541" y="-479224"/>
            <a:ext cx="5710" cy="8564"/>
          </a:xfrm>
          <a:custGeom>
            <a:avLst/>
            <a:gdLst/>
            <a:ahLst/>
            <a:cxnLst/>
            <a:rect l="l" t="t" r="r" b="b"/>
            <a:pathLst>
              <a:path w="120" h="180" extrusionOk="0">
                <a:moveTo>
                  <a:pt x="120" y="0"/>
                </a:moveTo>
                <a:lnTo>
                  <a:pt x="1" y="100"/>
                </a:lnTo>
                <a:lnTo>
                  <a:pt x="80" y="179"/>
                </a:lnTo>
                <a:lnTo>
                  <a:pt x="1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4"/>
          <p:cNvSpPr/>
          <p:nvPr/>
        </p:nvSpPr>
        <p:spPr>
          <a:xfrm rot="3599982">
            <a:off x="6817266" y="-440356"/>
            <a:ext cx="18033" cy="14274"/>
          </a:xfrm>
          <a:custGeom>
            <a:avLst/>
            <a:gdLst/>
            <a:ahLst/>
            <a:cxnLst/>
            <a:rect l="l" t="t" r="r" b="b"/>
            <a:pathLst>
              <a:path w="379" h="300" extrusionOk="0">
                <a:moveTo>
                  <a:pt x="379" y="1"/>
                </a:moveTo>
                <a:lnTo>
                  <a:pt x="379" y="1"/>
                </a:lnTo>
                <a:cubicBezTo>
                  <a:pt x="200" y="120"/>
                  <a:pt x="1" y="200"/>
                  <a:pt x="41" y="299"/>
                </a:cubicBezTo>
                <a:cubicBezTo>
                  <a:pt x="200" y="200"/>
                  <a:pt x="299" y="8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4"/>
          <p:cNvSpPr/>
          <p:nvPr/>
        </p:nvSpPr>
        <p:spPr>
          <a:xfrm rot="3599982">
            <a:off x="6841712" y="-437320"/>
            <a:ext cx="15225" cy="19888"/>
          </a:xfrm>
          <a:custGeom>
            <a:avLst/>
            <a:gdLst/>
            <a:ahLst/>
            <a:cxnLst/>
            <a:rect l="l" t="t" r="r" b="b"/>
            <a:pathLst>
              <a:path w="320" h="418" extrusionOk="0">
                <a:moveTo>
                  <a:pt x="319" y="0"/>
                </a:moveTo>
                <a:cubicBezTo>
                  <a:pt x="299" y="20"/>
                  <a:pt x="280" y="40"/>
                  <a:pt x="240" y="60"/>
                </a:cubicBezTo>
                <a:cubicBezTo>
                  <a:pt x="180" y="179"/>
                  <a:pt x="100" y="299"/>
                  <a:pt x="1" y="418"/>
                </a:cubicBezTo>
                <a:cubicBezTo>
                  <a:pt x="140" y="318"/>
                  <a:pt x="280" y="199"/>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4"/>
          <p:cNvSpPr/>
          <p:nvPr/>
        </p:nvSpPr>
        <p:spPr>
          <a:xfrm rot="3599982">
            <a:off x="6627397" y="-459563"/>
            <a:ext cx="1808" cy="2807"/>
          </a:xfrm>
          <a:custGeom>
            <a:avLst/>
            <a:gdLst/>
            <a:ahLst/>
            <a:cxnLst/>
            <a:rect l="l" t="t" r="r" b="b"/>
            <a:pathLst>
              <a:path w="38" h="59" extrusionOk="0">
                <a:moveTo>
                  <a:pt x="37" y="1"/>
                </a:moveTo>
                <a:cubicBezTo>
                  <a:pt x="8" y="44"/>
                  <a:pt x="0" y="59"/>
                  <a:pt x="2" y="59"/>
                </a:cubicBezTo>
                <a:cubicBezTo>
                  <a:pt x="5" y="59"/>
                  <a:pt x="37" y="14"/>
                  <a:pt x="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4"/>
          <p:cNvSpPr/>
          <p:nvPr/>
        </p:nvSpPr>
        <p:spPr>
          <a:xfrm rot="3599982">
            <a:off x="6603706" y="-486395"/>
            <a:ext cx="48" cy="3806"/>
          </a:xfrm>
          <a:custGeom>
            <a:avLst/>
            <a:gdLst/>
            <a:ahLst/>
            <a:cxnLst/>
            <a:rect l="l" t="t" r="r" b="b"/>
            <a:pathLst>
              <a:path w="1" h="80" extrusionOk="0">
                <a:moveTo>
                  <a:pt x="0" y="80"/>
                </a:moveTo>
                <a:cubicBezTo>
                  <a:pt x="0" y="40"/>
                  <a:pt x="0" y="20"/>
                  <a:pt x="0" y="0"/>
                </a:cubicBezTo>
                <a:cubicBezTo>
                  <a:pt x="0" y="20"/>
                  <a:pt x="0" y="60"/>
                  <a:pt x="0" y="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4"/>
          <p:cNvSpPr/>
          <p:nvPr/>
        </p:nvSpPr>
        <p:spPr>
          <a:xfrm rot="3599982">
            <a:off x="6621556" y="-462533"/>
            <a:ext cx="6709" cy="4806"/>
          </a:xfrm>
          <a:custGeom>
            <a:avLst/>
            <a:gdLst/>
            <a:ahLst/>
            <a:cxnLst/>
            <a:rect l="l" t="t" r="r" b="b"/>
            <a:pathLst>
              <a:path w="141" h="101" extrusionOk="0">
                <a:moveTo>
                  <a:pt x="140" y="1"/>
                </a:moveTo>
                <a:cubicBezTo>
                  <a:pt x="100" y="1"/>
                  <a:pt x="61" y="41"/>
                  <a:pt x="1" y="100"/>
                </a:cubicBezTo>
                <a:cubicBezTo>
                  <a:pt x="41" y="80"/>
                  <a:pt x="81" y="41"/>
                  <a:pt x="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4"/>
          <p:cNvSpPr/>
          <p:nvPr/>
        </p:nvSpPr>
        <p:spPr>
          <a:xfrm rot="3599982">
            <a:off x="6616926" y="-461694"/>
            <a:ext cx="3806" cy="4710"/>
          </a:xfrm>
          <a:custGeom>
            <a:avLst/>
            <a:gdLst/>
            <a:ahLst/>
            <a:cxnLst/>
            <a:rect l="l" t="t" r="r" b="b"/>
            <a:pathLst>
              <a:path w="80" h="99" extrusionOk="0">
                <a:moveTo>
                  <a:pt x="80" y="0"/>
                </a:moveTo>
                <a:lnTo>
                  <a:pt x="80" y="0"/>
                </a:lnTo>
                <a:cubicBezTo>
                  <a:pt x="40" y="40"/>
                  <a:pt x="20" y="60"/>
                  <a:pt x="0" y="80"/>
                </a:cubicBezTo>
                <a:cubicBezTo>
                  <a:pt x="0" y="92"/>
                  <a:pt x="2" y="99"/>
                  <a:pt x="7" y="99"/>
                </a:cubicBezTo>
                <a:cubicBezTo>
                  <a:pt x="17" y="99"/>
                  <a:pt x="39" y="68"/>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4"/>
          <p:cNvSpPr/>
          <p:nvPr/>
        </p:nvSpPr>
        <p:spPr>
          <a:xfrm rot="3599982">
            <a:off x="6630608" y="-461917"/>
            <a:ext cx="6566" cy="8422"/>
          </a:xfrm>
          <a:custGeom>
            <a:avLst/>
            <a:gdLst/>
            <a:ahLst/>
            <a:cxnLst/>
            <a:rect l="l" t="t" r="r" b="b"/>
            <a:pathLst>
              <a:path w="138" h="177" extrusionOk="0">
                <a:moveTo>
                  <a:pt x="138" y="0"/>
                </a:moveTo>
                <a:lnTo>
                  <a:pt x="138" y="0"/>
                </a:lnTo>
                <a:cubicBezTo>
                  <a:pt x="79" y="78"/>
                  <a:pt x="40" y="118"/>
                  <a:pt x="0" y="177"/>
                </a:cubicBezTo>
                <a:cubicBezTo>
                  <a:pt x="20" y="157"/>
                  <a:pt x="20" y="157"/>
                  <a:pt x="20" y="157"/>
                </a:cubicBezTo>
                <a:cubicBezTo>
                  <a:pt x="40" y="118"/>
                  <a:pt x="79" y="78"/>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4"/>
          <p:cNvSpPr/>
          <p:nvPr/>
        </p:nvSpPr>
        <p:spPr>
          <a:xfrm rot="3599982">
            <a:off x="6563926" y="-465023"/>
            <a:ext cx="999" cy="952"/>
          </a:xfrm>
          <a:custGeom>
            <a:avLst/>
            <a:gdLst/>
            <a:ahLst/>
            <a:cxnLst/>
            <a:rect l="l" t="t" r="r" b="b"/>
            <a:pathLst>
              <a:path w="21" h="20" extrusionOk="0">
                <a:moveTo>
                  <a:pt x="20" y="0"/>
                </a:moveTo>
                <a:lnTo>
                  <a:pt x="0" y="20"/>
                </a:lnTo>
                <a:cubicBezTo>
                  <a:pt x="20" y="0"/>
                  <a:pt x="20" y="0"/>
                  <a:pt x="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4"/>
          <p:cNvSpPr/>
          <p:nvPr/>
        </p:nvSpPr>
        <p:spPr>
          <a:xfrm rot="3599982">
            <a:off x="6566161" y="-471286"/>
            <a:ext cx="9516" cy="11419"/>
          </a:xfrm>
          <a:custGeom>
            <a:avLst/>
            <a:gdLst/>
            <a:ahLst/>
            <a:cxnLst/>
            <a:rect l="l" t="t" r="r" b="b"/>
            <a:pathLst>
              <a:path w="200" h="240" extrusionOk="0">
                <a:moveTo>
                  <a:pt x="200" y="0"/>
                </a:moveTo>
                <a:cubicBezTo>
                  <a:pt x="120" y="120"/>
                  <a:pt x="60" y="140"/>
                  <a:pt x="1" y="179"/>
                </a:cubicBezTo>
                <a:cubicBezTo>
                  <a:pt x="20" y="199"/>
                  <a:pt x="80" y="199"/>
                  <a:pt x="60" y="239"/>
                </a:cubicBezTo>
                <a:lnTo>
                  <a:pt x="2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4"/>
          <p:cNvSpPr/>
          <p:nvPr/>
        </p:nvSpPr>
        <p:spPr>
          <a:xfrm rot="3599982">
            <a:off x="6537576" y="-495988"/>
            <a:ext cx="13275" cy="15130"/>
          </a:xfrm>
          <a:custGeom>
            <a:avLst/>
            <a:gdLst/>
            <a:ahLst/>
            <a:cxnLst/>
            <a:rect l="l" t="t" r="r" b="b"/>
            <a:pathLst>
              <a:path w="279" h="318" extrusionOk="0">
                <a:moveTo>
                  <a:pt x="12" y="272"/>
                </a:moveTo>
                <a:cubicBezTo>
                  <a:pt x="0" y="277"/>
                  <a:pt x="0" y="291"/>
                  <a:pt x="0" y="291"/>
                </a:cubicBezTo>
                <a:cubicBezTo>
                  <a:pt x="4" y="285"/>
                  <a:pt x="8" y="279"/>
                  <a:pt x="12" y="272"/>
                </a:cubicBezTo>
                <a:close/>
                <a:moveTo>
                  <a:pt x="240" y="0"/>
                </a:moveTo>
                <a:cubicBezTo>
                  <a:pt x="161" y="0"/>
                  <a:pt x="93" y="140"/>
                  <a:pt x="12" y="272"/>
                </a:cubicBezTo>
                <a:lnTo>
                  <a:pt x="12" y="272"/>
                </a:lnTo>
                <a:cubicBezTo>
                  <a:pt x="14" y="271"/>
                  <a:pt x="17" y="271"/>
                  <a:pt x="20" y="271"/>
                </a:cubicBezTo>
                <a:cubicBezTo>
                  <a:pt x="39" y="303"/>
                  <a:pt x="57" y="317"/>
                  <a:pt x="76" y="317"/>
                </a:cubicBezTo>
                <a:cubicBezTo>
                  <a:pt x="138" y="317"/>
                  <a:pt x="203" y="165"/>
                  <a:pt x="279" y="12"/>
                </a:cubicBezTo>
                <a:cubicBezTo>
                  <a:pt x="266" y="4"/>
                  <a:pt x="252"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4"/>
          <p:cNvSpPr/>
          <p:nvPr/>
        </p:nvSpPr>
        <p:spPr>
          <a:xfrm rot="3599982">
            <a:off x="6525012" y="-496276"/>
            <a:ext cx="5710" cy="8374"/>
          </a:xfrm>
          <a:custGeom>
            <a:avLst/>
            <a:gdLst/>
            <a:ahLst/>
            <a:cxnLst/>
            <a:rect l="l" t="t" r="r" b="b"/>
            <a:pathLst>
              <a:path w="120" h="176" extrusionOk="0">
                <a:moveTo>
                  <a:pt x="120" y="1"/>
                </a:moveTo>
                <a:cubicBezTo>
                  <a:pt x="80" y="60"/>
                  <a:pt x="60" y="120"/>
                  <a:pt x="0" y="160"/>
                </a:cubicBezTo>
                <a:cubicBezTo>
                  <a:pt x="8" y="171"/>
                  <a:pt x="14" y="176"/>
                  <a:pt x="21" y="176"/>
                </a:cubicBezTo>
                <a:cubicBezTo>
                  <a:pt x="49" y="176"/>
                  <a:pt x="71" y="82"/>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4"/>
          <p:cNvSpPr/>
          <p:nvPr/>
        </p:nvSpPr>
        <p:spPr>
          <a:xfrm rot="3599982">
            <a:off x="6645653" y="-464577"/>
            <a:ext cx="12276" cy="14940"/>
          </a:xfrm>
          <a:custGeom>
            <a:avLst/>
            <a:gdLst/>
            <a:ahLst/>
            <a:cxnLst/>
            <a:rect l="l" t="t" r="r" b="b"/>
            <a:pathLst>
              <a:path w="258" h="314" extrusionOk="0">
                <a:moveTo>
                  <a:pt x="203" y="0"/>
                </a:moveTo>
                <a:cubicBezTo>
                  <a:pt x="183" y="0"/>
                  <a:pt x="145" y="40"/>
                  <a:pt x="80" y="147"/>
                </a:cubicBezTo>
                <a:cubicBezTo>
                  <a:pt x="0" y="207"/>
                  <a:pt x="160" y="266"/>
                  <a:pt x="100" y="286"/>
                </a:cubicBezTo>
                <a:cubicBezTo>
                  <a:pt x="104" y="305"/>
                  <a:pt x="111" y="314"/>
                  <a:pt x="118" y="314"/>
                </a:cubicBezTo>
                <a:cubicBezTo>
                  <a:pt x="164" y="314"/>
                  <a:pt x="257"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4"/>
          <p:cNvSpPr/>
          <p:nvPr/>
        </p:nvSpPr>
        <p:spPr>
          <a:xfrm rot="3599982">
            <a:off x="6548797" y="-505347"/>
            <a:ext cx="7660" cy="6661"/>
          </a:xfrm>
          <a:custGeom>
            <a:avLst/>
            <a:gdLst/>
            <a:ahLst/>
            <a:cxnLst/>
            <a:rect l="l" t="t" r="r" b="b"/>
            <a:pathLst>
              <a:path w="161" h="140" extrusionOk="0">
                <a:moveTo>
                  <a:pt x="140" y="0"/>
                </a:moveTo>
                <a:lnTo>
                  <a:pt x="1" y="120"/>
                </a:lnTo>
                <a:lnTo>
                  <a:pt x="160" y="140"/>
                </a:lnTo>
                <a:lnTo>
                  <a:pt x="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4"/>
          <p:cNvSpPr/>
          <p:nvPr/>
        </p:nvSpPr>
        <p:spPr>
          <a:xfrm rot="3599982">
            <a:off x="6608248" y="-496841"/>
            <a:ext cx="13322" cy="16129"/>
          </a:xfrm>
          <a:custGeom>
            <a:avLst/>
            <a:gdLst/>
            <a:ahLst/>
            <a:cxnLst/>
            <a:rect l="l" t="t" r="r" b="b"/>
            <a:pathLst>
              <a:path w="280" h="339" extrusionOk="0">
                <a:moveTo>
                  <a:pt x="239" y="0"/>
                </a:moveTo>
                <a:lnTo>
                  <a:pt x="1" y="239"/>
                </a:lnTo>
                <a:cubicBezTo>
                  <a:pt x="20" y="259"/>
                  <a:pt x="20" y="298"/>
                  <a:pt x="1" y="338"/>
                </a:cubicBezTo>
                <a:cubicBezTo>
                  <a:pt x="120" y="179"/>
                  <a:pt x="279" y="2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4"/>
          <p:cNvSpPr/>
          <p:nvPr/>
        </p:nvSpPr>
        <p:spPr>
          <a:xfrm rot="3599982">
            <a:off x="6594417" y="-496408"/>
            <a:ext cx="7613" cy="10468"/>
          </a:xfrm>
          <a:custGeom>
            <a:avLst/>
            <a:gdLst/>
            <a:ahLst/>
            <a:cxnLst/>
            <a:rect l="l" t="t" r="r" b="b"/>
            <a:pathLst>
              <a:path w="160" h="220" extrusionOk="0">
                <a:moveTo>
                  <a:pt x="160" y="0"/>
                </a:moveTo>
                <a:lnTo>
                  <a:pt x="160" y="0"/>
                </a:lnTo>
                <a:cubicBezTo>
                  <a:pt x="80" y="80"/>
                  <a:pt x="20" y="159"/>
                  <a:pt x="0" y="219"/>
                </a:cubicBezTo>
                <a:cubicBezTo>
                  <a:pt x="40" y="179"/>
                  <a:pt x="120" y="8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4"/>
          <p:cNvSpPr/>
          <p:nvPr/>
        </p:nvSpPr>
        <p:spPr>
          <a:xfrm rot="3599982">
            <a:off x="6791859" y="-472335"/>
            <a:ext cx="11895" cy="15463"/>
          </a:xfrm>
          <a:custGeom>
            <a:avLst/>
            <a:gdLst/>
            <a:ahLst/>
            <a:cxnLst/>
            <a:rect l="l" t="t" r="r" b="b"/>
            <a:pathLst>
              <a:path w="250" h="325" extrusionOk="0">
                <a:moveTo>
                  <a:pt x="223" y="1"/>
                </a:moveTo>
                <a:cubicBezTo>
                  <a:pt x="189" y="1"/>
                  <a:pt x="134" y="56"/>
                  <a:pt x="91" y="143"/>
                </a:cubicBezTo>
                <a:cubicBezTo>
                  <a:pt x="54" y="217"/>
                  <a:pt x="0" y="325"/>
                  <a:pt x="39" y="325"/>
                </a:cubicBezTo>
                <a:cubicBezTo>
                  <a:pt x="43" y="325"/>
                  <a:pt x="46" y="324"/>
                  <a:pt x="51" y="322"/>
                </a:cubicBezTo>
                <a:lnTo>
                  <a:pt x="250" y="24"/>
                </a:lnTo>
                <a:cubicBezTo>
                  <a:pt x="245" y="8"/>
                  <a:pt x="235" y="1"/>
                  <a:pt x="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4"/>
          <p:cNvSpPr/>
          <p:nvPr/>
        </p:nvSpPr>
        <p:spPr>
          <a:xfrm rot="3599982">
            <a:off x="6659190" y="-247824"/>
            <a:ext cx="6661" cy="8564"/>
          </a:xfrm>
          <a:custGeom>
            <a:avLst/>
            <a:gdLst/>
            <a:ahLst/>
            <a:cxnLst/>
            <a:rect l="l" t="t" r="r" b="b"/>
            <a:pathLst>
              <a:path w="140" h="180" extrusionOk="0">
                <a:moveTo>
                  <a:pt x="140" y="1"/>
                </a:moveTo>
                <a:cubicBezTo>
                  <a:pt x="0" y="160"/>
                  <a:pt x="100" y="140"/>
                  <a:pt x="140" y="180"/>
                </a:cubicBezTo>
                <a:lnTo>
                  <a:pt x="1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4"/>
          <p:cNvSpPr/>
          <p:nvPr/>
        </p:nvSpPr>
        <p:spPr>
          <a:xfrm rot="3599982">
            <a:off x="6855669" y="-51682"/>
            <a:ext cx="1903" cy="999"/>
          </a:xfrm>
          <a:custGeom>
            <a:avLst/>
            <a:gdLst/>
            <a:ahLst/>
            <a:cxnLst/>
            <a:rect l="l" t="t" r="r" b="b"/>
            <a:pathLst>
              <a:path w="40" h="21" extrusionOk="0">
                <a:moveTo>
                  <a:pt x="0" y="0"/>
                </a:moveTo>
                <a:cubicBezTo>
                  <a:pt x="0" y="0"/>
                  <a:pt x="0" y="20"/>
                  <a:pt x="0" y="20"/>
                </a:cubicBezTo>
                <a:cubicBezTo>
                  <a:pt x="40" y="0"/>
                  <a:pt x="2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4"/>
          <p:cNvSpPr/>
          <p:nvPr/>
        </p:nvSpPr>
        <p:spPr>
          <a:xfrm rot="3599982">
            <a:off x="7043861" y="-151778"/>
            <a:ext cx="2094" cy="3664"/>
          </a:xfrm>
          <a:custGeom>
            <a:avLst/>
            <a:gdLst/>
            <a:ahLst/>
            <a:cxnLst/>
            <a:rect l="l" t="t" r="r" b="b"/>
            <a:pathLst>
              <a:path w="44" h="77" extrusionOk="0">
                <a:moveTo>
                  <a:pt x="41" y="1"/>
                </a:moveTo>
                <a:cubicBezTo>
                  <a:pt x="38" y="1"/>
                  <a:pt x="22" y="33"/>
                  <a:pt x="0" y="76"/>
                </a:cubicBezTo>
                <a:lnTo>
                  <a:pt x="20" y="76"/>
                </a:lnTo>
                <a:cubicBezTo>
                  <a:pt x="38" y="22"/>
                  <a:pt x="44" y="1"/>
                  <a:pt x="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4"/>
          <p:cNvSpPr/>
          <p:nvPr/>
        </p:nvSpPr>
        <p:spPr>
          <a:xfrm rot="3599982">
            <a:off x="6921084" y="-191582"/>
            <a:ext cx="1951" cy="1903"/>
          </a:xfrm>
          <a:custGeom>
            <a:avLst/>
            <a:gdLst/>
            <a:ahLst/>
            <a:cxnLst/>
            <a:rect l="l" t="t" r="r" b="b"/>
            <a:pathLst>
              <a:path w="41" h="40" extrusionOk="0">
                <a:moveTo>
                  <a:pt x="41" y="0"/>
                </a:moveTo>
                <a:cubicBezTo>
                  <a:pt x="21" y="0"/>
                  <a:pt x="1" y="20"/>
                  <a:pt x="1" y="40"/>
                </a:cubicBezTo>
                <a:cubicBezTo>
                  <a:pt x="21" y="20"/>
                  <a:pt x="21" y="0"/>
                  <a:pt x="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4"/>
          <p:cNvSpPr/>
          <p:nvPr/>
        </p:nvSpPr>
        <p:spPr>
          <a:xfrm rot="3599982">
            <a:off x="6659638" y="-239048"/>
            <a:ext cx="48" cy="1951"/>
          </a:xfrm>
          <a:custGeom>
            <a:avLst/>
            <a:gdLst/>
            <a:ahLst/>
            <a:cxnLst/>
            <a:rect l="l" t="t" r="r" b="b"/>
            <a:pathLst>
              <a:path w="1" h="41" extrusionOk="0">
                <a:moveTo>
                  <a:pt x="1" y="41"/>
                </a:moveTo>
                <a:lnTo>
                  <a:pt x="1" y="21"/>
                </a:lnTo>
                <a:cubicBezTo>
                  <a:pt x="1" y="2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4"/>
          <p:cNvSpPr/>
          <p:nvPr/>
        </p:nvSpPr>
        <p:spPr>
          <a:xfrm rot="3599982">
            <a:off x="6771533" y="-45936"/>
            <a:ext cx="6661" cy="4139"/>
          </a:xfrm>
          <a:custGeom>
            <a:avLst/>
            <a:gdLst/>
            <a:ahLst/>
            <a:cxnLst/>
            <a:rect l="l" t="t" r="r" b="b"/>
            <a:pathLst>
              <a:path w="140" h="87" extrusionOk="0">
                <a:moveTo>
                  <a:pt x="139" y="0"/>
                </a:moveTo>
                <a:lnTo>
                  <a:pt x="139" y="0"/>
                </a:lnTo>
                <a:cubicBezTo>
                  <a:pt x="80" y="40"/>
                  <a:pt x="40" y="60"/>
                  <a:pt x="0" y="80"/>
                </a:cubicBezTo>
                <a:cubicBezTo>
                  <a:pt x="5" y="84"/>
                  <a:pt x="11" y="87"/>
                  <a:pt x="18" y="87"/>
                </a:cubicBezTo>
                <a:cubicBezTo>
                  <a:pt x="41" y="87"/>
                  <a:pt x="79" y="61"/>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4"/>
          <p:cNvSpPr/>
          <p:nvPr/>
        </p:nvSpPr>
        <p:spPr>
          <a:xfrm rot="3599982">
            <a:off x="7153366" y="-3454"/>
            <a:ext cx="10420" cy="9516"/>
          </a:xfrm>
          <a:custGeom>
            <a:avLst/>
            <a:gdLst/>
            <a:ahLst/>
            <a:cxnLst/>
            <a:rect l="l" t="t" r="r" b="b"/>
            <a:pathLst>
              <a:path w="219" h="200" extrusionOk="0">
                <a:moveTo>
                  <a:pt x="219" y="0"/>
                </a:moveTo>
                <a:lnTo>
                  <a:pt x="139" y="40"/>
                </a:lnTo>
                <a:lnTo>
                  <a:pt x="0" y="199"/>
                </a:lnTo>
                <a:lnTo>
                  <a:pt x="2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4"/>
          <p:cNvSpPr/>
          <p:nvPr/>
        </p:nvSpPr>
        <p:spPr>
          <a:xfrm rot="3599982">
            <a:off x="7008983" y="-18351"/>
            <a:ext cx="7613" cy="7613"/>
          </a:xfrm>
          <a:custGeom>
            <a:avLst/>
            <a:gdLst/>
            <a:ahLst/>
            <a:cxnLst/>
            <a:rect l="l" t="t" r="r" b="b"/>
            <a:pathLst>
              <a:path w="160" h="160" extrusionOk="0">
                <a:moveTo>
                  <a:pt x="160" y="0"/>
                </a:moveTo>
                <a:lnTo>
                  <a:pt x="160" y="0"/>
                </a:lnTo>
                <a:cubicBezTo>
                  <a:pt x="124" y="36"/>
                  <a:pt x="95" y="43"/>
                  <a:pt x="65" y="43"/>
                </a:cubicBezTo>
                <a:cubicBezTo>
                  <a:pt x="45" y="43"/>
                  <a:pt x="24" y="40"/>
                  <a:pt x="0" y="40"/>
                </a:cubicBezTo>
                <a:lnTo>
                  <a:pt x="120" y="160"/>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4"/>
          <p:cNvSpPr/>
          <p:nvPr/>
        </p:nvSpPr>
        <p:spPr>
          <a:xfrm rot="3599982">
            <a:off x="6967478" y="-22530"/>
            <a:ext cx="10610" cy="15083"/>
          </a:xfrm>
          <a:custGeom>
            <a:avLst/>
            <a:gdLst/>
            <a:ahLst/>
            <a:cxnLst/>
            <a:rect l="l" t="t" r="r" b="b"/>
            <a:pathLst>
              <a:path w="223" h="317" extrusionOk="0">
                <a:moveTo>
                  <a:pt x="183" y="1"/>
                </a:moveTo>
                <a:cubicBezTo>
                  <a:pt x="169" y="1"/>
                  <a:pt x="139" y="20"/>
                  <a:pt x="82" y="72"/>
                </a:cubicBezTo>
                <a:cubicBezTo>
                  <a:pt x="97" y="114"/>
                  <a:pt x="0" y="317"/>
                  <a:pt x="29" y="317"/>
                </a:cubicBezTo>
                <a:cubicBezTo>
                  <a:pt x="40" y="317"/>
                  <a:pt x="73" y="283"/>
                  <a:pt x="142" y="191"/>
                </a:cubicBezTo>
                <a:cubicBezTo>
                  <a:pt x="127" y="161"/>
                  <a:pt x="222"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4"/>
          <p:cNvSpPr/>
          <p:nvPr/>
        </p:nvSpPr>
        <p:spPr>
          <a:xfrm rot="3599982">
            <a:off x="6556359" y="-270066"/>
            <a:ext cx="1903" cy="2902"/>
          </a:xfrm>
          <a:custGeom>
            <a:avLst/>
            <a:gdLst/>
            <a:ahLst/>
            <a:cxnLst/>
            <a:rect l="l" t="t" r="r" b="b"/>
            <a:pathLst>
              <a:path w="40" h="61" extrusionOk="0">
                <a:moveTo>
                  <a:pt x="0" y="60"/>
                </a:moveTo>
                <a:cubicBezTo>
                  <a:pt x="20" y="41"/>
                  <a:pt x="40" y="21"/>
                  <a:pt x="40" y="1"/>
                </a:cubicBezTo>
                <a:cubicBezTo>
                  <a:pt x="40" y="21"/>
                  <a:pt x="20" y="41"/>
                  <a:pt x="0" y="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4"/>
          <p:cNvSpPr/>
          <p:nvPr/>
        </p:nvSpPr>
        <p:spPr>
          <a:xfrm rot="3599982">
            <a:off x="6559704" y="-269792"/>
            <a:ext cx="15225" cy="10468"/>
          </a:xfrm>
          <a:custGeom>
            <a:avLst/>
            <a:gdLst/>
            <a:ahLst/>
            <a:cxnLst/>
            <a:rect l="l" t="t" r="r" b="b"/>
            <a:pathLst>
              <a:path w="320" h="220" extrusionOk="0">
                <a:moveTo>
                  <a:pt x="160" y="1"/>
                </a:moveTo>
                <a:lnTo>
                  <a:pt x="160" y="1"/>
                </a:lnTo>
                <a:cubicBezTo>
                  <a:pt x="100" y="61"/>
                  <a:pt x="61" y="140"/>
                  <a:pt x="1" y="220"/>
                </a:cubicBezTo>
                <a:cubicBezTo>
                  <a:pt x="140" y="81"/>
                  <a:pt x="319" y="81"/>
                  <a:pt x="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4"/>
          <p:cNvSpPr txBox="1">
            <a:spLocks noGrp="1"/>
          </p:cNvSpPr>
          <p:nvPr>
            <p:ph type="subTitle" idx="1"/>
          </p:nvPr>
        </p:nvSpPr>
        <p:spPr>
          <a:xfrm>
            <a:off x="2050919" y="3476800"/>
            <a:ext cx="4583700" cy="541500"/>
          </a:xfrm>
          <a:prstGeom prst="rect">
            <a:avLst/>
          </a:prstGeom>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t>GVTH: Trần Thị Mỹ Lệ</a:t>
            </a:r>
            <a:endParaRPr/>
          </a:p>
        </p:txBody>
      </p:sp>
      <p:sp>
        <p:nvSpPr>
          <p:cNvPr id="2743" name="Google Shape;2743;p34"/>
          <p:cNvSpPr txBox="1">
            <a:spLocks noGrp="1"/>
          </p:cNvSpPr>
          <p:nvPr>
            <p:ph type="ctrTitle"/>
          </p:nvPr>
        </p:nvSpPr>
        <p:spPr>
          <a:xfrm>
            <a:off x="1649100" y="1253838"/>
            <a:ext cx="6069642" cy="211731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BÀI 2 </a:t>
            </a:r>
            <a:br>
              <a:rPr lang="en">
                <a:latin typeface="Calibri" panose="020F0502020204030204" pitchFamily="34" charset="0"/>
                <a:cs typeface="Calibri" panose="020F0502020204030204" pitchFamily="34" charset="0"/>
              </a:rPr>
            </a:br>
            <a:r>
              <a:rPr lang="en">
                <a:latin typeface="Calibri" panose="020F0502020204030204" pitchFamily="34" charset="0"/>
                <a:cs typeface="Calibri" panose="020F0502020204030204" pitchFamily="34" charset="0"/>
              </a:rPr>
              <a:t>THỰC HIỆN </a:t>
            </a:r>
            <a:br>
              <a:rPr lang="en">
                <a:latin typeface="Calibri" panose="020F0502020204030204" pitchFamily="34" charset="0"/>
                <a:cs typeface="Calibri" panose="020F0502020204030204" pitchFamily="34" charset="0"/>
              </a:rPr>
            </a:br>
            <a:r>
              <a:rPr lang="en">
                <a:latin typeface="Calibri" panose="020F0502020204030204" pitchFamily="34" charset="0"/>
                <a:cs typeface="Calibri" panose="020F0502020204030204" pitchFamily="34" charset="0"/>
              </a:rPr>
              <a:t>PHÁP LUẬT</a:t>
            </a:r>
            <a:endParaRPr>
              <a:latin typeface="Calibri" panose="020F0502020204030204" pitchFamily="34" charset="0"/>
              <a:cs typeface="Calibri" panose="020F0502020204030204" pitchFamily="34" charset="0"/>
              <a:sym typeface="Gaegu"/>
            </a:endParaRPr>
          </a:p>
        </p:txBody>
      </p:sp>
      <p:sp>
        <p:nvSpPr>
          <p:cNvPr id="2744" name="Google Shape;2744;p34"/>
          <p:cNvSpPr/>
          <p:nvPr/>
        </p:nvSpPr>
        <p:spPr>
          <a:xfrm>
            <a:off x="6591800" y="3476800"/>
            <a:ext cx="6456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5" name="Google Shape;2745;p34"/>
          <p:cNvGrpSpPr/>
          <p:nvPr/>
        </p:nvGrpSpPr>
        <p:grpSpPr>
          <a:xfrm>
            <a:off x="6773659" y="3561555"/>
            <a:ext cx="296817" cy="371986"/>
            <a:chOff x="1677825" y="3820225"/>
            <a:chExt cx="345900" cy="433500"/>
          </a:xfrm>
        </p:grpSpPr>
        <p:sp>
          <p:nvSpPr>
            <p:cNvPr id="2746" name="Google Shape;2746;p34"/>
            <p:cNvSpPr/>
            <p:nvPr/>
          </p:nvSpPr>
          <p:spPr>
            <a:xfrm>
              <a:off x="1677825" y="3820225"/>
              <a:ext cx="345900" cy="433500"/>
            </a:xfrm>
            <a:custGeom>
              <a:avLst/>
              <a:gdLst/>
              <a:ahLst/>
              <a:cxnLst/>
              <a:rect l="l" t="t" r="r" b="b"/>
              <a:pathLst>
                <a:path w="13836" h="17340" extrusionOk="0">
                  <a:moveTo>
                    <a:pt x="7664" y="663"/>
                  </a:moveTo>
                  <a:cubicBezTo>
                    <a:pt x="9900" y="663"/>
                    <a:pt x="12122" y="2143"/>
                    <a:pt x="12629" y="4431"/>
                  </a:cubicBezTo>
                  <a:cubicBezTo>
                    <a:pt x="13115" y="6657"/>
                    <a:pt x="11579" y="8961"/>
                    <a:pt x="9557" y="9776"/>
                  </a:cubicBezTo>
                  <a:cubicBezTo>
                    <a:pt x="8881" y="10051"/>
                    <a:pt x="8203" y="10182"/>
                    <a:pt x="7547" y="10182"/>
                  </a:cubicBezTo>
                  <a:cubicBezTo>
                    <a:pt x="5556" y="10182"/>
                    <a:pt x="3775" y="8979"/>
                    <a:pt x="2926" y="6986"/>
                  </a:cubicBezTo>
                  <a:cubicBezTo>
                    <a:pt x="2926" y="6939"/>
                    <a:pt x="2926" y="6892"/>
                    <a:pt x="2911" y="6829"/>
                  </a:cubicBezTo>
                  <a:cubicBezTo>
                    <a:pt x="1923" y="4446"/>
                    <a:pt x="3961" y="1531"/>
                    <a:pt x="6296" y="857"/>
                  </a:cubicBezTo>
                  <a:cubicBezTo>
                    <a:pt x="6743" y="726"/>
                    <a:pt x="7204" y="663"/>
                    <a:pt x="7664" y="663"/>
                  </a:cubicBezTo>
                  <a:close/>
                  <a:moveTo>
                    <a:pt x="7643" y="0"/>
                  </a:moveTo>
                  <a:cubicBezTo>
                    <a:pt x="7132" y="0"/>
                    <a:pt x="6620" y="69"/>
                    <a:pt x="6124" y="214"/>
                  </a:cubicBezTo>
                  <a:cubicBezTo>
                    <a:pt x="3522" y="982"/>
                    <a:pt x="1218" y="4196"/>
                    <a:pt x="2237" y="6907"/>
                  </a:cubicBezTo>
                  <a:cubicBezTo>
                    <a:pt x="2221" y="6954"/>
                    <a:pt x="2237" y="7001"/>
                    <a:pt x="2252" y="7064"/>
                  </a:cubicBezTo>
                  <a:cubicBezTo>
                    <a:pt x="2707" y="8161"/>
                    <a:pt x="3397" y="9070"/>
                    <a:pt x="4243" y="9713"/>
                  </a:cubicBezTo>
                  <a:cubicBezTo>
                    <a:pt x="4227" y="9729"/>
                    <a:pt x="4227" y="9744"/>
                    <a:pt x="4212" y="9760"/>
                  </a:cubicBezTo>
                  <a:cubicBezTo>
                    <a:pt x="2942" y="11986"/>
                    <a:pt x="1563" y="14133"/>
                    <a:pt x="293" y="16359"/>
                  </a:cubicBezTo>
                  <a:cubicBezTo>
                    <a:pt x="1" y="16868"/>
                    <a:pt x="449" y="17339"/>
                    <a:pt x="894" y="17339"/>
                  </a:cubicBezTo>
                  <a:cubicBezTo>
                    <a:pt x="1092" y="17339"/>
                    <a:pt x="1291" y="17245"/>
                    <a:pt x="1422" y="17017"/>
                  </a:cubicBezTo>
                  <a:cubicBezTo>
                    <a:pt x="2675" y="14792"/>
                    <a:pt x="4071" y="12644"/>
                    <a:pt x="5340" y="10418"/>
                  </a:cubicBezTo>
                  <a:cubicBezTo>
                    <a:pt x="5340" y="10403"/>
                    <a:pt x="5356" y="10403"/>
                    <a:pt x="5356" y="10387"/>
                  </a:cubicBezTo>
                  <a:cubicBezTo>
                    <a:pt x="6037" y="10684"/>
                    <a:pt x="6777" y="10845"/>
                    <a:pt x="7548" y="10845"/>
                  </a:cubicBezTo>
                  <a:cubicBezTo>
                    <a:pt x="8160" y="10845"/>
                    <a:pt x="8793" y="10743"/>
                    <a:pt x="9431" y="10528"/>
                  </a:cubicBezTo>
                  <a:cubicBezTo>
                    <a:pt x="11955" y="9697"/>
                    <a:pt x="13836" y="6954"/>
                    <a:pt x="13256" y="4258"/>
                  </a:cubicBezTo>
                  <a:cubicBezTo>
                    <a:pt x="12695" y="1690"/>
                    <a:pt x="10172" y="0"/>
                    <a:pt x="7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4"/>
            <p:cNvSpPr/>
            <p:nvPr/>
          </p:nvSpPr>
          <p:spPr>
            <a:xfrm>
              <a:off x="1763950" y="3857550"/>
              <a:ext cx="206875" cy="190725"/>
            </a:xfrm>
            <a:custGeom>
              <a:avLst/>
              <a:gdLst/>
              <a:ahLst/>
              <a:cxnLst/>
              <a:rect l="l" t="t" r="r" b="b"/>
              <a:pathLst>
                <a:path w="8275" h="7629" extrusionOk="0">
                  <a:moveTo>
                    <a:pt x="4059" y="656"/>
                  </a:moveTo>
                  <a:cubicBezTo>
                    <a:pt x="5402" y="656"/>
                    <a:pt x="6850" y="1450"/>
                    <a:pt x="7224" y="2734"/>
                  </a:cubicBezTo>
                  <a:cubicBezTo>
                    <a:pt x="7789" y="4646"/>
                    <a:pt x="6644" y="6856"/>
                    <a:pt x="4544" y="6966"/>
                  </a:cubicBezTo>
                  <a:cubicBezTo>
                    <a:pt x="4474" y="6970"/>
                    <a:pt x="4404" y="6972"/>
                    <a:pt x="4333" y="6972"/>
                  </a:cubicBezTo>
                  <a:cubicBezTo>
                    <a:pt x="2635" y="6972"/>
                    <a:pt x="659" y="5899"/>
                    <a:pt x="704" y="3988"/>
                  </a:cubicBezTo>
                  <a:cubicBezTo>
                    <a:pt x="704" y="3957"/>
                    <a:pt x="688" y="3925"/>
                    <a:pt x="688" y="3894"/>
                  </a:cubicBezTo>
                  <a:cubicBezTo>
                    <a:pt x="704" y="3863"/>
                    <a:pt x="720" y="3831"/>
                    <a:pt x="720" y="3800"/>
                  </a:cubicBezTo>
                  <a:cubicBezTo>
                    <a:pt x="892" y="2279"/>
                    <a:pt x="1864" y="1073"/>
                    <a:pt x="3384" y="728"/>
                  </a:cubicBezTo>
                  <a:cubicBezTo>
                    <a:pt x="3602" y="680"/>
                    <a:pt x="3829" y="656"/>
                    <a:pt x="4059" y="656"/>
                  </a:cubicBezTo>
                  <a:close/>
                  <a:moveTo>
                    <a:pt x="4101" y="0"/>
                  </a:moveTo>
                  <a:cubicBezTo>
                    <a:pt x="3961" y="0"/>
                    <a:pt x="3821" y="8"/>
                    <a:pt x="3682" y="22"/>
                  </a:cubicBezTo>
                  <a:cubicBezTo>
                    <a:pt x="1644" y="226"/>
                    <a:pt x="281" y="1825"/>
                    <a:pt x="61" y="3800"/>
                  </a:cubicBezTo>
                  <a:cubicBezTo>
                    <a:pt x="61" y="3831"/>
                    <a:pt x="61" y="3863"/>
                    <a:pt x="61" y="3878"/>
                  </a:cubicBezTo>
                  <a:cubicBezTo>
                    <a:pt x="61" y="3910"/>
                    <a:pt x="46" y="3941"/>
                    <a:pt x="46" y="3988"/>
                  </a:cubicBezTo>
                  <a:cubicBezTo>
                    <a:pt x="0" y="6264"/>
                    <a:pt x="2275" y="7629"/>
                    <a:pt x="4340" y="7629"/>
                  </a:cubicBezTo>
                  <a:cubicBezTo>
                    <a:pt x="4408" y="7629"/>
                    <a:pt x="4476" y="7627"/>
                    <a:pt x="4544" y="7624"/>
                  </a:cubicBezTo>
                  <a:cubicBezTo>
                    <a:pt x="6974" y="7499"/>
                    <a:pt x="8275" y="5242"/>
                    <a:pt x="7930" y="2985"/>
                  </a:cubicBezTo>
                  <a:cubicBezTo>
                    <a:pt x="7654" y="1183"/>
                    <a:pt x="5881" y="0"/>
                    <a:pt x="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8" name="Google Shape;2748;p34"/>
          <p:cNvSpPr/>
          <p:nvPr/>
        </p:nvSpPr>
        <p:spPr>
          <a:xfrm>
            <a:off x="1165600" y="1313725"/>
            <a:ext cx="483494" cy="441537"/>
          </a:xfrm>
          <a:custGeom>
            <a:avLst/>
            <a:gdLst/>
            <a:ahLst/>
            <a:cxnLst/>
            <a:rect l="l" t="t" r="r" b="b"/>
            <a:pathLst>
              <a:path w="11919" h="10884" extrusionOk="0">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4"/>
          <p:cNvSpPr/>
          <p:nvPr/>
        </p:nvSpPr>
        <p:spPr>
          <a:xfrm>
            <a:off x="7433629" y="2673825"/>
            <a:ext cx="296813" cy="271066"/>
          </a:xfrm>
          <a:custGeom>
            <a:avLst/>
            <a:gdLst/>
            <a:ahLst/>
            <a:cxnLst/>
            <a:rect l="l" t="t" r="r" b="b"/>
            <a:pathLst>
              <a:path w="11919" h="10884" extrusionOk="0">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D661A3B-2873-8042-A886-D5AA0EFDA97D}"/>
              </a:ext>
            </a:extLst>
          </p:cNvPr>
          <p:cNvSpPr/>
          <p:nvPr/>
        </p:nvSpPr>
        <p:spPr>
          <a:xfrm>
            <a:off x="678904" y="1017680"/>
            <a:ext cx="8061950" cy="91552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sz="2400">
                <a:solidFill>
                  <a:schemeClr val="accent4">
                    <a:lumMod val="10000"/>
                  </a:schemeClr>
                </a:solidFill>
                <a:latin typeface="Calibri Light" panose="020F0302020204030204" pitchFamily="34" charset="0"/>
                <a:cs typeface="Calibri Light" panose="020F0302020204030204" pitchFamily="34" charset="0"/>
              </a:rPr>
              <a:t>Các cơ quan, công chức chức nhà nước có thẩm quyền xử li người vi phạm pháp luật.</a:t>
            </a:r>
          </a:p>
        </p:txBody>
      </p:sp>
      <p:sp>
        <p:nvSpPr>
          <p:cNvPr id="3" name="Google Shape;2960;p44">
            <a:extLst>
              <a:ext uri="{FF2B5EF4-FFF2-40B4-BE49-F238E27FC236}">
                <a16:creationId xmlns:a16="http://schemas.microsoft.com/office/drawing/2014/main" id="{D8390DAC-2C1C-E042-B95F-6A5CBE501BDC}"/>
              </a:ext>
            </a:extLst>
          </p:cNvPr>
          <p:cNvSpPr txBox="1">
            <a:spLocks/>
          </p:cNvSpPr>
          <p:nvPr/>
        </p:nvSpPr>
        <p:spPr>
          <a:xfrm>
            <a:off x="720000" y="445025"/>
            <a:ext cx="7704000"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Gaegu"/>
              <a:buNone/>
              <a:defRPr sz="3000" b="1" i="0" u="none" strike="noStrike" cap="none">
                <a:solidFill>
                  <a:schemeClr val="dk1"/>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800">
                <a:latin typeface="Calibri" panose="020F0502020204030204" pitchFamily="34" charset="0"/>
                <a:cs typeface="Calibri" panose="020F0502020204030204" pitchFamily="34" charset="0"/>
              </a:rPr>
              <a:t>d. ÁP DỤNG PHÁP LUẬT</a:t>
            </a:r>
          </a:p>
        </p:txBody>
      </p:sp>
      <p:sp>
        <p:nvSpPr>
          <p:cNvPr id="4" name="Rounded Rectangle 3">
            <a:extLst>
              <a:ext uri="{FF2B5EF4-FFF2-40B4-BE49-F238E27FC236}">
                <a16:creationId xmlns:a16="http://schemas.microsoft.com/office/drawing/2014/main" id="{6F78C9F3-86F3-3C46-88C4-E17A3E6521E7}"/>
              </a:ext>
            </a:extLst>
          </p:cNvPr>
          <p:cNvSpPr/>
          <p:nvPr/>
        </p:nvSpPr>
        <p:spPr>
          <a:xfrm>
            <a:off x="349321" y="2003463"/>
            <a:ext cx="4355435" cy="2722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a:solidFill>
                  <a:schemeClr val="accent4">
                    <a:lumMod val="10000"/>
                  </a:schemeClr>
                </a:solidFill>
              </a:rPr>
              <a:t>VÍ DỤ: </a:t>
            </a:r>
          </a:p>
          <a:p>
            <a:pPr algn="just"/>
            <a:endParaRPr lang="en-VN" sz="1200">
              <a:solidFill>
                <a:schemeClr val="accent4">
                  <a:lumMod val="10000"/>
                </a:schemeClr>
              </a:solidFill>
            </a:endParaRPr>
          </a:p>
          <a:p>
            <a:pPr algn="just"/>
            <a:r>
              <a:rPr lang="en-VN" sz="2000">
                <a:solidFill>
                  <a:schemeClr val="accent4">
                    <a:lumMod val="10000"/>
                  </a:schemeClr>
                </a:solidFill>
              </a:rPr>
              <a:t>- CSGT xử lí người vượt đèn đỏ</a:t>
            </a:r>
          </a:p>
          <a:p>
            <a:pPr algn="just"/>
            <a:endParaRPr lang="en-VN">
              <a:solidFill>
                <a:schemeClr val="accent4">
                  <a:lumMod val="10000"/>
                </a:schemeClr>
              </a:solidFill>
            </a:endParaRPr>
          </a:p>
          <a:p>
            <a:pPr algn="just"/>
            <a:r>
              <a:rPr lang="en-VN" sz="2000">
                <a:solidFill>
                  <a:schemeClr val="accent4">
                    <a:lumMod val="10000"/>
                  </a:schemeClr>
                </a:solidFill>
              </a:rPr>
              <a:t>- CSCĐ xử lí người gây mất trật tự</a:t>
            </a:r>
            <a:endParaRPr lang="en-VN">
              <a:solidFill>
                <a:schemeClr val="accent4">
                  <a:lumMod val="10000"/>
                </a:schemeClr>
              </a:solidFill>
            </a:endParaRPr>
          </a:p>
          <a:p>
            <a:pPr algn="just"/>
            <a:endParaRPr lang="en-VN" sz="2000">
              <a:solidFill>
                <a:schemeClr val="accent4">
                  <a:lumMod val="10000"/>
                </a:schemeClr>
              </a:solidFill>
            </a:endParaRPr>
          </a:p>
        </p:txBody>
      </p:sp>
      <p:sp>
        <p:nvSpPr>
          <p:cNvPr id="7" name="Rectangle 6">
            <a:extLst>
              <a:ext uri="{FF2B5EF4-FFF2-40B4-BE49-F238E27FC236}">
                <a16:creationId xmlns:a16="http://schemas.microsoft.com/office/drawing/2014/main" id="{5F91E836-5910-C74C-ADD1-1AC49A682BCE}"/>
              </a:ext>
            </a:extLst>
          </p:cNvPr>
          <p:cNvSpPr/>
          <p:nvPr/>
        </p:nvSpPr>
        <p:spPr>
          <a:xfrm>
            <a:off x="719999" y="3044514"/>
            <a:ext cx="788731" cy="34669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C03D3404-7838-D54D-97CF-35E636FC78E1}"/>
              </a:ext>
            </a:extLst>
          </p:cNvPr>
          <p:cNvSpPr/>
          <p:nvPr/>
        </p:nvSpPr>
        <p:spPr>
          <a:xfrm>
            <a:off x="725167" y="3524656"/>
            <a:ext cx="783564" cy="34669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10" name="Google Shape;2972;p44">
            <a:extLst>
              <a:ext uri="{FF2B5EF4-FFF2-40B4-BE49-F238E27FC236}">
                <a16:creationId xmlns:a16="http://schemas.microsoft.com/office/drawing/2014/main" id="{C589296C-B421-2B4E-B55E-12491D9846AC}"/>
              </a:ext>
            </a:extLst>
          </p:cNvPr>
          <p:cNvCxnSpPr>
            <a:cxnSpLocks/>
          </p:cNvCxnSpPr>
          <p:nvPr/>
        </p:nvCxnSpPr>
        <p:spPr>
          <a:xfrm rot="5400000" flipH="1" flipV="1">
            <a:off x="1564598" y="2068727"/>
            <a:ext cx="736621" cy="960384"/>
          </a:xfrm>
          <a:prstGeom prst="curvedConnector2">
            <a:avLst/>
          </a:prstGeom>
          <a:noFill/>
          <a:ln w="19050" cap="flat" cmpd="sng">
            <a:solidFill>
              <a:schemeClr val="accent2">
                <a:lumMod val="10000"/>
              </a:schemeClr>
            </a:solidFill>
            <a:prstDash val="solid"/>
            <a:round/>
            <a:headEnd type="none" w="med" len="med"/>
            <a:tailEnd type="oval" w="med" len="med"/>
          </a:ln>
        </p:spPr>
      </p:cxnSp>
      <p:sp>
        <p:nvSpPr>
          <p:cNvPr id="13" name="Rectangle 12">
            <a:extLst>
              <a:ext uri="{FF2B5EF4-FFF2-40B4-BE49-F238E27FC236}">
                <a16:creationId xmlns:a16="http://schemas.microsoft.com/office/drawing/2014/main" id="{0CC03C91-0D2A-564F-B5C3-E9E800997717}"/>
              </a:ext>
            </a:extLst>
          </p:cNvPr>
          <p:cNvSpPr/>
          <p:nvPr/>
        </p:nvSpPr>
        <p:spPr>
          <a:xfrm>
            <a:off x="2527038" y="1933201"/>
            <a:ext cx="2129266" cy="736621"/>
          </a:xfrm>
          <a:prstGeom prst="rect">
            <a:avLst/>
          </a:prstGeom>
          <a:solidFill>
            <a:schemeClr val="accent2">
              <a:lumMod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600">
                <a:solidFill>
                  <a:schemeClr val="tx2"/>
                </a:solidFill>
              </a:rPr>
              <a:t>NHỮNG NGƯỜI CÓ THẢM QUYỀN</a:t>
            </a:r>
          </a:p>
        </p:txBody>
      </p:sp>
      <p:sp>
        <p:nvSpPr>
          <p:cNvPr id="11" name="Arc 10">
            <a:extLst>
              <a:ext uri="{FF2B5EF4-FFF2-40B4-BE49-F238E27FC236}">
                <a16:creationId xmlns:a16="http://schemas.microsoft.com/office/drawing/2014/main" id="{1D4586DA-44BF-D94E-92B0-7E7869EB0A84}"/>
              </a:ext>
            </a:extLst>
          </p:cNvPr>
          <p:cNvSpPr/>
          <p:nvPr/>
        </p:nvSpPr>
        <p:spPr>
          <a:xfrm flipH="1" flipV="1">
            <a:off x="1508730" y="3628219"/>
            <a:ext cx="2098383" cy="658759"/>
          </a:xfrm>
          <a:prstGeom prst="arc">
            <a:avLst/>
          </a:prstGeom>
          <a:ln w="19050">
            <a:solidFill>
              <a:schemeClr val="accent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sp>
        <p:nvSpPr>
          <p:cNvPr id="12" name="Rectangle 11">
            <a:extLst>
              <a:ext uri="{FF2B5EF4-FFF2-40B4-BE49-F238E27FC236}">
                <a16:creationId xmlns:a16="http://schemas.microsoft.com/office/drawing/2014/main" id="{E6BA9035-5D86-414E-A081-AF5E7A3D08CA}"/>
              </a:ext>
            </a:extLst>
          </p:cNvPr>
          <p:cNvSpPr/>
          <p:nvPr/>
        </p:nvSpPr>
        <p:spPr>
          <a:xfrm>
            <a:off x="2557921" y="3871348"/>
            <a:ext cx="2098383" cy="909344"/>
          </a:xfrm>
          <a:prstGeom prst="rect">
            <a:avLst/>
          </a:prstGeom>
          <a:solidFill>
            <a:schemeClr val="accent2">
              <a:lumMod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a:solidFill>
                  <a:schemeClr val="tx2"/>
                </a:solidFill>
              </a:rPr>
              <a:t>NẾU VPPL THÌ NGƯỜI CÓ THẨM QUYỀN SẼ XỬ LÝ</a:t>
            </a:r>
          </a:p>
        </p:txBody>
      </p:sp>
      <p:pic>
        <p:nvPicPr>
          <p:cNvPr id="14" name="Picture 13" descr="A person in a costume standing next to a person on a scooter&#10;&#10;Description automatically generated with low confidence">
            <a:extLst>
              <a:ext uri="{FF2B5EF4-FFF2-40B4-BE49-F238E27FC236}">
                <a16:creationId xmlns:a16="http://schemas.microsoft.com/office/drawing/2014/main" id="{6554D5D4-00AF-454D-969D-6F268908022D}"/>
              </a:ext>
            </a:extLst>
          </p:cNvPr>
          <p:cNvPicPr>
            <a:picLocks noChangeAspect="1"/>
          </p:cNvPicPr>
          <p:nvPr/>
        </p:nvPicPr>
        <p:blipFill>
          <a:blip r:embed="rId3"/>
          <a:stretch>
            <a:fillRect/>
          </a:stretch>
        </p:blipFill>
        <p:spPr>
          <a:xfrm>
            <a:off x="5139998" y="2314039"/>
            <a:ext cx="3484949" cy="2154332"/>
          </a:xfrm>
          <a:prstGeom prst="rect">
            <a:avLst/>
          </a:prstGeom>
        </p:spPr>
      </p:pic>
    </p:spTree>
    <p:extLst>
      <p:ext uri="{BB962C8B-B14F-4D97-AF65-F5344CB8AC3E}">
        <p14:creationId xmlns:p14="http://schemas.microsoft.com/office/powerpoint/2010/main" val="333855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13"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D6849F1-4229-9545-A5CF-8D6AF3E46C62}"/>
              </a:ext>
            </a:extLst>
          </p:cNvPr>
          <p:cNvSpPr/>
          <p:nvPr/>
        </p:nvSpPr>
        <p:spPr>
          <a:xfrm>
            <a:off x="89679" y="1313537"/>
            <a:ext cx="907874" cy="3050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800">
                <a:solidFill>
                  <a:schemeClr val="accent4">
                    <a:lumMod val="10000"/>
                  </a:schemeClr>
                </a:solidFill>
                <a:latin typeface="Calibri Light" panose="020F0302020204030204" pitchFamily="34" charset="0"/>
                <a:cs typeface="Calibri Light" panose="020F0302020204030204" pitchFamily="34" charset="0"/>
              </a:rPr>
              <a:t>CÁC HÌNH THỨC THỰC HIỆN PHÁP LUẬT</a:t>
            </a:r>
          </a:p>
        </p:txBody>
      </p:sp>
      <p:sp>
        <p:nvSpPr>
          <p:cNvPr id="4" name="Rounded Rectangle 3">
            <a:extLst>
              <a:ext uri="{FF2B5EF4-FFF2-40B4-BE49-F238E27FC236}">
                <a16:creationId xmlns:a16="http://schemas.microsoft.com/office/drawing/2014/main" id="{9173D6F8-9023-604D-8254-07F37B32D9C2}"/>
              </a:ext>
            </a:extLst>
          </p:cNvPr>
          <p:cNvSpPr/>
          <p:nvPr/>
        </p:nvSpPr>
        <p:spPr>
          <a:xfrm>
            <a:off x="1554482" y="1190680"/>
            <a:ext cx="7045902" cy="70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600">
                <a:solidFill>
                  <a:srgbClr val="FF0000"/>
                </a:solidFill>
                <a:latin typeface="Calibri Light" panose="020F0302020204030204" pitchFamily="34" charset="0"/>
                <a:cs typeface="Calibri Light" panose="020F0302020204030204" pitchFamily="34" charset="0"/>
              </a:rPr>
              <a:t>SỬ</a:t>
            </a:r>
            <a:r>
              <a:rPr lang="en-VN" sz="1600">
                <a:latin typeface="Calibri Light" panose="020F0302020204030204" pitchFamily="34" charset="0"/>
                <a:cs typeface="Calibri Light" panose="020F0302020204030204" pitchFamily="34" charset="0"/>
              </a:rPr>
              <a:t> </a:t>
            </a:r>
            <a:r>
              <a:rPr lang="en-VN" sz="1600">
                <a:solidFill>
                  <a:schemeClr val="accent1">
                    <a:lumMod val="75000"/>
                  </a:schemeClr>
                </a:solidFill>
                <a:latin typeface="Calibri Light" panose="020F0302020204030204" pitchFamily="34" charset="0"/>
                <a:cs typeface="Calibri Light" panose="020F0302020204030204" pitchFamily="34" charset="0"/>
              </a:rPr>
              <a:t>DỤNG PL:</a:t>
            </a:r>
            <a:r>
              <a:rPr lang="en-VN" sz="1600">
                <a:latin typeface="Calibri Light" panose="020F0302020204030204" pitchFamily="34" charset="0"/>
                <a:cs typeface="Calibri Light" panose="020F0302020204030204" pitchFamily="34" charset="0"/>
              </a:rPr>
              <a:t> </a:t>
            </a:r>
            <a:r>
              <a:rPr lang="en-VN" sz="1600">
                <a:solidFill>
                  <a:srgbClr val="FF0000"/>
                </a:solidFill>
                <a:latin typeface="Calibri Light" panose="020F0302020204030204" pitchFamily="34" charset="0"/>
                <a:cs typeface="Calibri Light" panose="020F0302020204030204" pitchFamily="34" charset="0"/>
              </a:rPr>
              <a:t>Các cá nhân, tổ chức </a:t>
            </a:r>
            <a:r>
              <a:rPr lang="en-VN" sz="1600">
                <a:solidFill>
                  <a:schemeClr val="accent1">
                    <a:lumMod val="75000"/>
                  </a:schemeClr>
                </a:solidFill>
                <a:latin typeface="Calibri Light" panose="020F0302020204030204" pitchFamily="34" charset="0"/>
                <a:cs typeface="Calibri Light" panose="020F0302020204030204" pitchFamily="34" charset="0"/>
              </a:rPr>
              <a:t>sử dụng đúng đắn các </a:t>
            </a:r>
            <a:r>
              <a:rPr lang="en-VN" sz="1600">
                <a:solidFill>
                  <a:srgbClr val="FF0000"/>
                </a:solidFill>
                <a:latin typeface="Calibri Light" panose="020F0302020204030204" pitchFamily="34" charset="0"/>
                <a:cs typeface="Calibri Light" panose="020F0302020204030204" pitchFamily="34" charset="0"/>
              </a:rPr>
              <a:t>quyền </a:t>
            </a:r>
            <a:r>
              <a:rPr lang="en-VN" sz="1600">
                <a:solidFill>
                  <a:schemeClr val="accent1">
                    <a:lumMod val="75000"/>
                  </a:schemeClr>
                </a:solidFill>
                <a:latin typeface="Calibri Light" panose="020F0302020204030204" pitchFamily="34" charset="0"/>
                <a:cs typeface="Calibri Light" panose="020F0302020204030204" pitchFamily="34" charset="0"/>
              </a:rPr>
              <a:t>của mình, làm những gì mà PL</a:t>
            </a:r>
            <a:r>
              <a:rPr lang="en-VN" sz="1600">
                <a:latin typeface="Calibri Light" panose="020F0302020204030204" pitchFamily="34" charset="0"/>
                <a:cs typeface="Calibri Light" panose="020F0302020204030204" pitchFamily="34" charset="0"/>
              </a:rPr>
              <a:t> </a:t>
            </a:r>
            <a:r>
              <a:rPr lang="en-VN" sz="1600">
                <a:solidFill>
                  <a:schemeClr val="tx1"/>
                </a:solidFill>
                <a:latin typeface="Calibri Light" panose="020F0302020204030204" pitchFamily="34" charset="0"/>
                <a:cs typeface="Calibri Light" panose="020F0302020204030204" pitchFamily="34" charset="0"/>
              </a:rPr>
              <a:t>cho phép làm.</a:t>
            </a:r>
            <a:endParaRPr lang="en-VN" sz="1600">
              <a:latin typeface="Calibri Light" panose="020F0302020204030204" pitchFamily="34" charset="0"/>
              <a:cs typeface="Calibri Light" panose="020F0302020204030204" pitchFamily="34" charset="0"/>
            </a:endParaRPr>
          </a:p>
        </p:txBody>
      </p:sp>
      <p:sp>
        <p:nvSpPr>
          <p:cNvPr id="5" name="Rounded Rectangle 4">
            <a:extLst>
              <a:ext uri="{FF2B5EF4-FFF2-40B4-BE49-F238E27FC236}">
                <a16:creationId xmlns:a16="http://schemas.microsoft.com/office/drawing/2014/main" id="{1F88B158-177E-1848-97C2-DEFCF1F62755}"/>
              </a:ext>
            </a:extLst>
          </p:cNvPr>
          <p:cNvSpPr/>
          <p:nvPr/>
        </p:nvSpPr>
        <p:spPr>
          <a:xfrm>
            <a:off x="1554481" y="1950885"/>
            <a:ext cx="7045902" cy="70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600">
                <a:solidFill>
                  <a:srgbClr val="FF0000"/>
                </a:solidFill>
                <a:latin typeface="Calibri Light" panose="020F0302020204030204" pitchFamily="34" charset="0"/>
                <a:cs typeface="Calibri Light" panose="020F0302020204030204" pitchFamily="34" charset="0"/>
              </a:rPr>
              <a:t>THI</a:t>
            </a:r>
            <a:r>
              <a:rPr lang="en-VN" sz="1600">
                <a:latin typeface="Calibri Light" panose="020F0302020204030204" pitchFamily="34" charset="0"/>
                <a:cs typeface="Calibri Light" panose="020F0302020204030204" pitchFamily="34" charset="0"/>
              </a:rPr>
              <a:t> </a:t>
            </a:r>
            <a:r>
              <a:rPr lang="en-VN" sz="1600">
                <a:solidFill>
                  <a:schemeClr val="accent1">
                    <a:lumMod val="75000"/>
                  </a:schemeClr>
                </a:solidFill>
                <a:latin typeface="Calibri Light" panose="020F0302020204030204" pitchFamily="34" charset="0"/>
                <a:cs typeface="Calibri Light" panose="020F0302020204030204" pitchFamily="34" charset="0"/>
              </a:rPr>
              <a:t>HÀNH PL: </a:t>
            </a:r>
            <a:r>
              <a:rPr lang="en-VN" sz="1600">
                <a:solidFill>
                  <a:srgbClr val="FF0000"/>
                </a:solidFill>
                <a:latin typeface="Calibri Light" panose="020F0302020204030204" pitchFamily="34" charset="0"/>
                <a:cs typeface="Calibri Light" panose="020F0302020204030204" pitchFamily="34" charset="0"/>
              </a:rPr>
              <a:t>Các cá nhân, tổ chức </a:t>
            </a:r>
            <a:r>
              <a:rPr lang="en-VN" sz="1600">
                <a:solidFill>
                  <a:schemeClr val="accent1">
                    <a:lumMod val="75000"/>
                  </a:schemeClr>
                </a:solidFill>
                <a:latin typeface="Calibri Light" panose="020F0302020204030204" pitchFamily="34" charset="0"/>
                <a:cs typeface="Calibri Light" panose="020F0302020204030204" pitchFamily="34" charset="0"/>
              </a:rPr>
              <a:t>thực hiện đầy đủ những </a:t>
            </a:r>
            <a:r>
              <a:rPr lang="en-VN" sz="1600">
                <a:solidFill>
                  <a:srgbClr val="FF0000"/>
                </a:solidFill>
                <a:latin typeface="Calibri Light" panose="020F0302020204030204" pitchFamily="34" charset="0"/>
                <a:cs typeface="Calibri Light" panose="020F0302020204030204" pitchFamily="34" charset="0"/>
              </a:rPr>
              <a:t>nghĩa vụ </a:t>
            </a:r>
            <a:r>
              <a:rPr lang="en-VN" sz="1600">
                <a:solidFill>
                  <a:schemeClr val="accent1">
                    <a:lumMod val="75000"/>
                  </a:schemeClr>
                </a:solidFill>
                <a:latin typeface="Calibri Light" panose="020F0302020204030204" pitchFamily="34" charset="0"/>
                <a:cs typeface="Calibri Light" panose="020F0302020204030204" pitchFamily="34" charset="0"/>
              </a:rPr>
              <a:t>của mình, chủ động làm những gì mà PL </a:t>
            </a:r>
            <a:r>
              <a:rPr lang="en-VN" sz="1600">
                <a:solidFill>
                  <a:schemeClr val="tx1"/>
                </a:solidFill>
                <a:latin typeface="Calibri Light" panose="020F0302020204030204" pitchFamily="34" charset="0"/>
                <a:cs typeface="Calibri Light" panose="020F0302020204030204" pitchFamily="34" charset="0"/>
              </a:rPr>
              <a:t>quy định phải làm.</a:t>
            </a:r>
            <a:r>
              <a:rPr lang="en-VN" sz="1600">
                <a:latin typeface="Calibri Light" panose="020F0302020204030204" pitchFamily="34" charset="0"/>
                <a:cs typeface="Calibri Light" panose="020F0302020204030204" pitchFamily="34" charset="0"/>
              </a:rPr>
              <a:t> </a:t>
            </a:r>
          </a:p>
        </p:txBody>
      </p:sp>
      <p:sp>
        <p:nvSpPr>
          <p:cNvPr id="6" name="Rounded Rectangle 5">
            <a:extLst>
              <a:ext uri="{FF2B5EF4-FFF2-40B4-BE49-F238E27FC236}">
                <a16:creationId xmlns:a16="http://schemas.microsoft.com/office/drawing/2014/main" id="{FD07EE13-7C81-5543-A5AE-13524058E8DE}"/>
              </a:ext>
            </a:extLst>
          </p:cNvPr>
          <p:cNvSpPr/>
          <p:nvPr/>
        </p:nvSpPr>
        <p:spPr>
          <a:xfrm>
            <a:off x="1554480" y="2711090"/>
            <a:ext cx="7045902" cy="70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600">
                <a:solidFill>
                  <a:srgbClr val="FF0000"/>
                </a:solidFill>
                <a:latin typeface="Calibri Light" panose="020F0302020204030204" pitchFamily="34" charset="0"/>
                <a:cs typeface="Calibri Light" panose="020F0302020204030204" pitchFamily="34" charset="0"/>
              </a:rPr>
              <a:t>TUÂN</a:t>
            </a:r>
            <a:r>
              <a:rPr lang="en-VN" sz="1600">
                <a:latin typeface="Calibri Light" panose="020F0302020204030204" pitchFamily="34" charset="0"/>
                <a:cs typeface="Calibri Light" panose="020F0302020204030204" pitchFamily="34" charset="0"/>
              </a:rPr>
              <a:t> </a:t>
            </a:r>
            <a:r>
              <a:rPr lang="en-VN" sz="1600">
                <a:solidFill>
                  <a:schemeClr val="accent1">
                    <a:lumMod val="75000"/>
                  </a:schemeClr>
                </a:solidFill>
                <a:latin typeface="Calibri Light" panose="020F0302020204030204" pitchFamily="34" charset="0"/>
                <a:cs typeface="Calibri Light" panose="020F0302020204030204" pitchFamily="34" charset="0"/>
              </a:rPr>
              <a:t>THỦ PL: </a:t>
            </a:r>
            <a:r>
              <a:rPr lang="en-VN" sz="1600">
                <a:solidFill>
                  <a:srgbClr val="FF0000"/>
                </a:solidFill>
                <a:latin typeface="Calibri Light" panose="020F0302020204030204" pitchFamily="34" charset="0"/>
                <a:cs typeface="Calibri Light" panose="020F0302020204030204" pitchFamily="34" charset="0"/>
              </a:rPr>
              <a:t>Các cá nhân, tổ chức </a:t>
            </a:r>
            <a:r>
              <a:rPr lang="en-VN" sz="1600">
                <a:solidFill>
                  <a:schemeClr val="accent1">
                    <a:lumMod val="75000"/>
                  </a:schemeClr>
                </a:solidFill>
                <a:latin typeface="Calibri Light" panose="020F0302020204030204" pitchFamily="34" charset="0"/>
                <a:cs typeface="Calibri Light" panose="020F0302020204030204" pitchFamily="34" charset="0"/>
              </a:rPr>
              <a:t>kiềm chế, </a:t>
            </a:r>
            <a:r>
              <a:rPr lang="en-VN" sz="1600">
                <a:solidFill>
                  <a:srgbClr val="FF0000"/>
                </a:solidFill>
                <a:latin typeface="Calibri Light" panose="020F0302020204030204" pitchFamily="34" charset="0"/>
                <a:cs typeface="Calibri Light" panose="020F0302020204030204" pitchFamily="34" charset="0"/>
              </a:rPr>
              <a:t>không làm </a:t>
            </a:r>
            <a:r>
              <a:rPr lang="en-VN" sz="1600">
                <a:solidFill>
                  <a:schemeClr val="accent1">
                    <a:lumMod val="75000"/>
                  </a:schemeClr>
                </a:solidFill>
                <a:latin typeface="Calibri Light" panose="020F0302020204030204" pitchFamily="34" charset="0"/>
                <a:cs typeface="Calibri Light" panose="020F0302020204030204" pitchFamily="34" charset="0"/>
              </a:rPr>
              <a:t>những</a:t>
            </a:r>
            <a:r>
              <a:rPr lang="en-VN" sz="1600">
                <a:latin typeface="Calibri Light" panose="020F0302020204030204" pitchFamily="34" charset="0"/>
                <a:cs typeface="Calibri Light" panose="020F0302020204030204" pitchFamily="34" charset="0"/>
              </a:rPr>
              <a:t> </a:t>
            </a:r>
            <a:r>
              <a:rPr lang="en-VN" sz="1600">
                <a:solidFill>
                  <a:schemeClr val="accent1">
                    <a:lumMod val="75000"/>
                  </a:schemeClr>
                </a:solidFill>
                <a:latin typeface="Calibri Light" panose="020F0302020204030204" pitchFamily="34" charset="0"/>
                <a:cs typeface="Calibri Light" panose="020F0302020204030204" pitchFamily="34" charset="0"/>
              </a:rPr>
              <a:t>điều</a:t>
            </a:r>
            <a:r>
              <a:rPr lang="en-VN" sz="1600">
                <a:latin typeface="Calibri Light" panose="020F0302020204030204" pitchFamily="34" charset="0"/>
                <a:cs typeface="Calibri Light" panose="020F0302020204030204" pitchFamily="34" charset="0"/>
              </a:rPr>
              <a:t> </a:t>
            </a:r>
            <a:r>
              <a:rPr lang="en-VN" sz="1600">
                <a:solidFill>
                  <a:schemeClr val="accent1">
                    <a:lumMod val="75000"/>
                  </a:schemeClr>
                </a:solidFill>
                <a:latin typeface="Calibri Light" panose="020F0302020204030204" pitchFamily="34" charset="0"/>
                <a:cs typeface="Calibri Light" panose="020F0302020204030204" pitchFamily="34" charset="0"/>
              </a:rPr>
              <a:t>mà </a:t>
            </a:r>
            <a:r>
              <a:rPr lang="en-VN" sz="1600">
                <a:solidFill>
                  <a:schemeClr val="tx1"/>
                </a:solidFill>
                <a:latin typeface="Calibri Light" panose="020F0302020204030204" pitchFamily="34" charset="0"/>
                <a:cs typeface="Calibri Light" panose="020F0302020204030204" pitchFamily="34" charset="0"/>
              </a:rPr>
              <a:t>PL cấm làm</a:t>
            </a:r>
            <a:r>
              <a:rPr lang="en-VN" sz="1600">
                <a:solidFill>
                  <a:schemeClr val="accent1">
                    <a:lumMod val="75000"/>
                  </a:schemeClr>
                </a:solidFill>
                <a:latin typeface="Calibri Light" panose="020F0302020204030204" pitchFamily="34" charset="0"/>
                <a:cs typeface="Calibri Light" panose="020F0302020204030204" pitchFamily="34" charset="0"/>
              </a:rPr>
              <a:t>.</a:t>
            </a:r>
          </a:p>
        </p:txBody>
      </p:sp>
      <p:sp>
        <p:nvSpPr>
          <p:cNvPr id="7" name="Rounded Rectangle 6">
            <a:extLst>
              <a:ext uri="{FF2B5EF4-FFF2-40B4-BE49-F238E27FC236}">
                <a16:creationId xmlns:a16="http://schemas.microsoft.com/office/drawing/2014/main" id="{7A2821FC-4BB2-F64F-8DD4-D010ABFC6025}"/>
              </a:ext>
            </a:extLst>
          </p:cNvPr>
          <p:cNvSpPr/>
          <p:nvPr/>
        </p:nvSpPr>
        <p:spPr>
          <a:xfrm>
            <a:off x="1554484" y="3487950"/>
            <a:ext cx="7045898" cy="87635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600">
                <a:solidFill>
                  <a:srgbClr val="FF0000"/>
                </a:solidFill>
                <a:latin typeface="Calibri Light" panose="020F0302020204030204" pitchFamily="34" charset="0"/>
                <a:cs typeface="Calibri Light" panose="020F0302020204030204" pitchFamily="34" charset="0"/>
              </a:rPr>
              <a:t>ÁP</a:t>
            </a:r>
            <a:r>
              <a:rPr lang="en-VN" sz="1600">
                <a:latin typeface="Calibri Light" panose="020F0302020204030204" pitchFamily="34" charset="0"/>
                <a:cs typeface="Calibri Light" panose="020F0302020204030204" pitchFamily="34" charset="0"/>
              </a:rPr>
              <a:t> </a:t>
            </a:r>
            <a:r>
              <a:rPr lang="en-VN" sz="1600">
                <a:solidFill>
                  <a:schemeClr val="accent1">
                    <a:lumMod val="75000"/>
                  </a:schemeClr>
                </a:solidFill>
                <a:latin typeface="Calibri Light" panose="020F0302020204030204" pitchFamily="34" charset="0"/>
                <a:cs typeface="Calibri Light" panose="020F0302020204030204" pitchFamily="34" charset="0"/>
              </a:rPr>
              <a:t>DỤNG PL: </a:t>
            </a:r>
            <a:r>
              <a:rPr lang="en-VN" sz="1600">
                <a:solidFill>
                  <a:srgbClr val="FF0000"/>
                </a:solidFill>
                <a:latin typeface="Calibri Light" panose="020F0302020204030204" pitchFamily="34" charset="0"/>
                <a:cs typeface="Calibri Light" panose="020F0302020204030204" pitchFamily="34" charset="0"/>
              </a:rPr>
              <a:t>Các cơ quan, công chức chức nhà nước </a:t>
            </a:r>
            <a:r>
              <a:rPr lang="en-VN" sz="1600">
                <a:solidFill>
                  <a:schemeClr val="accent1">
                    <a:lumMod val="75000"/>
                  </a:schemeClr>
                </a:solidFill>
                <a:latin typeface="Calibri Light" panose="020F0302020204030204" pitchFamily="34" charset="0"/>
                <a:cs typeface="Calibri Light" panose="020F0302020204030204" pitchFamily="34" charset="0"/>
              </a:rPr>
              <a:t>có thẩm quyền căn cứ vào PL để </a:t>
            </a:r>
            <a:r>
              <a:rPr lang="en-VN" sz="1600">
                <a:solidFill>
                  <a:schemeClr val="tx1"/>
                </a:solidFill>
                <a:latin typeface="Calibri Light" panose="020F0302020204030204" pitchFamily="34" charset="0"/>
                <a:cs typeface="Calibri Light" panose="020F0302020204030204" pitchFamily="34" charset="0"/>
              </a:rPr>
              <a:t>ra quyết định </a:t>
            </a:r>
            <a:r>
              <a:rPr lang="en-VN" sz="1600">
                <a:solidFill>
                  <a:schemeClr val="accent1">
                    <a:lumMod val="75000"/>
                  </a:schemeClr>
                </a:solidFill>
                <a:latin typeface="Calibri Light" panose="020F0302020204030204" pitchFamily="34" charset="0"/>
                <a:cs typeface="Calibri Light" panose="020F0302020204030204" pitchFamily="34" charset="0"/>
              </a:rPr>
              <a:t>làm phát sinh, chấm dứt hoặc thay đổi việc TH các quyền, nghĩa vụ cụ thể của các nhân, tổ chức.</a:t>
            </a:r>
          </a:p>
        </p:txBody>
      </p:sp>
      <p:cxnSp>
        <p:nvCxnSpPr>
          <p:cNvPr id="8" name="Straight Connector 7">
            <a:extLst>
              <a:ext uri="{FF2B5EF4-FFF2-40B4-BE49-F238E27FC236}">
                <a16:creationId xmlns:a16="http://schemas.microsoft.com/office/drawing/2014/main" id="{A819D26B-73F8-A44D-AE95-1727B27DE888}"/>
              </a:ext>
            </a:extLst>
          </p:cNvPr>
          <p:cNvCxnSpPr>
            <a:cxnSpLocks/>
            <a:stCxn id="3" idx="3"/>
            <a:endCxn id="4" idx="1"/>
          </p:cNvCxnSpPr>
          <p:nvPr/>
        </p:nvCxnSpPr>
        <p:spPr>
          <a:xfrm flipV="1">
            <a:off x="997553" y="1541744"/>
            <a:ext cx="556929" cy="1297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B7BA4-751B-644C-9694-26FE38A6F0D3}"/>
              </a:ext>
            </a:extLst>
          </p:cNvPr>
          <p:cNvCxnSpPr>
            <a:cxnSpLocks/>
            <a:stCxn id="3" idx="3"/>
            <a:endCxn id="5" idx="1"/>
          </p:cNvCxnSpPr>
          <p:nvPr/>
        </p:nvCxnSpPr>
        <p:spPr>
          <a:xfrm flipV="1">
            <a:off x="997553" y="2301949"/>
            <a:ext cx="556928" cy="536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217503-71BC-D749-B25F-FDB794562256}"/>
              </a:ext>
            </a:extLst>
          </p:cNvPr>
          <p:cNvCxnSpPr>
            <a:cxnSpLocks/>
            <a:stCxn id="3" idx="3"/>
            <a:endCxn id="6" idx="1"/>
          </p:cNvCxnSpPr>
          <p:nvPr/>
        </p:nvCxnSpPr>
        <p:spPr>
          <a:xfrm>
            <a:off x="997553" y="2838923"/>
            <a:ext cx="556927" cy="223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DAF891B-50CE-114B-90D0-D1B962163ABA}"/>
              </a:ext>
            </a:extLst>
          </p:cNvPr>
          <p:cNvCxnSpPr>
            <a:cxnSpLocks/>
            <a:stCxn id="3" idx="3"/>
            <a:endCxn id="7" idx="1"/>
          </p:cNvCxnSpPr>
          <p:nvPr/>
        </p:nvCxnSpPr>
        <p:spPr>
          <a:xfrm>
            <a:off x="997553" y="2838923"/>
            <a:ext cx="556931" cy="1087206"/>
          </a:xfrm>
          <a:prstGeom prst="line">
            <a:avLst/>
          </a:prstGeom>
        </p:spPr>
        <p:style>
          <a:lnRef idx="1">
            <a:schemeClr val="accent1"/>
          </a:lnRef>
          <a:fillRef idx="0">
            <a:schemeClr val="accent1"/>
          </a:fillRef>
          <a:effectRef idx="0">
            <a:schemeClr val="accent1"/>
          </a:effectRef>
          <a:fontRef idx="minor">
            <a:schemeClr val="tx1"/>
          </a:fontRef>
        </p:style>
      </p:cxnSp>
      <p:sp>
        <p:nvSpPr>
          <p:cNvPr id="12" name="Google Shape;2960;p44">
            <a:extLst>
              <a:ext uri="{FF2B5EF4-FFF2-40B4-BE49-F238E27FC236}">
                <a16:creationId xmlns:a16="http://schemas.microsoft.com/office/drawing/2014/main" id="{E7BF0141-6405-ED4C-A2F3-9BF59D4591BB}"/>
              </a:ext>
            </a:extLst>
          </p:cNvPr>
          <p:cNvSpPr txBox="1">
            <a:spLocks noGrp="1"/>
          </p:cNvSpPr>
          <p:nvPr>
            <p:ph type="title" idx="4294967295"/>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a:latin typeface="Calibri" panose="020F0502020204030204" pitchFamily="34" charset="0"/>
                <a:cs typeface="Calibri" panose="020F0502020204030204" pitchFamily="34" charset="0"/>
              </a:rPr>
              <a:t>2. CÁC HÌNH THỨC THỰC HIỆN PHÁP LUẬT</a:t>
            </a:r>
            <a:endParaRPr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565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par>
                          <p:cTn id="24" fill="hold">
                            <p:stCondLst>
                              <p:cond delay="1000"/>
                            </p:stCondLst>
                            <p:childTnLst>
                              <p:par>
                                <p:cTn id="25" presetID="3" presetClass="entr" presetSubtype="1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par>
                          <p:cTn id="28" fill="hold">
                            <p:stCondLst>
                              <p:cond delay="1500"/>
                            </p:stCondLst>
                            <p:childTnLst>
                              <p:par>
                                <p:cTn id="29" presetID="3" presetClass="entr" presetSubtype="1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par>
                          <p:cTn id="32" fill="hold">
                            <p:stCondLst>
                              <p:cond delay="2000"/>
                            </p:stCondLst>
                            <p:childTnLst>
                              <p:par>
                                <p:cTn id="33" presetID="3" presetClass="entr" presetSubtype="1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8"/>
        <p:cNvGrpSpPr/>
        <p:nvPr/>
      </p:nvGrpSpPr>
      <p:grpSpPr>
        <a:xfrm>
          <a:off x="0" y="0"/>
          <a:ext cx="0" cy="0"/>
          <a:chOff x="0" y="0"/>
          <a:chExt cx="0" cy="0"/>
        </a:xfrm>
      </p:grpSpPr>
      <p:sp>
        <p:nvSpPr>
          <p:cNvPr id="2939" name="Google Shape;2939;p43"/>
          <p:cNvSpPr txBox="1">
            <a:spLocks noGrp="1"/>
          </p:cNvSpPr>
          <p:nvPr>
            <p:ph type="title"/>
          </p:nvPr>
        </p:nvSpPr>
        <p:spPr>
          <a:xfrm>
            <a:off x="2106202" y="1725695"/>
            <a:ext cx="6205307" cy="989400"/>
          </a:xfrm>
          <a:prstGeom prst="rect">
            <a:avLst/>
          </a:prstGeom>
        </p:spPr>
        <p:txBody>
          <a:bodyPr spcFirstLastPara="1" wrap="square" lIns="0" tIns="0" rIns="0" bIns="0" anchor="ctr" anchorCtr="0">
            <a:noAutofit/>
          </a:bodyPr>
          <a:lstStyle/>
          <a:p>
            <a:pPr lvl="0" algn="ctr"/>
            <a:r>
              <a:rPr lang="en" sz="5400">
                <a:latin typeface="Calibri" panose="020F0502020204030204" pitchFamily="34" charset="0"/>
                <a:cs typeface="Calibri" panose="020F0502020204030204" pitchFamily="34" charset="0"/>
              </a:rPr>
              <a:t>VI PHẠM PHÁP LUẬT VÀ TRÁCH NHIỆM PHÁP LÝ</a:t>
            </a:r>
            <a:endParaRPr sz="5400"/>
          </a:p>
        </p:txBody>
      </p:sp>
      <p:sp>
        <p:nvSpPr>
          <p:cNvPr id="2940" name="Google Shape;2940;p43"/>
          <p:cNvSpPr txBox="1">
            <a:spLocks noGrp="1"/>
          </p:cNvSpPr>
          <p:nvPr>
            <p:ph type="subTitle" idx="1"/>
          </p:nvPr>
        </p:nvSpPr>
        <p:spPr>
          <a:xfrm>
            <a:off x="1456650" y="3686275"/>
            <a:ext cx="5413200" cy="54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Khái niệm về các loại VPPL và TNPL </a:t>
            </a:r>
            <a:endParaRPr/>
          </a:p>
        </p:txBody>
      </p:sp>
      <p:sp>
        <p:nvSpPr>
          <p:cNvPr id="2941" name="Google Shape;2941;p43"/>
          <p:cNvSpPr/>
          <p:nvPr/>
        </p:nvSpPr>
        <p:spPr>
          <a:xfrm rot="5400000">
            <a:off x="873801" y="1638776"/>
            <a:ext cx="1042719" cy="1109918"/>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942" name="Google Shape;2942;p43"/>
          <p:cNvSpPr txBox="1">
            <a:spLocks noGrp="1"/>
          </p:cNvSpPr>
          <p:nvPr>
            <p:ph type="title" idx="2"/>
          </p:nvPr>
        </p:nvSpPr>
        <p:spPr>
          <a:xfrm>
            <a:off x="839427" y="1764375"/>
            <a:ext cx="1111500" cy="701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II</a:t>
            </a:r>
            <a:endParaRPr/>
          </a:p>
        </p:txBody>
      </p:sp>
      <p:sp>
        <p:nvSpPr>
          <p:cNvPr id="2943" name="Google Shape;2943;p43"/>
          <p:cNvSpPr/>
          <p:nvPr/>
        </p:nvSpPr>
        <p:spPr>
          <a:xfrm>
            <a:off x="6869813" y="3686275"/>
            <a:ext cx="6456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4" name="Google Shape;2944;p43"/>
          <p:cNvGrpSpPr/>
          <p:nvPr/>
        </p:nvGrpSpPr>
        <p:grpSpPr>
          <a:xfrm>
            <a:off x="7044209" y="3771030"/>
            <a:ext cx="296817" cy="371986"/>
            <a:chOff x="1677825" y="3820225"/>
            <a:chExt cx="345900" cy="433500"/>
          </a:xfrm>
        </p:grpSpPr>
        <p:sp>
          <p:nvSpPr>
            <p:cNvPr id="2945" name="Google Shape;2945;p43"/>
            <p:cNvSpPr/>
            <p:nvPr/>
          </p:nvSpPr>
          <p:spPr>
            <a:xfrm>
              <a:off x="1677825" y="3820225"/>
              <a:ext cx="345900" cy="433500"/>
            </a:xfrm>
            <a:custGeom>
              <a:avLst/>
              <a:gdLst/>
              <a:ahLst/>
              <a:cxnLst/>
              <a:rect l="l" t="t" r="r" b="b"/>
              <a:pathLst>
                <a:path w="13836" h="17340" extrusionOk="0">
                  <a:moveTo>
                    <a:pt x="7664" y="663"/>
                  </a:moveTo>
                  <a:cubicBezTo>
                    <a:pt x="9900" y="663"/>
                    <a:pt x="12122" y="2143"/>
                    <a:pt x="12629" y="4431"/>
                  </a:cubicBezTo>
                  <a:cubicBezTo>
                    <a:pt x="13115" y="6657"/>
                    <a:pt x="11579" y="8961"/>
                    <a:pt x="9557" y="9776"/>
                  </a:cubicBezTo>
                  <a:cubicBezTo>
                    <a:pt x="8881" y="10051"/>
                    <a:pt x="8203" y="10182"/>
                    <a:pt x="7547" y="10182"/>
                  </a:cubicBezTo>
                  <a:cubicBezTo>
                    <a:pt x="5556" y="10182"/>
                    <a:pt x="3775" y="8979"/>
                    <a:pt x="2926" y="6986"/>
                  </a:cubicBezTo>
                  <a:cubicBezTo>
                    <a:pt x="2926" y="6939"/>
                    <a:pt x="2926" y="6892"/>
                    <a:pt x="2911" y="6829"/>
                  </a:cubicBezTo>
                  <a:cubicBezTo>
                    <a:pt x="1923" y="4446"/>
                    <a:pt x="3961" y="1531"/>
                    <a:pt x="6296" y="857"/>
                  </a:cubicBezTo>
                  <a:cubicBezTo>
                    <a:pt x="6743" y="726"/>
                    <a:pt x="7204" y="663"/>
                    <a:pt x="7664" y="663"/>
                  </a:cubicBezTo>
                  <a:close/>
                  <a:moveTo>
                    <a:pt x="7643" y="0"/>
                  </a:moveTo>
                  <a:cubicBezTo>
                    <a:pt x="7132" y="0"/>
                    <a:pt x="6620" y="69"/>
                    <a:pt x="6124" y="214"/>
                  </a:cubicBezTo>
                  <a:cubicBezTo>
                    <a:pt x="3522" y="982"/>
                    <a:pt x="1218" y="4196"/>
                    <a:pt x="2237" y="6907"/>
                  </a:cubicBezTo>
                  <a:cubicBezTo>
                    <a:pt x="2221" y="6954"/>
                    <a:pt x="2237" y="7001"/>
                    <a:pt x="2252" y="7064"/>
                  </a:cubicBezTo>
                  <a:cubicBezTo>
                    <a:pt x="2707" y="8161"/>
                    <a:pt x="3397" y="9070"/>
                    <a:pt x="4243" y="9713"/>
                  </a:cubicBezTo>
                  <a:cubicBezTo>
                    <a:pt x="4227" y="9729"/>
                    <a:pt x="4227" y="9744"/>
                    <a:pt x="4212" y="9760"/>
                  </a:cubicBezTo>
                  <a:cubicBezTo>
                    <a:pt x="2942" y="11986"/>
                    <a:pt x="1563" y="14133"/>
                    <a:pt x="293" y="16359"/>
                  </a:cubicBezTo>
                  <a:cubicBezTo>
                    <a:pt x="1" y="16868"/>
                    <a:pt x="449" y="17339"/>
                    <a:pt x="894" y="17339"/>
                  </a:cubicBezTo>
                  <a:cubicBezTo>
                    <a:pt x="1092" y="17339"/>
                    <a:pt x="1291" y="17245"/>
                    <a:pt x="1422" y="17017"/>
                  </a:cubicBezTo>
                  <a:cubicBezTo>
                    <a:pt x="2675" y="14792"/>
                    <a:pt x="4071" y="12644"/>
                    <a:pt x="5340" y="10418"/>
                  </a:cubicBezTo>
                  <a:cubicBezTo>
                    <a:pt x="5340" y="10403"/>
                    <a:pt x="5356" y="10403"/>
                    <a:pt x="5356" y="10387"/>
                  </a:cubicBezTo>
                  <a:cubicBezTo>
                    <a:pt x="6037" y="10684"/>
                    <a:pt x="6777" y="10845"/>
                    <a:pt x="7548" y="10845"/>
                  </a:cubicBezTo>
                  <a:cubicBezTo>
                    <a:pt x="8160" y="10845"/>
                    <a:pt x="8793" y="10743"/>
                    <a:pt x="9431" y="10528"/>
                  </a:cubicBezTo>
                  <a:cubicBezTo>
                    <a:pt x="11955" y="9697"/>
                    <a:pt x="13836" y="6954"/>
                    <a:pt x="13256" y="4258"/>
                  </a:cubicBezTo>
                  <a:cubicBezTo>
                    <a:pt x="12695" y="1690"/>
                    <a:pt x="10172" y="0"/>
                    <a:pt x="7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3"/>
            <p:cNvSpPr/>
            <p:nvPr/>
          </p:nvSpPr>
          <p:spPr>
            <a:xfrm>
              <a:off x="1763950" y="3857550"/>
              <a:ext cx="206875" cy="190725"/>
            </a:xfrm>
            <a:custGeom>
              <a:avLst/>
              <a:gdLst/>
              <a:ahLst/>
              <a:cxnLst/>
              <a:rect l="l" t="t" r="r" b="b"/>
              <a:pathLst>
                <a:path w="8275" h="7629" extrusionOk="0">
                  <a:moveTo>
                    <a:pt x="4059" y="656"/>
                  </a:moveTo>
                  <a:cubicBezTo>
                    <a:pt x="5402" y="656"/>
                    <a:pt x="6850" y="1450"/>
                    <a:pt x="7224" y="2734"/>
                  </a:cubicBezTo>
                  <a:cubicBezTo>
                    <a:pt x="7789" y="4646"/>
                    <a:pt x="6644" y="6856"/>
                    <a:pt x="4544" y="6966"/>
                  </a:cubicBezTo>
                  <a:cubicBezTo>
                    <a:pt x="4474" y="6970"/>
                    <a:pt x="4404" y="6972"/>
                    <a:pt x="4333" y="6972"/>
                  </a:cubicBezTo>
                  <a:cubicBezTo>
                    <a:pt x="2635" y="6972"/>
                    <a:pt x="659" y="5899"/>
                    <a:pt x="704" y="3988"/>
                  </a:cubicBezTo>
                  <a:cubicBezTo>
                    <a:pt x="704" y="3957"/>
                    <a:pt x="688" y="3925"/>
                    <a:pt x="688" y="3894"/>
                  </a:cubicBezTo>
                  <a:cubicBezTo>
                    <a:pt x="704" y="3863"/>
                    <a:pt x="720" y="3831"/>
                    <a:pt x="720" y="3800"/>
                  </a:cubicBezTo>
                  <a:cubicBezTo>
                    <a:pt x="892" y="2279"/>
                    <a:pt x="1864" y="1073"/>
                    <a:pt x="3384" y="728"/>
                  </a:cubicBezTo>
                  <a:cubicBezTo>
                    <a:pt x="3602" y="680"/>
                    <a:pt x="3829" y="656"/>
                    <a:pt x="4059" y="656"/>
                  </a:cubicBezTo>
                  <a:close/>
                  <a:moveTo>
                    <a:pt x="4101" y="0"/>
                  </a:moveTo>
                  <a:cubicBezTo>
                    <a:pt x="3961" y="0"/>
                    <a:pt x="3821" y="8"/>
                    <a:pt x="3682" y="22"/>
                  </a:cubicBezTo>
                  <a:cubicBezTo>
                    <a:pt x="1644" y="226"/>
                    <a:pt x="281" y="1825"/>
                    <a:pt x="61" y="3800"/>
                  </a:cubicBezTo>
                  <a:cubicBezTo>
                    <a:pt x="61" y="3831"/>
                    <a:pt x="61" y="3863"/>
                    <a:pt x="61" y="3878"/>
                  </a:cubicBezTo>
                  <a:cubicBezTo>
                    <a:pt x="61" y="3910"/>
                    <a:pt x="46" y="3941"/>
                    <a:pt x="46" y="3988"/>
                  </a:cubicBezTo>
                  <a:cubicBezTo>
                    <a:pt x="0" y="6264"/>
                    <a:pt x="2275" y="7629"/>
                    <a:pt x="4340" y="7629"/>
                  </a:cubicBezTo>
                  <a:cubicBezTo>
                    <a:pt x="4408" y="7629"/>
                    <a:pt x="4476" y="7627"/>
                    <a:pt x="4544" y="7624"/>
                  </a:cubicBezTo>
                  <a:cubicBezTo>
                    <a:pt x="6974" y="7499"/>
                    <a:pt x="8275" y="5242"/>
                    <a:pt x="7930" y="2985"/>
                  </a:cubicBezTo>
                  <a:cubicBezTo>
                    <a:pt x="7654" y="1183"/>
                    <a:pt x="5881" y="0"/>
                    <a:pt x="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7" name="Google Shape;2947;p43"/>
          <p:cNvGrpSpPr/>
          <p:nvPr/>
        </p:nvGrpSpPr>
        <p:grpSpPr>
          <a:xfrm>
            <a:off x="7826418" y="3428985"/>
            <a:ext cx="364446" cy="419819"/>
            <a:chOff x="3150425" y="3024575"/>
            <a:chExt cx="130350" cy="150150"/>
          </a:xfrm>
        </p:grpSpPr>
        <p:sp>
          <p:nvSpPr>
            <p:cNvPr id="2948" name="Google Shape;2948;p43"/>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3"/>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3"/>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3"/>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3"/>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3"/>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3"/>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3"/>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0"/>
        <p:cNvGrpSpPr/>
        <p:nvPr/>
      </p:nvGrpSpPr>
      <p:grpSpPr>
        <a:xfrm>
          <a:off x="0" y="0"/>
          <a:ext cx="0" cy="0"/>
          <a:chOff x="0" y="0"/>
          <a:chExt cx="0" cy="0"/>
        </a:xfrm>
      </p:grpSpPr>
      <p:sp>
        <p:nvSpPr>
          <p:cNvPr id="2822" name="Google Shape;2822;p40"/>
          <p:cNvSpPr/>
          <p:nvPr/>
        </p:nvSpPr>
        <p:spPr>
          <a:xfrm>
            <a:off x="1234942" y="2112648"/>
            <a:ext cx="3054030" cy="2171627"/>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0"/>
          <p:cNvSpPr txBox="1">
            <a:spLocks noGrp="1"/>
          </p:cNvSpPr>
          <p:nvPr>
            <p:ph type="title"/>
          </p:nvPr>
        </p:nvSpPr>
        <p:spPr>
          <a:xfrm>
            <a:off x="719992" y="106473"/>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a:solidFill>
                  <a:schemeClr val="accent2">
                    <a:lumMod val="10000"/>
                  </a:schemeClr>
                </a:solidFill>
                <a:latin typeface="Calibri" panose="020F0502020204030204" pitchFamily="34" charset="0"/>
                <a:cs typeface="Calibri" panose="020F0502020204030204" pitchFamily="34" charset="0"/>
              </a:rPr>
              <a:t>II. VI PHẠM PHÁP LUẬT VÀ TRÁCH NHIỆM PHÁP LÝ</a:t>
            </a:r>
            <a:endParaRPr sz="2400">
              <a:solidFill>
                <a:schemeClr val="accent2">
                  <a:lumMod val="10000"/>
                </a:schemeClr>
              </a:solidFill>
              <a:latin typeface="Calibri" panose="020F0502020204030204" pitchFamily="34" charset="0"/>
              <a:cs typeface="Calibri" panose="020F0502020204030204" pitchFamily="34" charset="0"/>
            </a:endParaRPr>
          </a:p>
        </p:txBody>
      </p:sp>
      <p:sp>
        <p:nvSpPr>
          <p:cNvPr id="2825" name="Google Shape;2825;p40"/>
          <p:cNvSpPr txBox="1">
            <a:spLocks noGrp="1"/>
          </p:cNvSpPr>
          <p:nvPr>
            <p:ph type="subTitle" idx="2"/>
          </p:nvPr>
        </p:nvSpPr>
        <p:spPr>
          <a:xfrm>
            <a:off x="1234942" y="2856834"/>
            <a:ext cx="2966944" cy="859500"/>
          </a:xfrm>
          <a:prstGeom prst="rect">
            <a:avLst/>
          </a:prstGeom>
        </p:spPr>
        <p:txBody>
          <a:bodyPr spcFirstLastPara="1" wrap="square" lIns="0" tIns="0" rIns="0" bIns="0" anchor="ctr" anchorCtr="0">
            <a:noAutofit/>
          </a:bodyPr>
          <a:lstStyle/>
          <a:p>
            <a:pPr marL="136525" indent="-9525" algn="just"/>
            <a:r>
              <a:rPr lang="en-VN" sz="1800">
                <a:solidFill>
                  <a:schemeClr val="accent2">
                    <a:lumMod val="25000"/>
                  </a:schemeClr>
                </a:solidFill>
                <a:latin typeface="Calibri Light" panose="020F0302020204030204" pitchFamily="34" charset="0"/>
                <a:cs typeface="Calibri Light" panose="020F0302020204030204" pitchFamily="34" charset="0"/>
              </a:rPr>
              <a:t> </a:t>
            </a:r>
            <a:r>
              <a:rPr lang="en-VN" sz="2000">
                <a:solidFill>
                  <a:schemeClr val="accent2">
                    <a:lumMod val="25000"/>
                  </a:schemeClr>
                </a:solidFill>
                <a:latin typeface="Calibri Light" panose="020F0302020204030204" pitchFamily="34" charset="0"/>
                <a:cs typeface="Calibri Light" panose="020F0302020204030204" pitchFamily="34" charset="0"/>
              </a:rPr>
              <a:t>Là hành vi trái PL, có lỗi, do người có năng lực trách nhiệm pháp lí thực hiện, xâm hại các quan hệ XH được PL bảo vệ. </a:t>
            </a:r>
            <a:endParaRPr lang="en-VN" sz="1800">
              <a:solidFill>
                <a:schemeClr val="accent2">
                  <a:lumMod val="25000"/>
                </a:schemeClr>
              </a:solidFill>
              <a:latin typeface="Calibri Light" panose="020F0302020204030204" pitchFamily="34" charset="0"/>
              <a:cs typeface="Calibri Light" panose="020F0302020204030204" pitchFamily="34" charset="0"/>
            </a:endParaRPr>
          </a:p>
        </p:txBody>
      </p:sp>
      <p:grpSp>
        <p:nvGrpSpPr>
          <p:cNvPr id="2855" name="Google Shape;2855;p40"/>
          <p:cNvGrpSpPr/>
          <p:nvPr/>
        </p:nvGrpSpPr>
        <p:grpSpPr>
          <a:xfrm>
            <a:off x="763096" y="2710477"/>
            <a:ext cx="401699" cy="355554"/>
            <a:chOff x="3279750" y="4755375"/>
            <a:chExt cx="144725" cy="128100"/>
          </a:xfrm>
        </p:grpSpPr>
        <p:sp>
          <p:nvSpPr>
            <p:cNvPr id="2856" name="Google Shape;2856;p40"/>
            <p:cNvSpPr/>
            <p:nvPr/>
          </p:nvSpPr>
          <p:spPr>
            <a:xfrm>
              <a:off x="3279750" y="4755375"/>
              <a:ext cx="144725" cy="128100"/>
            </a:xfrm>
            <a:custGeom>
              <a:avLst/>
              <a:gdLst/>
              <a:ahLst/>
              <a:cxnLst/>
              <a:rect l="l" t="t" r="r" b="b"/>
              <a:pathLst>
                <a:path w="5789" h="5124" extrusionOk="0">
                  <a:moveTo>
                    <a:pt x="3097" y="1"/>
                  </a:moveTo>
                  <a:cubicBezTo>
                    <a:pt x="3055" y="1"/>
                    <a:pt x="3011" y="3"/>
                    <a:pt x="2965" y="8"/>
                  </a:cubicBezTo>
                  <a:cubicBezTo>
                    <a:pt x="2030" y="148"/>
                    <a:pt x="2348" y="1302"/>
                    <a:pt x="2567" y="1938"/>
                  </a:cubicBezTo>
                  <a:cubicBezTo>
                    <a:pt x="2378" y="1445"/>
                    <a:pt x="1787" y="877"/>
                    <a:pt x="1272" y="877"/>
                  </a:cubicBezTo>
                  <a:cubicBezTo>
                    <a:pt x="1082" y="877"/>
                    <a:pt x="902" y="954"/>
                    <a:pt x="757" y="1143"/>
                  </a:cubicBezTo>
                  <a:cubicBezTo>
                    <a:pt x="1" y="2137"/>
                    <a:pt x="1533" y="2515"/>
                    <a:pt x="2169" y="2515"/>
                  </a:cubicBezTo>
                  <a:cubicBezTo>
                    <a:pt x="1473" y="2515"/>
                    <a:pt x="200" y="2515"/>
                    <a:pt x="438" y="3530"/>
                  </a:cubicBezTo>
                  <a:cubicBezTo>
                    <a:pt x="510" y="3845"/>
                    <a:pt x="761" y="3969"/>
                    <a:pt x="1065" y="3969"/>
                  </a:cubicBezTo>
                  <a:cubicBezTo>
                    <a:pt x="1519" y="3969"/>
                    <a:pt x="2091" y="3690"/>
                    <a:pt x="2354" y="3352"/>
                  </a:cubicBezTo>
                  <a:lnTo>
                    <a:pt x="2354" y="3352"/>
                  </a:lnTo>
                  <a:cubicBezTo>
                    <a:pt x="1937" y="4109"/>
                    <a:pt x="1599" y="5067"/>
                    <a:pt x="2766" y="5122"/>
                  </a:cubicBezTo>
                  <a:cubicBezTo>
                    <a:pt x="2785" y="5123"/>
                    <a:pt x="2804" y="5123"/>
                    <a:pt x="2823" y="5123"/>
                  </a:cubicBezTo>
                  <a:cubicBezTo>
                    <a:pt x="3696" y="5123"/>
                    <a:pt x="3575" y="4206"/>
                    <a:pt x="3244" y="3212"/>
                  </a:cubicBezTo>
                  <a:lnTo>
                    <a:pt x="3244" y="3212"/>
                  </a:lnTo>
                  <a:cubicBezTo>
                    <a:pt x="3554" y="3899"/>
                    <a:pt x="4083" y="4413"/>
                    <a:pt x="4559" y="4413"/>
                  </a:cubicBezTo>
                  <a:cubicBezTo>
                    <a:pt x="4786" y="4413"/>
                    <a:pt x="5000" y="4297"/>
                    <a:pt x="5174" y="4028"/>
                  </a:cubicBezTo>
                  <a:cubicBezTo>
                    <a:pt x="5609" y="3334"/>
                    <a:pt x="5040" y="2898"/>
                    <a:pt x="3759" y="2697"/>
                  </a:cubicBezTo>
                  <a:lnTo>
                    <a:pt x="3759" y="2697"/>
                  </a:lnTo>
                  <a:cubicBezTo>
                    <a:pt x="3920" y="2722"/>
                    <a:pt x="4078" y="2734"/>
                    <a:pt x="4229" y="2734"/>
                  </a:cubicBezTo>
                  <a:cubicBezTo>
                    <a:pt x="5133" y="2734"/>
                    <a:pt x="5788" y="2301"/>
                    <a:pt x="5432" y="1521"/>
                  </a:cubicBezTo>
                  <a:cubicBezTo>
                    <a:pt x="5295" y="1219"/>
                    <a:pt x="5074" y="1099"/>
                    <a:pt x="4825" y="1099"/>
                  </a:cubicBezTo>
                  <a:cubicBezTo>
                    <a:pt x="4352" y="1099"/>
                    <a:pt x="3783" y="1535"/>
                    <a:pt x="3522" y="1978"/>
                  </a:cubicBezTo>
                  <a:cubicBezTo>
                    <a:pt x="3846" y="1236"/>
                    <a:pt x="4024" y="1"/>
                    <a:pt x="30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0"/>
            <p:cNvSpPr/>
            <p:nvPr/>
          </p:nvSpPr>
          <p:spPr>
            <a:xfrm>
              <a:off x="3324800" y="4798525"/>
              <a:ext cx="57975" cy="41975"/>
            </a:xfrm>
            <a:custGeom>
              <a:avLst/>
              <a:gdLst/>
              <a:ahLst/>
              <a:cxnLst/>
              <a:rect l="l" t="t" r="r" b="b"/>
              <a:pathLst>
                <a:path w="2319" h="1679" extrusionOk="0">
                  <a:moveTo>
                    <a:pt x="1142" y="0"/>
                  </a:moveTo>
                  <a:cubicBezTo>
                    <a:pt x="60" y="0"/>
                    <a:pt x="0" y="1533"/>
                    <a:pt x="964" y="1665"/>
                  </a:cubicBezTo>
                  <a:cubicBezTo>
                    <a:pt x="1034" y="1674"/>
                    <a:pt x="1100" y="1678"/>
                    <a:pt x="1162" y="1678"/>
                  </a:cubicBezTo>
                  <a:cubicBezTo>
                    <a:pt x="2318" y="1678"/>
                    <a:pt x="2304" y="183"/>
                    <a:pt x="1322" y="13"/>
                  </a:cubicBezTo>
                  <a:cubicBezTo>
                    <a:pt x="1259" y="4"/>
                    <a:pt x="1199"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8" name="Google Shape;2858;p40"/>
          <p:cNvSpPr/>
          <p:nvPr/>
        </p:nvSpPr>
        <p:spPr>
          <a:xfrm>
            <a:off x="4095939" y="1077873"/>
            <a:ext cx="952106" cy="820805"/>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9" name="Google Shape;2859;p40"/>
          <p:cNvGrpSpPr/>
          <p:nvPr/>
        </p:nvGrpSpPr>
        <p:grpSpPr>
          <a:xfrm rot="-1544681">
            <a:off x="7784165" y="1330387"/>
            <a:ext cx="483213" cy="561331"/>
            <a:chOff x="5151000" y="2658925"/>
            <a:chExt cx="176600" cy="205150"/>
          </a:xfrm>
        </p:grpSpPr>
        <p:sp>
          <p:nvSpPr>
            <p:cNvPr id="2860" name="Google Shape;2860;p40"/>
            <p:cNvSpPr/>
            <p:nvPr/>
          </p:nvSpPr>
          <p:spPr>
            <a:xfrm>
              <a:off x="5151000" y="2658925"/>
              <a:ext cx="176600" cy="205150"/>
            </a:xfrm>
            <a:custGeom>
              <a:avLst/>
              <a:gdLst/>
              <a:ahLst/>
              <a:cxnLst/>
              <a:rect l="l" t="t" r="r" b="b"/>
              <a:pathLst>
                <a:path w="7064" h="8206" extrusionOk="0">
                  <a:moveTo>
                    <a:pt x="3564" y="0"/>
                  </a:moveTo>
                  <a:cubicBezTo>
                    <a:pt x="2841" y="0"/>
                    <a:pt x="2175" y="294"/>
                    <a:pt x="1632" y="800"/>
                  </a:cubicBezTo>
                  <a:cubicBezTo>
                    <a:pt x="1493" y="919"/>
                    <a:pt x="1373" y="1058"/>
                    <a:pt x="1254" y="1198"/>
                  </a:cubicBezTo>
                  <a:cubicBezTo>
                    <a:pt x="1075" y="1417"/>
                    <a:pt x="896" y="1655"/>
                    <a:pt x="756" y="1934"/>
                  </a:cubicBezTo>
                  <a:cubicBezTo>
                    <a:pt x="697" y="2033"/>
                    <a:pt x="637" y="2153"/>
                    <a:pt x="577" y="2272"/>
                  </a:cubicBezTo>
                  <a:cubicBezTo>
                    <a:pt x="438" y="2571"/>
                    <a:pt x="319" y="2889"/>
                    <a:pt x="239" y="3227"/>
                  </a:cubicBezTo>
                  <a:cubicBezTo>
                    <a:pt x="199" y="3307"/>
                    <a:pt x="179" y="3386"/>
                    <a:pt x="159" y="3466"/>
                  </a:cubicBezTo>
                  <a:cubicBezTo>
                    <a:pt x="120" y="3645"/>
                    <a:pt x="100" y="3804"/>
                    <a:pt x="80" y="3983"/>
                  </a:cubicBezTo>
                  <a:cubicBezTo>
                    <a:pt x="40" y="4142"/>
                    <a:pt x="20" y="4321"/>
                    <a:pt x="20" y="4481"/>
                  </a:cubicBezTo>
                  <a:cubicBezTo>
                    <a:pt x="20" y="4500"/>
                    <a:pt x="20" y="4520"/>
                    <a:pt x="20" y="4540"/>
                  </a:cubicBezTo>
                  <a:cubicBezTo>
                    <a:pt x="0" y="4779"/>
                    <a:pt x="0" y="5058"/>
                    <a:pt x="20" y="5316"/>
                  </a:cubicBezTo>
                  <a:cubicBezTo>
                    <a:pt x="20" y="5455"/>
                    <a:pt x="40" y="5595"/>
                    <a:pt x="60" y="5734"/>
                  </a:cubicBezTo>
                  <a:cubicBezTo>
                    <a:pt x="120" y="6032"/>
                    <a:pt x="199" y="6311"/>
                    <a:pt x="319" y="6570"/>
                  </a:cubicBezTo>
                  <a:cubicBezTo>
                    <a:pt x="358" y="6689"/>
                    <a:pt x="418" y="6789"/>
                    <a:pt x="478" y="6888"/>
                  </a:cubicBezTo>
                  <a:cubicBezTo>
                    <a:pt x="657" y="7167"/>
                    <a:pt x="876" y="7425"/>
                    <a:pt x="1174" y="7624"/>
                  </a:cubicBezTo>
                  <a:cubicBezTo>
                    <a:pt x="1751" y="8057"/>
                    <a:pt x="2753" y="8205"/>
                    <a:pt x="3569" y="8205"/>
                  </a:cubicBezTo>
                  <a:cubicBezTo>
                    <a:pt x="3766" y="8205"/>
                    <a:pt x="3952" y="8197"/>
                    <a:pt x="4119" y="8181"/>
                  </a:cubicBezTo>
                  <a:cubicBezTo>
                    <a:pt x="5631" y="8082"/>
                    <a:pt x="6467" y="7425"/>
                    <a:pt x="6845" y="6410"/>
                  </a:cubicBezTo>
                  <a:cubicBezTo>
                    <a:pt x="6884" y="6291"/>
                    <a:pt x="6924" y="6172"/>
                    <a:pt x="6944" y="6052"/>
                  </a:cubicBezTo>
                  <a:cubicBezTo>
                    <a:pt x="6984" y="5933"/>
                    <a:pt x="7004" y="5814"/>
                    <a:pt x="7024" y="5694"/>
                  </a:cubicBezTo>
                  <a:cubicBezTo>
                    <a:pt x="7044" y="5555"/>
                    <a:pt x="7044" y="5396"/>
                    <a:pt x="7063" y="5257"/>
                  </a:cubicBezTo>
                  <a:cubicBezTo>
                    <a:pt x="7063" y="5177"/>
                    <a:pt x="7063" y="5097"/>
                    <a:pt x="7063" y="5018"/>
                  </a:cubicBezTo>
                  <a:cubicBezTo>
                    <a:pt x="7063" y="4859"/>
                    <a:pt x="7063" y="4680"/>
                    <a:pt x="7044" y="4520"/>
                  </a:cubicBezTo>
                  <a:cubicBezTo>
                    <a:pt x="7044" y="4500"/>
                    <a:pt x="7044" y="4500"/>
                    <a:pt x="7044" y="4481"/>
                  </a:cubicBezTo>
                  <a:cubicBezTo>
                    <a:pt x="7004" y="4142"/>
                    <a:pt x="6924" y="3685"/>
                    <a:pt x="6805" y="3207"/>
                  </a:cubicBezTo>
                  <a:cubicBezTo>
                    <a:pt x="6785" y="3128"/>
                    <a:pt x="6745" y="3028"/>
                    <a:pt x="6725" y="2949"/>
                  </a:cubicBezTo>
                  <a:cubicBezTo>
                    <a:pt x="6705" y="2829"/>
                    <a:pt x="6666" y="2710"/>
                    <a:pt x="6626" y="2610"/>
                  </a:cubicBezTo>
                  <a:cubicBezTo>
                    <a:pt x="6566" y="2471"/>
                    <a:pt x="6526" y="2352"/>
                    <a:pt x="6467" y="2232"/>
                  </a:cubicBezTo>
                  <a:cubicBezTo>
                    <a:pt x="6447" y="2173"/>
                    <a:pt x="6427" y="2133"/>
                    <a:pt x="6407" y="2073"/>
                  </a:cubicBezTo>
                  <a:cubicBezTo>
                    <a:pt x="6327" y="1894"/>
                    <a:pt x="6248" y="1735"/>
                    <a:pt x="6148" y="1576"/>
                  </a:cubicBezTo>
                  <a:cubicBezTo>
                    <a:pt x="5631" y="700"/>
                    <a:pt x="4855" y="4"/>
                    <a:pt x="3701" y="4"/>
                  </a:cubicBezTo>
                  <a:cubicBezTo>
                    <a:pt x="3655" y="2"/>
                    <a:pt x="3609" y="0"/>
                    <a:pt x="3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0"/>
            <p:cNvSpPr/>
            <p:nvPr/>
          </p:nvSpPr>
          <p:spPr>
            <a:xfrm>
              <a:off x="5182325" y="2678900"/>
              <a:ext cx="128850" cy="33225"/>
            </a:xfrm>
            <a:custGeom>
              <a:avLst/>
              <a:gdLst/>
              <a:ahLst/>
              <a:cxnLst/>
              <a:rect l="l" t="t" r="r" b="b"/>
              <a:pathLst>
                <a:path w="5154" h="1329" extrusionOk="0">
                  <a:moveTo>
                    <a:pt x="379" y="1"/>
                  </a:moveTo>
                  <a:cubicBezTo>
                    <a:pt x="240" y="120"/>
                    <a:pt x="120" y="259"/>
                    <a:pt x="1" y="399"/>
                  </a:cubicBezTo>
                  <a:cubicBezTo>
                    <a:pt x="1227" y="1082"/>
                    <a:pt x="2587" y="1329"/>
                    <a:pt x="3975" y="1329"/>
                  </a:cubicBezTo>
                  <a:cubicBezTo>
                    <a:pt x="4367" y="1329"/>
                    <a:pt x="4760" y="1309"/>
                    <a:pt x="5154" y="1274"/>
                  </a:cubicBezTo>
                  <a:cubicBezTo>
                    <a:pt x="5074" y="1095"/>
                    <a:pt x="4995" y="936"/>
                    <a:pt x="4895" y="777"/>
                  </a:cubicBezTo>
                  <a:cubicBezTo>
                    <a:pt x="4590" y="800"/>
                    <a:pt x="4286" y="813"/>
                    <a:pt x="3983" y="813"/>
                  </a:cubicBezTo>
                  <a:cubicBezTo>
                    <a:pt x="2727" y="813"/>
                    <a:pt x="1501" y="594"/>
                    <a:pt x="3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0"/>
            <p:cNvSpPr/>
            <p:nvPr/>
          </p:nvSpPr>
          <p:spPr>
            <a:xfrm>
              <a:off x="5154975" y="2732625"/>
              <a:ext cx="166150" cy="24500"/>
            </a:xfrm>
            <a:custGeom>
              <a:avLst/>
              <a:gdLst/>
              <a:ahLst/>
              <a:cxnLst/>
              <a:rect l="l" t="t" r="r" b="b"/>
              <a:pathLst>
                <a:path w="6646" h="980" extrusionOk="0">
                  <a:moveTo>
                    <a:pt x="6566" y="1"/>
                  </a:moveTo>
                  <a:cubicBezTo>
                    <a:pt x="5493" y="516"/>
                    <a:pt x="4337" y="731"/>
                    <a:pt x="3170" y="731"/>
                  </a:cubicBezTo>
                  <a:cubicBezTo>
                    <a:pt x="2131" y="731"/>
                    <a:pt x="1083" y="560"/>
                    <a:pt x="80" y="279"/>
                  </a:cubicBezTo>
                  <a:cubicBezTo>
                    <a:pt x="40" y="359"/>
                    <a:pt x="20" y="438"/>
                    <a:pt x="0" y="518"/>
                  </a:cubicBezTo>
                  <a:cubicBezTo>
                    <a:pt x="1032" y="809"/>
                    <a:pt x="2103" y="980"/>
                    <a:pt x="3166" y="980"/>
                  </a:cubicBezTo>
                  <a:cubicBezTo>
                    <a:pt x="4359" y="980"/>
                    <a:pt x="5541" y="764"/>
                    <a:pt x="6646" y="259"/>
                  </a:cubicBezTo>
                  <a:cubicBezTo>
                    <a:pt x="6626" y="180"/>
                    <a:pt x="6586" y="80"/>
                    <a:pt x="6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0"/>
            <p:cNvSpPr/>
            <p:nvPr/>
          </p:nvSpPr>
          <p:spPr>
            <a:xfrm>
              <a:off x="5151500" y="2758500"/>
              <a:ext cx="176100" cy="34075"/>
            </a:xfrm>
            <a:custGeom>
              <a:avLst/>
              <a:gdLst/>
              <a:ahLst/>
              <a:cxnLst/>
              <a:rect l="l" t="t" r="r" b="b"/>
              <a:pathLst>
                <a:path w="7044" h="1363" extrusionOk="0">
                  <a:moveTo>
                    <a:pt x="60" y="0"/>
                  </a:moveTo>
                  <a:cubicBezTo>
                    <a:pt x="20" y="159"/>
                    <a:pt x="0" y="338"/>
                    <a:pt x="0" y="498"/>
                  </a:cubicBezTo>
                  <a:cubicBezTo>
                    <a:pt x="0" y="517"/>
                    <a:pt x="0" y="537"/>
                    <a:pt x="0" y="557"/>
                  </a:cubicBezTo>
                  <a:cubicBezTo>
                    <a:pt x="995" y="1075"/>
                    <a:pt x="2169" y="1274"/>
                    <a:pt x="3283" y="1333"/>
                  </a:cubicBezTo>
                  <a:cubicBezTo>
                    <a:pt x="3583" y="1352"/>
                    <a:pt x="3885" y="1362"/>
                    <a:pt x="4188" y="1362"/>
                  </a:cubicBezTo>
                  <a:cubicBezTo>
                    <a:pt x="5151" y="1362"/>
                    <a:pt x="6120" y="1262"/>
                    <a:pt x="7043" y="1035"/>
                  </a:cubicBezTo>
                  <a:cubicBezTo>
                    <a:pt x="7043" y="876"/>
                    <a:pt x="7043" y="697"/>
                    <a:pt x="7024" y="537"/>
                  </a:cubicBezTo>
                  <a:cubicBezTo>
                    <a:pt x="7024" y="517"/>
                    <a:pt x="7024" y="517"/>
                    <a:pt x="7024" y="498"/>
                  </a:cubicBezTo>
                  <a:cubicBezTo>
                    <a:pt x="6069" y="743"/>
                    <a:pt x="4987" y="899"/>
                    <a:pt x="3907" y="899"/>
                  </a:cubicBezTo>
                  <a:cubicBezTo>
                    <a:pt x="2533" y="899"/>
                    <a:pt x="1163" y="646"/>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0"/>
            <p:cNvSpPr/>
            <p:nvPr/>
          </p:nvSpPr>
          <p:spPr>
            <a:xfrm>
              <a:off x="5158950" y="2810225"/>
              <a:ext cx="165675" cy="29700"/>
            </a:xfrm>
            <a:custGeom>
              <a:avLst/>
              <a:gdLst/>
              <a:ahLst/>
              <a:cxnLst/>
              <a:rect l="l" t="t" r="r" b="b"/>
              <a:pathLst>
                <a:path w="6627" h="1188" extrusionOk="0">
                  <a:moveTo>
                    <a:pt x="6626" y="0"/>
                  </a:moveTo>
                  <a:lnTo>
                    <a:pt x="6626" y="0"/>
                  </a:lnTo>
                  <a:cubicBezTo>
                    <a:pt x="5550" y="653"/>
                    <a:pt x="4203" y="930"/>
                    <a:pt x="2859" y="930"/>
                  </a:cubicBezTo>
                  <a:cubicBezTo>
                    <a:pt x="1868" y="930"/>
                    <a:pt x="879" y="779"/>
                    <a:pt x="1" y="518"/>
                  </a:cubicBezTo>
                  <a:lnTo>
                    <a:pt x="1" y="518"/>
                  </a:lnTo>
                  <a:cubicBezTo>
                    <a:pt x="40" y="637"/>
                    <a:pt x="100" y="737"/>
                    <a:pt x="160" y="836"/>
                  </a:cubicBezTo>
                  <a:cubicBezTo>
                    <a:pt x="998" y="1060"/>
                    <a:pt x="1922" y="1187"/>
                    <a:pt x="2849" y="1187"/>
                  </a:cubicBezTo>
                  <a:cubicBezTo>
                    <a:pt x="4146" y="1187"/>
                    <a:pt x="5448" y="939"/>
                    <a:pt x="6527" y="358"/>
                  </a:cubicBezTo>
                  <a:cubicBezTo>
                    <a:pt x="6566" y="239"/>
                    <a:pt x="6606" y="120"/>
                    <a:pt x="66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0"/>
            <p:cNvSpPr/>
            <p:nvPr/>
          </p:nvSpPr>
          <p:spPr>
            <a:xfrm>
              <a:off x="5165425" y="2707250"/>
              <a:ext cx="151225" cy="26175"/>
            </a:xfrm>
            <a:custGeom>
              <a:avLst/>
              <a:gdLst/>
              <a:ahLst/>
              <a:cxnLst/>
              <a:rect l="l" t="t" r="r" b="b"/>
              <a:pathLst>
                <a:path w="6049" h="1047" extrusionOk="0">
                  <a:moveTo>
                    <a:pt x="179" y="1"/>
                  </a:moveTo>
                  <a:cubicBezTo>
                    <a:pt x="120" y="100"/>
                    <a:pt x="60" y="220"/>
                    <a:pt x="0" y="339"/>
                  </a:cubicBezTo>
                  <a:cubicBezTo>
                    <a:pt x="856" y="797"/>
                    <a:pt x="1890" y="956"/>
                    <a:pt x="2845" y="1016"/>
                  </a:cubicBezTo>
                  <a:cubicBezTo>
                    <a:pt x="3109" y="1035"/>
                    <a:pt x="3378" y="1047"/>
                    <a:pt x="3648" y="1047"/>
                  </a:cubicBezTo>
                  <a:cubicBezTo>
                    <a:pt x="4460" y="1047"/>
                    <a:pt x="5288" y="946"/>
                    <a:pt x="6049" y="677"/>
                  </a:cubicBezTo>
                  <a:cubicBezTo>
                    <a:pt x="5989" y="538"/>
                    <a:pt x="5949" y="419"/>
                    <a:pt x="5890" y="299"/>
                  </a:cubicBezTo>
                  <a:cubicBezTo>
                    <a:pt x="5157" y="554"/>
                    <a:pt x="4374" y="656"/>
                    <a:pt x="3591" y="656"/>
                  </a:cubicBezTo>
                  <a:cubicBezTo>
                    <a:pt x="3395" y="656"/>
                    <a:pt x="3200" y="649"/>
                    <a:pt x="3005" y="638"/>
                  </a:cubicBezTo>
                  <a:cubicBezTo>
                    <a:pt x="2050" y="598"/>
                    <a:pt x="1035" y="439"/>
                    <a:pt x="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0"/>
            <p:cNvSpPr/>
            <p:nvPr/>
          </p:nvSpPr>
          <p:spPr>
            <a:xfrm>
              <a:off x="5151500" y="2790325"/>
              <a:ext cx="176100" cy="25650"/>
            </a:xfrm>
            <a:custGeom>
              <a:avLst/>
              <a:gdLst/>
              <a:ahLst/>
              <a:cxnLst/>
              <a:rect l="l" t="t" r="r" b="b"/>
              <a:pathLst>
                <a:path w="7044" h="1026" extrusionOk="0">
                  <a:moveTo>
                    <a:pt x="7043" y="1"/>
                  </a:moveTo>
                  <a:lnTo>
                    <a:pt x="7043" y="1"/>
                  </a:lnTo>
                  <a:cubicBezTo>
                    <a:pt x="5924" y="433"/>
                    <a:pt x="4750" y="627"/>
                    <a:pt x="3574" y="627"/>
                  </a:cubicBezTo>
                  <a:cubicBezTo>
                    <a:pt x="2368" y="627"/>
                    <a:pt x="1159" y="423"/>
                    <a:pt x="0" y="60"/>
                  </a:cubicBezTo>
                  <a:lnTo>
                    <a:pt x="0" y="60"/>
                  </a:lnTo>
                  <a:cubicBezTo>
                    <a:pt x="0" y="199"/>
                    <a:pt x="20" y="339"/>
                    <a:pt x="40" y="478"/>
                  </a:cubicBezTo>
                  <a:cubicBezTo>
                    <a:pt x="1189" y="831"/>
                    <a:pt x="2384" y="1025"/>
                    <a:pt x="3576" y="1025"/>
                  </a:cubicBezTo>
                  <a:cubicBezTo>
                    <a:pt x="4737" y="1025"/>
                    <a:pt x="5894" y="841"/>
                    <a:pt x="7004" y="438"/>
                  </a:cubicBezTo>
                  <a:cubicBezTo>
                    <a:pt x="7024" y="299"/>
                    <a:pt x="7024" y="140"/>
                    <a:pt x="70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a:extLst>
              <a:ext uri="{FF2B5EF4-FFF2-40B4-BE49-F238E27FC236}">
                <a16:creationId xmlns:a16="http://schemas.microsoft.com/office/drawing/2014/main" id="{A933F815-2E68-E34F-BD57-AF1DCD60C648}"/>
              </a:ext>
            </a:extLst>
          </p:cNvPr>
          <p:cNvSpPr/>
          <p:nvPr/>
        </p:nvSpPr>
        <p:spPr>
          <a:xfrm>
            <a:off x="1351704" y="1338661"/>
            <a:ext cx="2891947" cy="514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800" b="1">
                <a:solidFill>
                  <a:schemeClr val="accent2">
                    <a:lumMod val="10000"/>
                  </a:schemeClr>
                </a:solidFill>
                <a:latin typeface="Calibri" panose="020F0502020204030204" pitchFamily="34" charset="0"/>
                <a:cs typeface="Calibri" panose="020F0502020204030204" pitchFamily="34" charset="0"/>
              </a:rPr>
              <a:t>a. KHÁI NIỆM VPPL:</a:t>
            </a:r>
          </a:p>
        </p:txBody>
      </p:sp>
      <p:sp>
        <p:nvSpPr>
          <p:cNvPr id="7" name="Rounded Rectangle 6">
            <a:extLst>
              <a:ext uri="{FF2B5EF4-FFF2-40B4-BE49-F238E27FC236}">
                <a16:creationId xmlns:a16="http://schemas.microsoft.com/office/drawing/2014/main" id="{8F4F748C-0B4E-454F-805C-69F28EAE714D}"/>
              </a:ext>
            </a:extLst>
          </p:cNvPr>
          <p:cNvSpPr/>
          <p:nvPr/>
        </p:nvSpPr>
        <p:spPr>
          <a:xfrm>
            <a:off x="4901815" y="2097838"/>
            <a:ext cx="3281227" cy="2201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800">
                <a:solidFill>
                  <a:schemeClr val="accent2">
                    <a:lumMod val="10000"/>
                  </a:schemeClr>
                </a:solidFill>
                <a:latin typeface="Open Sans" panose="020B0606030504020204" pitchFamily="34" charset="0"/>
                <a:ea typeface="Open Sans" panose="020B0606030504020204" pitchFamily="34" charset="0"/>
                <a:cs typeface="Open Sans" panose="020B0606030504020204" pitchFamily="34" charset="0"/>
              </a:rPr>
              <a:t>VD: </a:t>
            </a:r>
          </a:p>
          <a:p>
            <a:pPr algn="just"/>
            <a:r>
              <a:rPr lang="en-VN" sz="1800">
                <a:solidFill>
                  <a:schemeClr val="accent2">
                    <a:lumMod val="10000"/>
                  </a:schemeClr>
                </a:solidFill>
                <a:latin typeface="Open Sans" panose="020B0606030504020204" pitchFamily="34" charset="0"/>
                <a:ea typeface="Open Sans" panose="020B0606030504020204" pitchFamily="34" charset="0"/>
                <a:cs typeface="Open Sans" panose="020B0606030504020204" pitchFamily="34" charset="0"/>
              </a:rPr>
              <a:t>- Ông A buôn bán ma tuý</a:t>
            </a:r>
          </a:p>
          <a:p>
            <a:pPr algn="just"/>
            <a:r>
              <a:rPr lang="en-VN" sz="1800">
                <a:solidFill>
                  <a:schemeClr val="accent2">
                    <a:lumMod val="10000"/>
                  </a:schemeClr>
                </a:solidFill>
                <a:latin typeface="Open Sans" panose="020B0606030504020204" pitchFamily="34" charset="0"/>
                <a:ea typeface="Open Sans" panose="020B0606030504020204" pitchFamily="34" charset="0"/>
                <a:cs typeface="Open Sans" panose="020B0606030504020204" pitchFamily="34" charset="0"/>
              </a:rPr>
              <a:t>- Bà B tham gia giao thông không đội nón bảo hiểm.</a:t>
            </a:r>
          </a:p>
          <a:p>
            <a:pPr algn="just"/>
            <a:r>
              <a:rPr lang="en-VN" sz="1800">
                <a:solidFill>
                  <a:schemeClr val="accent2">
                    <a:lumMod val="10000"/>
                  </a:schemeClr>
                </a:solidFill>
                <a:latin typeface="Open Sans" panose="020B0606030504020204" pitchFamily="34" charset="0"/>
                <a:ea typeface="Open Sans" panose="020B0606030504020204" pitchFamily="34" charset="0"/>
                <a:cs typeface="Open Sans" panose="020B0606030504020204" pitchFamily="34" charset="0"/>
              </a:rPr>
              <a:t>- Bà C kinh doanh nhưng trốn thuế,…</a:t>
            </a:r>
          </a:p>
        </p:txBody>
      </p:sp>
      <p:sp>
        <p:nvSpPr>
          <p:cNvPr id="8" name="Rounded Rectangle 7">
            <a:extLst>
              <a:ext uri="{FF2B5EF4-FFF2-40B4-BE49-F238E27FC236}">
                <a16:creationId xmlns:a16="http://schemas.microsoft.com/office/drawing/2014/main" id="{30D5077D-9198-164D-BCCE-F9B0E945B611}"/>
              </a:ext>
            </a:extLst>
          </p:cNvPr>
          <p:cNvSpPr/>
          <p:nvPr/>
        </p:nvSpPr>
        <p:spPr>
          <a:xfrm>
            <a:off x="3135084" y="730436"/>
            <a:ext cx="3102429" cy="514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800" b="1">
                <a:solidFill>
                  <a:schemeClr val="accent2">
                    <a:lumMod val="10000"/>
                  </a:schemeClr>
                </a:solidFill>
                <a:latin typeface="Open Sans" panose="020B0606030504020204" pitchFamily="34" charset="0"/>
                <a:ea typeface="Open Sans" panose="020B0606030504020204" pitchFamily="34" charset="0"/>
                <a:cs typeface="Open Sans" panose="020B0606030504020204" pitchFamily="34" charset="0"/>
              </a:rPr>
              <a:t>1. VI PHẠM PHÁP LUẬT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22"/>
                                        </p:tgtEl>
                                        <p:attrNameLst>
                                          <p:attrName>style.visibility</p:attrName>
                                        </p:attrNameLst>
                                      </p:cBhvr>
                                      <p:to>
                                        <p:strVal val="visible"/>
                                      </p:to>
                                    </p:set>
                                    <p:animEffect transition="in" filter="checkerboard(across)">
                                      <p:cBhvr>
                                        <p:cTn id="7" dur="500"/>
                                        <p:tgtEl>
                                          <p:spTgt spid="28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825">
                                            <p:txEl>
                                              <p:pRg st="0" end="0"/>
                                            </p:txEl>
                                          </p:spTgt>
                                        </p:tgtEl>
                                        <p:attrNameLst>
                                          <p:attrName>style.visibility</p:attrName>
                                        </p:attrNameLst>
                                      </p:cBhvr>
                                      <p:to>
                                        <p:strVal val="visible"/>
                                      </p:to>
                                    </p:set>
                                    <p:animEffect transition="in" filter="checkerboard(across)">
                                      <p:cBhvr>
                                        <p:cTn id="10" dur="500"/>
                                        <p:tgtEl>
                                          <p:spTgt spid="28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2" grpId="0" animBg="1"/>
      <p:bldP spid="2825" grpId="0"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2"/>
        <p:cNvGrpSpPr/>
        <p:nvPr/>
      </p:nvGrpSpPr>
      <p:grpSpPr>
        <a:xfrm>
          <a:off x="0" y="0"/>
          <a:ext cx="0" cy="0"/>
          <a:chOff x="0" y="0"/>
          <a:chExt cx="0" cy="0"/>
        </a:xfrm>
      </p:grpSpPr>
      <p:sp>
        <p:nvSpPr>
          <p:cNvPr id="2883" name="Google Shape;2883;p42"/>
          <p:cNvSpPr txBox="1">
            <a:spLocks noGrp="1"/>
          </p:cNvSpPr>
          <p:nvPr>
            <p:ph type="title"/>
          </p:nvPr>
        </p:nvSpPr>
        <p:spPr>
          <a:xfrm>
            <a:off x="563721" y="196497"/>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solidFill>
                  <a:schemeClr val="accent2">
                    <a:lumMod val="10000"/>
                  </a:schemeClr>
                </a:solidFill>
                <a:latin typeface="Calibri" panose="020F0502020204030204" pitchFamily="34" charset="0"/>
                <a:cs typeface="Calibri" panose="020F0502020204030204" pitchFamily="34" charset="0"/>
              </a:rPr>
              <a:t>b. DẤU HIỆU VI PHẠM PHÁP LUẬT</a:t>
            </a:r>
            <a:endParaRPr>
              <a:solidFill>
                <a:schemeClr val="accent2">
                  <a:lumMod val="10000"/>
                </a:schemeClr>
              </a:solidFill>
              <a:latin typeface="Calibri" panose="020F0502020204030204" pitchFamily="34" charset="0"/>
              <a:cs typeface="Calibri" panose="020F0502020204030204" pitchFamily="34" charset="0"/>
            </a:endParaRPr>
          </a:p>
        </p:txBody>
      </p:sp>
      <p:sp>
        <p:nvSpPr>
          <p:cNvPr id="2885" name="Google Shape;2885;p42"/>
          <p:cNvSpPr/>
          <p:nvPr/>
        </p:nvSpPr>
        <p:spPr>
          <a:xfrm>
            <a:off x="1013921" y="792249"/>
            <a:ext cx="2235900" cy="1412306"/>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886" name="Google Shape;2886;p42"/>
          <p:cNvSpPr txBox="1">
            <a:spLocks noGrp="1"/>
          </p:cNvSpPr>
          <p:nvPr>
            <p:ph type="subTitle" idx="1"/>
          </p:nvPr>
        </p:nvSpPr>
        <p:spPr>
          <a:xfrm>
            <a:off x="1013921" y="875255"/>
            <a:ext cx="22359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b="0">
                <a:latin typeface="Calibri" panose="020F0502020204030204" pitchFamily="34" charset="0"/>
                <a:cs typeface="Calibri" panose="020F0502020204030204" pitchFamily="34" charset="0"/>
              </a:rPr>
              <a:t>THỨ NHẤT</a:t>
            </a:r>
            <a:endParaRPr sz="2400" b="0">
              <a:latin typeface="Calibri" panose="020F0502020204030204" pitchFamily="34" charset="0"/>
              <a:cs typeface="Calibri" panose="020F0502020204030204" pitchFamily="34" charset="0"/>
            </a:endParaRPr>
          </a:p>
        </p:txBody>
      </p:sp>
      <p:sp>
        <p:nvSpPr>
          <p:cNvPr id="2887" name="Google Shape;2887;p42"/>
          <p:cNvSpPr txBox="1">
            <a:spLocks noGrp="1"/>
          </p:cNvSpPr>
          <p:nvPr>
            <p:ph type="subTitle" idx="2"/>
          </p:nvPr>
        </p:nvSpPr>
        <p:spPr>
          <a:xfrm>
            <a:off x="1013921" y="1345055"/>
            <a:ext cx="2235900" cy="859500"/>
          </a:xfrm>
          <a:prstGeom prst="rect">
            <a:avLst/>
          </a:prstGeom>
        </p:spPr>
        <p:txBody>
          <a:bodyPr spcFirstLastPara="1" wrap="square" lIns="0" tIns="0" rIns="0" bIns="0" anchor="ctr" anchorCtr="0">
            <a:noAutofit/>
          </a:bodyPr>
          <a:lstStyle/>
          <a:p>
            <a:r>
              <a:rPr lang="en-VN" sz="2000" b="1">
                <a:solidFill>
                  <a:schemeClr val="accent2">
                    <a:lumMod val="25000"/>
                  </a:schemeClr>
                </a:solidFill>
                <a:latin typeface="Calibri" panose="020F0502020204030204" pitchFamily="34" charset="0"/>
                <a:cs typeface="Calibri" panose="020F0502020204030204" pitchFamily="34" charset="0"/>
              </a:rPr>
              <a:t>Là hành vi </a:t>
            </a:r>
          </a:p>
          <a:p>
            <a:r>
              <a:rPr lang="en-VN" sz="2000" b="1">
                <a:solidFill>
                  <a:schemeClr val="accent2">
                    <a:lumMod val="25000"/>
                  </a:schemeClr>
                </a:solidFill>
                <a:latin typeface="Calibri" panose="020F0502020204030204" pitchFamily="34" charset="0"/>
                <a:cs typeface="Calibri" panose="020F0502020204030204" pitchFamily="34" charset="0"/>
              </a:rPr>
              <a:t>trái PL </a:t>
            </a:r>
          </a:p>
        </p:txBody>
      </p:sp>
      <p:sp>
        <p:nvSpPr>
          <p:cNvPr id="2888" name="Google Shape;2888;p42"/>
          <p:cNvSpPr/>
          <p:nvPr/>
        </p:nvSpPr>
        <p:spPr>
          <a:xfrm>
            <a:off x="3522871" y="792249"/>
            <a:ext cx="2235900" cy="1412306"/>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889" name="Google Shape;2889;p42"/>
          <p:cNvSpPr/>
          <p:nvPr/>
        </p:nvSpPr>
        <p:spPr>
          <a:xfrm>
            <a:off x="6031821" y="792249"/>
            <a:ext cx="2235900" cy="1412306"/>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890" name="Google Shape;2890;p42"/>
          <p:cNvSpPr txBox="1">
            <a:spLocks noGrp="1"/>
          </p:cNvSpPr>
          <p:nvPr>
            <p:ph type="subTitle" idx="3"/>
          </p:nvPr>
        </p:nvSpPr>
        <p:spPr>
          <a:xfrm>
            <a:off x="3522871" y="875255"/>
            <a:ext cx="22359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b="0">
                <a:latin typeface="Calibri" panose="020F0502020204030204" pitchFamily="34" charset="0"/>
                <a:cs typeface="Calibri" panose="020F0502020204030204" pitchFamily="34" charset="0"/>
              </a:rPr>
              <a:t>THỨ HAI</a:t>
            </a:r>
            <a:endParaRPr sz="2400" b="0">
              <a:latin typeface="Calibri" panose="020F0502020204030204" pitchFamily="34" charset="0"/>
              <a:cs typeface="Calibri" panose="020F0502020204030204" pitchFamily="34" charset="0"/>
            </a:endParaRPr>
          </a:p>
        </p:txBody>
      </p:sp>
      <p:sp>
        <p:nvSpPr>
          <p:cNvPr id="2891" name="Google Shape;2891;p42"/>
          <p:cNvSpPr txBox="1">
            <a:spLocks noGrp="1"/>
          </p:cNvSpPr>
          <p:nvPr>
            <p:ph type="subTitle" idx="4"/>
          </p:nvPr>
        </p:nvSpPr>
        <p:spPr>
          <a:xfrm>
            <a:off x="3522871" y="1345055"/>
            <a:ext cx="2235900" cy="859500"/>
          </a:xfrm>
          <a:prstGeom prst="rect">
            <a:avLst/>
          </a:prstGeom>
        </p:spPr>
        <p:txBody>
          <a:bodyPr spcFirstLastPara="1" wrap="square" lIns="0" tIns="0" rIns="0" bIns="0" anchor="ctr" anchorCtr="0">
            <a:noAutofit/>
          </a:bodyPr>
          <a:lstStyle/>
          <a:p>
            <a:pPr marL="0" lvl="0" indent="0"/>
            <a:r>
              <a:rPr lang="en-VN" sz="2000" b="1">
                <a:solidFill>
                  <a:schemeClr val="accent2">
                    <a:lumMod val="25000"/>
                  </a:schemeClr>
                </a:solidFill>
                <a:latin typeface="Calibri" panose="020F0502020204030204" pitchFamily="34" charset="0"/>
                <a:cs typeface="Calibri" panose="020F0502020204030204" pitchFamily="34" charset="0"/>
              </a:rPr>
              <a:t>Do người có năng lực TNPL thực hiện</a:t>
            </a:r>
            <a:endParaRPr sz="2000" b="1">
              <a:solidFill>
                <a:schemeClr val="accent2">
                  <a:lumMod val="25000"/>
                </a:schemeClr>
              </a:solidFill>
              <a:latin typeface="Calibri" panose="020F0502020204030204" pitchFamily="34" charset="0"/>
              <a:cs typeface="Calibri" panose="020F0502020204030204" pitchFamily="34" charset="0"/>
            </a:endParaRPr>
          </a:p>
        </p:txBody>
      </p:sp>
      <p:sp>
        <p:nvSpPr>
          <p:cNvPr id="2892" name="Google Shape;2892;p42"/>
          <p:cNvSpPr txBox="1">
            <a:spLocks noGrp="1"/>
          </p:cNvSpPr>
          <p:nvPr>
            <p:ph type="subTitle" idx="5"/>
          </p:nvPr>
        </p:nvSpPr>
        <p:spPr>
          <a:xfrm>
            <a:off x="6031821" y="875255"/>
            <a:ext cx="22359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b="0">
                <a:latin typeface="Calibri" panose="020F0502020204030204" pitchFamily="34" charset="0"/>
                <a:cs typeface="Calibri" panose="020F0502020204030204" pitchFamily="34" charset="0"/>
              </a:rPr>
              <a:t>THỨ BA</a:t>
            </a:r>
            <a:endParaRPr sz="2400" b="0">
              <a:latin typeface="Calibri" panose="020F0502020204030204" pitchFamily="34" charset="0"/>
              <a:cs typeface="Calibri" panose="020F0502020204030204" pitchFamily="34" charset="0"/>
            </a:endParaRPr>
          </a:p>
        </p:txBody>
      </p:sp>
      <p:sp>
        <p:nvSpPr>
          <p:cNvPr id="2893" name="Google Shape;2893;p42"/>
          <p:cNvSpPr txBox="1">
            <a:spLocks noGrp="1"/>
          </p:cNvSpPr>
          <p:nvPr>
            <p:ph type="subTitle" idx="6"/>
          </p:nvPr>
        </p:nvSpPr>
        <p:spPr>
          <a:xfrm>
            <a:off x="6031821" y="1345055"/>
            <a:ext cx="2235900" cy="859500"/>
          </a:xfrm>
          <a:prstGeom prst="rect">
            <a:avLst/>
          </a:prstGeom>
        </p:spPr>
        <p:txBody>
          <a:bodyPr spcFirstLastPara="1" wrap="square" lIns="0" tIns="0" rIns="0" bIns="0" anchor="ctr" anchorCtr="0">
            <a:noAutofit/>
          </a:bodyPr>
          <a:lstStyle/>
          <a:p>
            <a:pPr marL="0" lvl="0" indent="0"/>
            <a:r>
              <a:rPr lang="en-VN" sz="2000" b="1">
                <a:solidFill>
                  <a:schemeClr val="accent2">
                    <a:lumMod val="25000"/>
                  </a:schemeClr>
                </a:solidFill>
                <a:latin typeface="Calibri" panose="020F0502020204030204" pitchFamily="34" charset="0"/>
                <a:cs typeface="Calibri" panose="020F0502020204030204" pitchFamily="34" charset="0"/>
              </a:rPr>
              <a:t>Là hành vi có lỗi</a:t>
            </a:r>
            <a:endParaRPr sz="2000" b="1">
              <a:solidFill>
                <a:schemeClr val="accent2">
                  <a:lumMod val="25000"/>
                </a:schemeClr>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877B660-2809-F94C-A649-606BDCA3482D}"/>
              </a:ext>
            </a:extLst>
          </p:cNvPr>
          <p:cNvSpPr/>
          <p:nvPr/>
        </p:nvSpPr>
        <p:spPr>
          <a:xfrm>
            <a:off x="1013921" y="2283880"/>
            <a:ext cx="2235900" cy="244543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800">
                <a:solidFill>
                  <a:schemeClr val="accent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 Làm những việc ko được làm theo quy định PL.</a:t>
            </a:r>
          </a:p>
          <a:p>
            <a:pPr algn="just"/>
            <a:r>
              <a:rPr lang="en-VN" sz="1800">
                <a:solidFill>
                  <a:schemeClr val="accent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 H.vi đó </a:t>
            </a:r>
            <a:r>
              <a:rPr lang="en-VN" sz="180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xâm phạm</a:t>
            </a:r>
            <a:r>
              <a:rPr lang="en-VN" sz="1800">
                <a:solidFill>
                  <a:schemeClr val="accent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 gây thiệt hại đến các </a:t>
            </a:r>
            <a:r>
              <a:rPr lang="en-VN" sz="180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quan hệ XH </a:t>
            </a:r>
            <a:r>
              <a:rPr lang="en-VN" sz="1800">
                <a:solidFill>
                  <a:schemeClr val="accent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được PL bảo vệ.</a:t>
            </a:r>
          </a:p>
        </p:txBody>
      </p:sp>
      <p:sp>
        <p:nvSpPr>
          <p:cNvPr id="4" name="Rounded Rectangle 3">
            <a:extLst>
              <a:ext uri="{FF2B5EF4-FFF2-40B4-BE49-F238E27FC236}">
                <a16:creationId xmlns:a16="http://schemas.microsoft.com/office/drawing/2014/main" id="{41EF53D7-AA3F-5C48-8F57-AA73738EDF1A}"/>
              </a:ext>
            </a:extLst>
          </p:cNvPr>
          <p:cNvSpPr/>
          <p:nvPr/>
        </p:nvSpPr>
        <p:spPr>
          <a:xfrm>
            <a:off x="3795921" y="2307043"/>
            <a:ext cx="2235900" cy="970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a:solidFill>
                  <a:schemeClr val="bg1">
                    <a:lumMod val="25000"/>
                  </a:schemeClr>
                </a:solidFill>
              </a:rPr>
              <a:t>Không THI HÀNH </a:t>
            </a:r>
          </a:p>
          <a:p>
            <a:pPr algn="ctr"/>
            <a:r>
              <a:rPr lang="en-VN">
                <a:solidFill>
                  <a:schemeClr val="bg1">
                    <a:lumMod val="25000"/>
                  </a:schemeClr>
                </a:solidFill>
              </a:rPr>
              <a:t>PHÁP LUẬT</a:t>
            </a:r>
          </a:p>
        </p:txBody>
      </p:sp>
      <p:sp>
        <p:nvSpPr>
          <p:cNvPr id="57" name="Rounded Rectangle 56">
            <a:extLst>
              <a:ext uri="{FF2B5EF4-FFF2-40B4-BE49-F238E27FC236}">
                <a16:creationId xmlns:a16="http://schemas.microsoft.com/office/drawing/2014/main" id="{86B345B5-C473-4649-B8C4-9EDB624914C9}"/>
              </a:ext>
            </a:extLst>
          </p:cNvPr>
          <p:cNvSpPr/>
          <p:nvPr/>
        </p:nvSpPr>
        <p:spPr>
          <a:xfrm>
            <a:off x="3795921" y="3408977"/>
            <a:ext cx="2235900" cy="1209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a:solidFill>
                  <a:schemeClr val="bg1">
                    <a:lumMod val="25000"/>
                  </a:schemeClr>
                </a:solidFill>
              </a:rPr>
              <a:t>VD: Đánh bạn</a:t>
            </a:r>
          </a:p>
          <a:p>
            <a:pPr algn="just"/>
            <a:r>
              <a:rPr lang="en-VN">
                <a:solidFill>
                  <a:schemeClr val="bg1">
                    <a:lumMod val="25000"/>
                  </a:schemeClr>
                </a:solidFill>
              </a:rPr>
              <a:t>=&gt; Xâm phạm đến QH giữa HS với HS. </a:t>
            </a:r>
          </a:p>
          <a:p>
            <a:pPr algn="just"/>
            <a:r>
              <a:rPr lang="en-VN">
                <a:solidFill>
                  <a:schemeClr val="bg1">
                    <a:lumMod val="25000"/>
                  </a:schemeClr>
                </a:solidFill>
              </a:rPr>
              <a:t>=&gt; Hành vi “Bạo lực học đường”</a:t>
            </a:r>
          </a:p>
        </p:txBody>
      </p:sp>
      <p:cxnSp>
        <p:nvCxnSpPr>
          <p:cNvPr id="6" name="Straight Arrow Connector 5">
            <a:extLst>
              <a:ext uri="{FF2B5EF4-FFF2-40B4-BE49-F238E27FC236}">
                <a16:creationId xmlns:a16="http://schemas.microsoft.com/office/drawing/2014/main" id="{369DC6C5-A608-4343-8958-0BA765C0BC35}"/>
              </a:ext>
            </a:extLst>
          </p:cNvPr>
          <p:cNvCxnSpPr>
            <a:cxnSpLocks/>
            <a:endCxn id="4" idx="1"/>
          </p:cNvCxnSpPr>
          <p:nvPr/>
        </p:nvCxnSpPr>
        <p:spPr>
          <a:xfrm>
            <a:off x="3249821" y="2792517"/>
            <a:ext cx="54610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2217EEB-1B76-1341-9662-E3DB7313D4CC}"/>
              </a:ext>
            </a:extLst>
          </p:cNvPr>
          <p:cNvCxnSpPr>
            <a:cxnSpLocks/>
          </p:cNvCxnSpPr>
          <p:nvPr/>
        </p:nvCxnSpPr>
        <p:spPr>
          <a:xfrm>
            <a:off x="3249821" y="4003654"/>
            <a:ext cx="54610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AC2E4DD-4EDD-5440-9BC5-3D4D1489FA8F}"/>
              </a:ext>
            </a:extLst>
          </p:cNvPr>
          <p:cNvSpPr/>
          <p:nvPr/>
        </p:nvSpPr>
        <p:spPr>
          <a:xfrm>
            <a:off x="3542271" y="2302257"/>
            <a:ext cx="2235900" cy="24270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sz="200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 Độ tuổi</a:t>
            </a:r>
          </a:p>
          <a:p>
            <a:r>
              <a:rPr lang="en-VN" sz="200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 Nhận thức</a:t>
            </a:r>
          </a:p>
          <a:p>
            <a:r>
              <a:rPr lang="en-VN" sz="200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 Khả năng điều khiển hành vi</a:t>
            </a:r>
          </a:p>
        </p:txBody>
      </p:sp>
      <p:sp>
        <p:nvSpPr>
          <p:cNvPr id="12" name="Rounded Rectangle 11">
            <a:extLst>
              <a:ext uri="{FF2B5EF4-FFF2-40B4-BE49-F238E27FC236}">
                <a16:creationId xmlns:a16="http://schemas.microsoft.com/office/drawing/2014/main" id="{7DCB2F74-C2A3-D544-A784-EC304E501F73}"/>
              </a:ext>
            </a:extLst>
          </p:cNvPr>
          <p:cNvSpPr/>
          <p:nvPr/>
        </p:nvSpPr>
        <p:spPr>
          <a:xfrm>
            <a:off x="6640893" y="2321179"/>
            <a:ext cx="2235900" cy="942676"/>
          </a:xfrm>
          <a:prstGeom prst="roundRect">
            <a:avLst/>
          </a:prstGeom>
          <a:solidFill>
            <a:schemeClr val="bg1">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a:solidFill>
                  <a:schemeClr val="accent6">
                    <a:lumMod val="20000"/>
                    <a:lumOff val="80000"/>
                  </a:schemeClr>
                </a:solidFill>
              </a:rPr>
              <a:t>- Loại trừ người bị tâm thần</a:t>
            </a:r>
          </a:p>
        </p:txBody>
      </p:sp>
      <p:sp>
        <p:nvSpPr>
          <p:cNvPr id="67" name="Rounded Rectangle 66">
            <a:extLst>
              <a:ext uri="{FF2B5EF4-FFF2-40B4-BE49-F238E27FC236}">
                <a16:creationId xmlns:a16="http://schemas.microsoft.com/office/drawing/2014/main" id="{514BA422-C71B-C64D-86C3-07A00BBA2D95}"/>
              </a:ext>
            </a:extLst>
          </p:cNvPr>
          <p:cNvSpPr/>
          <p:nvPr/>
        </p:nvSpPr>
        <p:spPr>
          <a:xfrm>
            <a:off x="6640893" y="3632176"/>
            <a:ext cx="2235900" cy="942676"/>
          </a:xfrm>
          <a:prstGeom prst="roundRect">
            <a:avLst/>
          </a:prstGeom>
          <a:solidFill>
            <a:schemeClr val="bg1">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a:solidFill>
                  <a:schemeClr val="accent6">
                    <a:lumMod val="20000"/>
                    <a:lumOff val="80000"/>
                  </a:schemeClr>
                </a:solidFill>
              </a:rPr>
              <a:t>- Loại trừ người mất năng lực hành vi dân sự</a:t>
            </a:r>
          </a:p>
        </p:txBody>
      </p:sp>
      <p:cxnSp>
        <p:nvCxnSpPr>
          <p:cNvPr id="14" name="Straight Arrow Connector 13">
            <a:extLst>
              <a:ext uri="{FF2B5EF4-FFF2-40B4-BE49-F238E27FC236}">
                <a16:creationId xmlns:a16="http://schemas.microsoft.com/office/drawing/2014/main" id="{870E1905-3201-D54B-A24B-B1664585E360}"/>
              </a:ext>
            </a:extLst>
          </p:cNvPr>
          <p:cNvCxnSpPr>
            <a:cxnSpLocks/>
            <a:endCxn id="12" idx="1"/>
          </p:cNvCxnSpPr>
          <p:nvPr/>
        </p:nvCxnSpPr>
        <p:spPr>
          <a:xfrm>
            <a:off x="5778171" y="2792517"/>
            <a:ext cx="862722" cy="0"/>
          </a:xfrm>
          <a:prstGeom prst="straightConnector1">
            <a:avLst/>
          </a:prstGeom>
          <a:ln w="38100">
            <a:solidFill>
              <a:schemeClr val="accent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A89784E6-A16B-6342-A2C3-A29FA169953C}"/>
              </a:ext>
            </a:extLst>
          </p:cNvPr>
          <p:cNvCxnSpPr>
            <a:cxnSpLocks/>
          </p:cNvCxnSpPr>
          <p:nvPr/>
        </p:nvCxnSpPr>
        <p:spPr>
          <a:xfrm>
            <a:off x="5778171" y="4112048"/>
            <a:ext cx="862722" cy="0"/>
          </a:xfrm>
          <a:prstGeom prst="straightConnector1">
            <a:avLst/>
          </a:prstGeom>
          <a:ln w="38100">
            <a:solidFill>
              <a:schemeClr val="accent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7B9C4F-4108-D647-80A9-489BA7C39D80}"/>
              </a:ext>
            </a:extLst>
          </p:cNvPr>
          <p:cNvSpPr/>
          <p:nvPr/>
        </p:nvSpPr>
        <p:spPr>
          <a:xfrm>
            <a:off x="6070621" y="2335316"/>
            <a:ext cx="2197100" cy="239399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800">
                <a:solidFill>
                  <a:schemeClr val="bg1">
                    <a:lumMod val="10000"/>
                  </a:schemeClr>
                </a:solidFill>
                <a:latin typeface="Open Sans Light" panose="020B0306030504020204" pitchFamily="34" charset="0"/>
                <a:ea typeface="Open Sans Light" panose="020B0306030504020204" pitchFamily="34" charset="0"/>
                <a:cs typeface="Open Sans Light" panose="020B0306030504020204" pitchFamily="34" charset="0"/>
              </a:rPr>
              <a:t>- Biết hành vi của mình là sai trái và có thể gây hậu quả không tốt nhưng vẫn </a:t>
            </a:r>
            <a:r>
              <a:rPr lang="en-VN" sz="180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cố ý </a:t>
            </a:r>
            <a:r>
              <a:rPr lang="en-VN" sz="1800">
                <a:solidFill>
                  <a:schemeClr val="bg1">
                    <a:lumMod val="10000"/>
                  </a:schemeClr>
                </a:solidFill>
                <a:latin typeface="Open Sans Light" panose="020B0306030504020204" pitchFamily="34" charset="0"/>
                <a:ea typeface="Open Sans Light" panose="020B0306030504020204" pitchFamily="34" charset="0"/>
                <a:cs typeface="Open Sans Light" panose="020B0306030504020204" pitchFamily="34" charset="0"/>
              </a:rPr>
              <a:t>làm hoặc </a:t>
            </a:r>
            <a:r>
              <a:rPr lang="en-VN" sz="180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vô tình </a:t>
            </a:r>
            <a:r>
              <a:rPr lang="en-VN" sz="1800">
                <a:solidFill>
                  <a:schemeClr val="bg1">
                    <a:lumMod val="10000"/>
                  </a:schemeClr>
                </a:solidFill>
                <a:latin typeface="Open Sans Light" panose="020B0306030504020204" pitchFamily="34" charset="0"/>
                <a:ea typeface="Open Sans Light" panose="020B0306030504020204" pitchFamily="34" charset="0"/>
                <a:cs typeface="Open Sans Light" panose="020B0306030504020204" pitchFamily="34" charset="0"/>
              </a:rPr>
              <a:t>để cho sự việc xảy ra. </a:t>
            </a:r>
          </a:p>
        </p:txBody>
      </p:sp>
      <p:sp>
        <p:nvSpPr>
          <p:cNvPr id="17" name="Rounded Rectangle 16">
            <a:extLst>
              <a:ext uri="{FF2B5EF4-FFF2-40B4-BE49-F238E27FC236}">
                <a16:creationId xmlns:a16="http://schemas.microsoft.com/office/drawing/2014/main" id="{621FA55D-047A-2C4F-A81D-809DCA03070F}"/>
              </a:ext>
            </a:extLst>
          </p:cNvPr>
          <p:cNvSpPr/>
          <p:nvPr/>
        </p:nvSpPr>
        <p:spPr>
          <a:xfrm>
            <a:off x="3872064" y="2458827"/>
            <a:ext cx="1626202" cy="667825"/>
          </a:xfrm>
          <a:prstGeom prst="roundRect">
            <a:avLst/>
          </a:prstGeom>
          <a:solidFill>
            <a:schemeClr val="accent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a:solidFill>
                  <a:schemeClr val="accent6">
                    <a:lumMod val="20000"/>
                    <a:lumOff val="80000"/>
                  </a:schemeClr>
                </a:solidFill>
                <a:latin typeface="Open Sans Light" panose="020B0306030504020204" pitchFamily="34" charset="0"/>
                <a:ea typeface="Open Sans Light" panose="020B0306030504020204" pitchFamily="34" charset="0"/>
                <a:cs typeface="Open Sans Light" panose="020B0306030504020204" pitchFamily="34" charset="0"/>
              </a:rPr>
              <a:t>Lỗi cố ý</a:t>
            </a:r>
          </a:p>
        </p:txBody>
      </p:sp>
      <p:sp>
        <p:nvSpPr>
          <p:cNvPr id="74" name="Rounded Rectangle 73">
            <a:extLst>
              <a:ext uri="{FF2B5EF4-FFF2-40B4-BE49-F238E27FC236}">
                <a16:creationId xmlns:a16="http://schemas.microsoft.com/office/drawing/2014/main" id="{53F362D3-4FF3-B74A-B0F2-3288B8D89FB9}"/>
              </a:ext>
            </a:extLst>
          </p:cNvPr>
          <p:cNvSpPr/>
          <p:nvPr/>
        </p:nvSpPr>
        <p:spPr>
          <a:xfrm>
            <a:off x="3872064" y="3775942"/>
            <a:ext cx="1626202" cy="667825"/>
          </a:xfrm>
          <a:prstGeom prst="roundRect">
            <a:avLst/>
          </a:prstGeom>
          <a:solidFill>
            <a:schemeClr val="accent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a:solidFill>
                  <a:schemeClr val="accent6">
                    <a:lumMod val="20000"/>
                    <a:lumOff val="80000"/>
                  </a:schemeClr>
                </a:solidFill>
                <a:latin typeface="Open Sans Light" panose="020B0306030504020204" pitchFamily="34" charset="0"/>
                <a:ea typeface="Open Sans Light" panose="020B0306030504020204" pitchFamily="34" charset="0"/>
                <a:cs typeface="Open Sans Light" panose="020B0306030504020204" pitchFamily="34" charset="0"/>
              </a:rPr>
              <a:t>Lỗi vô ý</a:t>
            </a:r>
          </a:p>
        </p:txBody>
      </p:sp>
      <p:cxnSp>
        <p:nvCxnSpPr>
          <p:cNvPr id="19" name="Straight Arrow Connector 18">
            <a:extLst>
              <a:ext uri="{FF2B5EF4-FFF2-40B4-BE49-F238E27FC236}">
                <a16:creationId xmlns:a16="http://schemas.microsoft.com/office/drawing/2014/main" id="{FB0522F8-D635-D44B-AAC0-BB01443B8A20}"/>
              </a:ext>
            </a:extLst>
          </p:cNvPr>
          <p:cNvCxnSpPr>
            <a:cxnSpLocks/>
            <a:stCxn id="4" idx="3"/>
          </p:cNvCxnSpPr>
          <p:nvPr/>
        </p:nvCxnSpPr>
        <p:spPr>
          <a:xfrm flipH="1">
            <a:off x="5537066" y="2792518"/>
            <a:ext cx="494755" cy="0"/>
          </a:xfrm>
          <a:prstGeom prst="straightConnector1">
            <a:avLst/>
          </a:prstGeom>
          <a:ln w="38100">
            <a:solidFill>
              <a:schemeClr val="accent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7EF115F-A1BA-8747-BE3B-D13996B8C936}"/>
              </a:ext>
            </a:extLst>
          </p:cNvPr>
          <p:cNvCxnSpPr>
            <a:cxnSpLocks/>
          </p:cNvCxnSpPr>
          <p:nvPr/>
        </p:nvCxnSpPr>
        <p:spPr>
          <a:xfrm flipH="1">
            <a:off x="5530793" y="4112048"/>
            <a:ext cx="494755" cy="0"/>
          </a:xfrm>
          <a:prstGeom prst="straightConnector1">
            <a:avLst/>
          </a:prstGeom>
          <a:ln w="38100">
            <a:solidFill>
              <a:schemeClr val="accent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C8478AC6-AD79-0543-8DC0-57D4A9BABEBF}"/>
              </a:ext>
            </a:extLst>
          </p:cNvPr>
          <p:cNvSpPr/>
          <p:nvPr/>
        </p:nvSpPr>
        <p:spPr>
          <a:xfrm>
            <a:off x="1027821" y="2321179"/>
            <a:ext cx="2222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sz="1600">
                <a:solidFill>
                  <a:schemeClr val="bg1">
                    <a:lumMod val="10000"/>
                  </a:schemeClr>
                </a:solidFill>
                <a:latin typeface="Open Sans Light" panose="020B0306030504020204" pitchFamily="34" charset="0"/>
                <a:ea typeface="Open Sans Light" panose="020B0306030504020204" pitchFamily="34" charset="0"/>
                <a:cs typeface="Open Sans Light" panose="020B0306030504020204" pitchFamily="34" charset="0"/>
              </a:rPr>
              <a:t>Ông A cố tình vượt đèn đỏ gây tai nạn</a:t>
            </a:r>
          </a:p>
        </p:txBody>
      </p:sp>
      <p:sp>
        <p:nvSpPr>
          <p:cNvPr id="81" name="Rounded Rectangle 80">
            <a:extLst>
              <a:ext uri="{FF2B5EF4-FFF2-40B4-BE49-F238E27FC236}">
                <a16:creationId xmlns:a16="http://schemas.microsoft.com/office/drawing/2014/main" id="{7DCFE7EB-0CDD-9747-9562-E618E663A918}"/>
              </a:ext>
            </a:extLst>
          </p:cNvPr>
          <p:cNvSpPr/>
          <p:nvPr/>
        </p:nvSpPr>
        <p:spPr>
          <a:xfrm>
            <a:off x="1020299" y="3556460"/>
            <a:ext cx="2222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sz="1600">
                <a:solidFill>
                  <a:schemeClr val="bg1">
                    <a:lumMod val="10000"/>
                  </a:schemeClr>
                </a:solidFill>
                <a:latin typeface="Open Sans Light" panose="020B0306030504020204" pitchFamily="34" charset="0"/>
                <a:ea typeface="Open Sans Light" panose="020B0306030504020204" pitchFamily="34" charset="0"/>
                <a:cs typeface="Open Sans Light" panose="020B0306030504020204" pitchFamily="34" charset="0"/>
              </a:rPr>
              <a:t>Ông A đặt bẫy chuột bằng điện vô tình gây chết người</a:t>
            </a:r>
          </a:p>
        </p:txBody>
      </p:sp>
      <p:cxnSp>
        <p:nvCxnSpPr>
          <p:cNvPr id="24" name="Straight Arrow Connector 23">
            <a:extLst>
              <a:ext uri="{FF2B5EF4-FFF2-40B4-BE49-F238E27FC236}">
                <a16:creationId xmlns:a16="http://schemas.microsoft.com/office/drawing/2014/main" id="{36F40CA3-D6B0-874C-982C-C64DFA403B0A}"/>
              </a:ext>
            </a:extLst>
          </p:cNvPr>
          <p:cNvCxnSpPr>
            <a:cxnSpLocks/>
          </p:cNvCxnSpPr>
          <p:nvPr/>
        </p:nvCxnSpPr>
        <p:spPr>
          <a:xfrm flipH="1">
            <a:off x="3358121" y="2792517"/>
            <a:ext cx="437800" cy="0"/>
          </a:xfrm>
          <a:prstGeom prst="straightConnector1">
            <a:avLst/>
          </a:prstGeom>
          <a:ln w="38100">
            <a:solidFill>
              <a:schemeClr val="accent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F896F55-13F5-534A-BC78-695ED3743C62}"/>
              </a:ext>
            </a:extLst>
          </p:cNvPr>
          <p:cNvCxnSpPr>
            <a:cxnSpLocks/>
          </p:cNvCxnSpPr>
          <p:nvPr/>
        </p:nvCxnSpPr>
        <p:spPr>
          <a:xfrm flipH="1">
            <a:off x="3358121" y="4112048"/>
            <a:ext cx="437800" cy="0"/>
          </a:xfrm>
          <a:prstGeom prst="straightConnector1">
            <a:avLst/>
          </a:prstGeom>
          <a:ln w="38100">
            <a:solidFill>
              <a:schemeClr val="accent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883"/>
                                        </p:tgtEl>
                                        <p:attrNameLst>
                                          <p:attrName>style.visibility</p:attrName>
                                        </p:attrNameLst>
                                      </p:cBhvr>
                                      <p:to>
                                        <p:strVal val="visible"/>
                                      </p:to>
                                    </p:set>
                                    <p:animEffect transition="in" filter="strips(downLeft)">
                                      <p:cBhvr>
                                        <p:cTn id="7" dur="500"/>
                                        <p:tgtEl>
                                          <p:spTgt spid="28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85"/>
                                        </p:tgtEl>
                                        <p:attrNameLst>
                                          <p:attrName>style.visibility</p:attrName>
                                        </p:attrNameLst>
                                      </p:cBhvr>
                                      <p:to>
                                        <p:strVal val="visible"/>
                                      </p:to>
                                    </p:set>
                                    <p:animEffect transition="in" filter="blinds(horizontal)">
                                      <p:cBhvr>
                                        <p:cTn id="12" dur="500"/>
                                        <p:tgtEl>
                                          <p:spTgt spid="288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886">
                                            <p:txEl>
                                              <p:pRg st="0" end="0"/>
                                            </p:txEl>
                                          </p:spTgt>
                                        </p:tgtEl>
                                        <p:attrNameLst>
                                          <p:attrName>style.visibility</p:attrName>
                                        </p:attrNameLst>
                                      </p:cBhvr>
                                      <p:to>
                                        <p:strVal val="visible"/>
                                      </p:to>
                                    </p:set>
                                    <p:animEffect transition="in" filter="blinds(horizontal)">
                                      <p:cBhvr>
                                        <p:cTn id="15" dur="500"/>
                                        <p:tgtEl>
                                          <p:spTgt spid="2886">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887">
                                            <p:txEl>
                                              <p:pRg st="0" end="0"/>
                                            </p:txEl>
                                          </p:spTgt>
                                        </p:tgtEl>
                                        <p:attrNameLst>
                                          <p:attrName>style.visibility</p:attrName>
                                        </p:attrNameLst>
                                      </p:cBhvr>
                                      <p:to>
                                        <p:strVal val="visible"/>
                                      </p:to>
                                    </p:set>
                                    <p:animEffect transition="in" filter="blinds(horizontal)">
                                      <p:cBhvr>
                                        <p:cTn id="18" dur="500"/>
                                        <p:tgtEl>
                                          <p:spTgt spid="2887">
                                            <p:txEl>
                                              <p:pRg st="0" end="0"/>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887">
                                            <p:txEl>
                                              <p:pRg st="1" end="1"/>
                                            </p:txEl>
                                          </p:spTgt>
                                        </p:tgtEl>
                                        <p:attrNameLst>
                                          <p:attrName>style.visibility</p:attrName>
                                        </p:attrNameLst>
                                      </p:cBhvr>
                                      <p:to>
                                        <p:strVal val="visible"/>
                                      </p:to>
                                    </p:set>
                                    <p:animEffect transition="in" filter="blinds(horizontal)">
                                      <p:cBhvr>
                                        <p:cTn id="21" dur="500"/>
                                        <p:tgtEl>
                                          <p:spTgt spid="2887">
                                            <p:txEl>
                                              <p:pRg st="1" end="1"/>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888"/>
                                        </p:tgtEl>
                                        <p:attrNameLst>
                                          <p:attrName>style.visibility</p:attrName>
                                        </p:attrNameLst>
                                      </p:cBhvr>
                                      <p:to>
                                        <p:strVal val="visible"/>
                                      </p:to>
                                    </p:set>
                                    <p:animEffect transition="in" filter="blinds(horizontal)">
                                      <p:cBhvr>
                                        <p:cTn id="24" dur="500"/>
                                        <p:tgtEl>
                                          <p:spTgt spid="288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890">
                                            <p:txEl>
                                              <p:pRg st="0" end="0"/>
                                            </p:txEl>
                                          </p:spTgt>
                                        </p:tgtEl>
                                        <p:attrNameLst>
                                          <p:attrName>style.visibility</p:attrName>
                                        </p:attrNameLst>
                                      </p:cBhvr>
                                      <p:to>
                                        <p:strVal val="visible"/>
                                      </p:to>
                                    </p:set>
                                    <p:animEffect transition="in" filter="blinds(horizontal)">
                                      <p:cBhvr>
                                        <p:cTn id="27" dur="500"/>
                                        <p:tgtEl>
                                          <p:spTgt spid="2890">
                                            <p:txEl>
                                              <p:pRg st="0" end="0"/>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891">
                                            <p:txEl>
                                              <p:pRg st="0" end="0"/>
                                            </p:txEl>
                                          </p:spTgt>
                                        </p:tgtEl>
                                        <p:attrNameLst>
                                          <p:attrName>style.visibility</p:attrName>
                                        </p:attrNameLst>
                                      </p:cBhvr>
                                      <p:to>
                                        <p:strVal val="visible"/>
                                      </p:to>
                                    </p:set>
                                    <p:animEffect transition="in" filter="blinds(horizontal)">
                                      <p:cBhvr>
                                        <p:cTn id="30" dur="500"/>
                                        <p:tgtEl>
                                          <p:spTgt spid="2891">
                                            <p:txEl>
                                              <p:pRg st="0" end="0"/>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889"/>
                                        </p:tgtEl>
                                        <p:attrNameLst>
                                          <p:attrName>style.visibility</p:attrName>
                                        </p:attrNameLst>
                                      </p:cBhvr>
                                      <p:to>
                                        <p:strVal val="visible"/>
                                      </p:to>
                                    </p:set>
                                    <p:animEffect transition="in" filter="blinds(horizontal)">
                                      <p:cBhvr>
                                        <p:cTn id="33" dur="500"/>
                                        <p:tgtEl>
                                          <p:spTgt spid="288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892">
                                            <p:txEl>
                                              <p:pRg st="0" end="0"/>
                                            </p:txEl>
                                          </p:spTgt>
                                        </p:tgtEl>
                                        <p:attrNameLst>
                                          <p:attrName>style.visibility</p:attrName>
                                        </p:attrNameLst>
                                      </p:cBhvr>
                                      <p:to>
                                        <p:strVal val="visible"/>
                                      </p:to>
                                    </p:set>
                                    <p:animEffect transition="in" filter="blinds(horizontal)">
                                      <p:cBhvr>
                                        <p:cTn id="36" dur="500"/>
                                        <p:tgtEl>
                                          <p:spTgt spid="2892">
                                            <p:txEl>
                                              <p:pRg st="0" end="0"/>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893">
                                            <p:txEl>
                                              <p:pRg st="0" end="0"/>
                                            </p:txEl>
                                          </p:spTgt>
                                        </p:tgtEl>
                                        <p:attrNameLst>
                                          <p:attrName>style.visibility</p:attrName>
                                        </p:attrNameLst>
                                      </p:cBhvr>
                                      <p:to>
                                        <p:strVal val="visible"/>
                                      </p:to>
                                    </p:set>
                                    <p:animEffect transition="in" filter="blinds(horizontal)">
                                      <p:cBhvr>
                                        <p:cTn id="39" dur="500"/>
                                        <p:tgtEl>
                                          <p:spTgt spid="289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linds(horizontal)">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linds(horizontal)">
                                      <p:cBhvr>
                                        <p:cTn id="49" dur="500"/>
                                        <p:tgtEl>
                                          <p:spTgt spid="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linds(horizontal)">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blinds(horizontal)">
                                      <p:cBhvr>
                                        <p:cTn id="57" dur="500"/>
                                        <p:tgtEl>
                                          <p:spTgt spid="6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blinds(horizontal)">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nodeType="clickEffect">
                                  <p:stCondLst>
                                    <p:cond delay="0"/>
                                  </p:stCondLst>
                                  <p:childTnLst>
                                    <p:animEffect transition="out" filter="blinds(horizontal)">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4"/>
                                        </p:tgtEl>
                                      </p:cBhvr>
                                    </p:animEffect>
                                    <p:set>
                                      <p:cBhvr>
                                        <p:cTn id="68" dur="1" fill="hold">
                                          <p:stCondLst>
                                            <p:cond delay="499"/>
                                          </p:stCondLst>
                                        </p:cTn>
                                        <p:tgtEl>
                                          <p:spTgt spid="4"/>
                                        </p:tgtEl>
                                        <p:attrNameLst>
                                          <p:attrName>style.visibility</p:attrName>
                                        </p:attrNameLst>
                                      </p:cBhvr>
                                      <p:to>
                                        <p:strVal val="hidden"/>
                                      </p:to>
                                    </p:set>
                                  </p:childTnLst>
                                </p:cTn>
                              </p:par>
                              <p:par>
                                <p:cTn id="69" presetID="3" presetClass="exit" presetSubtype="10" fill="hold" nodeType="withEffect">
                                  <p:stCondLst>
                                    <p:cond delay="0"/>
                                  </p:stCondLst>
                                  <p:childTnLst>
                                    <p:animEffect transition="out" filter="blinds(horizontal)">
                                      <p:cBhvr>
                                        <p:cTn id="70" dur="500"/>
                                        <p:tgtEl>
                                          <p:spTgt spid="62"/>
                                        </p:tgtEl>
                                      </p:cBhvr>
                                    </p:animEffect>
                                    <p:set>
                                      <p:cBhvr>
                                        <p:cTn id="71" dur="1" fill="hold">
                                          <p:stCondLst>
                                            <p:cond delay="499"/>
                                          </p:stCondLst>
                                        </p:cTn>
                                        <p:tgtEl>
                                          <p:spTgt spid="62"/>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57"/>
                                        </p:tgtEl>
                                      </p:cBhvr>
                                    </p:animEffect>
                                    <p:set>
                                      <p:cBhvr>
                                        <p:cTn id="74" dur="1" fill="hold">
                                          <p:stCondLst>
                                            <p:cond delay="499"/>
                                          </p:stCondLst>
                                        </p:cTn>
                                        <p:tgtEl>
                                          <p:spTgt spid="5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checkerboard(across)">
                                      <p:cBhvr>
                                        <p:cTn id="79" dur="5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checkerboard(across)">
                                      <p:cBhvr>
                                        <p:cTn id="84" dur="500"/>
                                        <p:tgtEl>
                                          <p:spTgt spid="14"/>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checkerboard(across)">
                                      <p:cBhvr>
                                        <p:cTn id="87" dur="500"/>
                                        <p:tgtEl>
                                          <p:spTgt spid="12"/>
                                        </p:tgtEl>
                                      </p:cBhvr>
                                    </p:animEffect>
                                  </p:childTnLst>
                                </p:cTn>
                              </p:par>
                              <p:par>
                                <p:cTn id="88" presetID="5" presetClass="entr" presetSubtype="10" fill="hold" nodeType="with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checkerboard(across)">
                                      <p:cBhvr>
                                        <p:cTn id="90" dur="500"/>
                                        <p:tgtEl>
                                          <p:spTgt spid="71"/>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checkerboard(across)">
                                      <p:cBhvr>
                                        <p:cTn id="93" dur="500"/>
                                        <p:tgtEl>
                                          <p:spTgt spid="67"/>
                                        </p:tgtEl>
                                      </p:cBhvr>
                                    </p:animEffect>
                                  </p:childTnLst>
                                </p:cTn>
                              </p:par>
                            </p:childTnLst>
                          </p:cTn>
                        </p:par>
                      </p:childTnLst>
                    </p:cTn>
                  </p:par>
                  <p:par>
                    <p:cTn id="94" fill="hold">
                      <p:stCondLst>
                        <p:cond delay="indefinite"/>
                      </p:stCondLst>
                      <p:childTnLst>
                        <p:par>
                          <p:cTn id="95" fill="hold">
                            <p:stCondLst>
                              <p:cond delay="0"/>
                            </p:stCondLst>
                            <p:childTnLst>
                              <p:par>
                                <p:cTn id="96" presetID="5" presetClass="exit" presetSubtype="10" fill="hold" nodeType="clickEffect">
                                  <p:stCondLst>
                                    <p:cond delay="0"/>
                                  </p:stCondLst>
                                  <p:childTnLst>
                                    <p:animEffect transition="out" filter="checkerboard(across)">
                                      <p:cBhvr>
                                        <p:cTn id="97" dur="500"/>
                                        <p:tgtEl>
                                          <p:spTgt spid="14"/>
                                        </p:tgtEl>
                                      </p:cBhvr>
                                    </p:animEffect>
                                    <p:set>
                                      <p:cBhvr>
                                        <p:cTn id="98" dur="1" fill="hold">
                                          <p:stCondLst>
                                            <p:cond delay="499"/>
                                          </p:stCondLst>
                                        </p:cTn>
                                        <p:tgtEl>
                                          <p:spTgt spid="14"/>
                                        </p:tgtEl>
                                        <p:attrNameLst>
                                          <p:attrName>style.visibility</p:attrName>
                                        </p:attrNameLst>
                                      </p:cBhvr>
                                      <p:to>
                                        <p:strVal val="hidden"/>
                                      </p:to>
                                    </p:set>
                                  </p:childTnLst>
                                </p:cTn>
                              </p:par>
                              <p:par>
                                <p:cTn id="99" presetID="5" presetClass="exit" presetSubtype="10" fill="hold" nodeType="withEffect">
                                  <p:stCondLst>
                                    <p:cond delay="0"/>
                                  </p:stCondLst>
                                  <p:childTnLst>
                                    <p:animEffect transition="out" filter="checkerboard(across)">
                                      <p:cBhvr>
                                        <p:cTn id="100" dur="500"/>
                                        <p:tgtEl>
                                          <p:spTgt spid="71"/>
                                        </p:tgtEl>
                                      </p:cBhvr>
                                    </p:animEffect>
                                    <p:set>
                                      <p:cBhvr>
                                        <p:cTn id="101" dur="1" fill="hold">
                                          <p:stCondLst>
                                            <p:cond delay="499"/>
                                          </p:stCondLst>
                                        </p:cTn>
                                        <p:tgtEl>
                                          <p:spTgt spid="71"/>
                                        </p:tgtEl>
                                        <p:attrNameLst>
                                          <p:attrName>style.visibility</p:attrName>
                                        </p:attrNameLst>
                                      </p:cBhvr>
                                      <p:to>
                                        <p:strVal val="hidden"/>
                                      </p:to>
                                    </p:set>
                                  </p:childTnLst>
                                </p:cTn>
                              </p:par>
                              <p:par>
                                <p:cTn id="102" presetID="5" presetClass="exit" presetSubtype="10" fill="hold" grpId="1" nodeType="withEffect">
                                  <p:stCondLst>
                                    <p:cond delay="0"/>
                                  </p:stCondLst>
                                  <p:childTnLst>
                                    <p:animEffect transition="out" filter="checkerboard(across)">
                                      <p:cBhvr>
                                        <p:cTn id="103" dur="500"/>
                                        <p:tgtEl>
                                          <p:spTgt spid="12"/>
                                        </p:tgtEl>
                                      </p:cBhvr>
                                    </p:animEffect>
                                    <p:set>
                                      <p:cBhvr>
                                        <p:cTn id="104" dur="1" fill="hold">
                                          <p:stCondLst>
                                            <p:cond delay="499"/>
                                          </p:stCondLst>
                                        </p:cTn>
                                        <p:tgtEl>
                                          <p:spTgt spid="12"/>
                                        </p:tgtEl>
                                        <p:attrNameLst>
                                          <p:attrName>style.visibility</p:attrName>
                                        </p:attrNameLst>
                                      </p:cBhvr>
                                      <p:to>
                                        <p:strVal val="hidden"/>
                                      </p:to>
                                    </p:set>
                                  </p:childTnLst>
                                </p:cTn>
                              </p:par>
                              <p:par>
                                <p:cTn id="105" presetID="5" presetClass="exit" presetSubtype="10" fill="hold" grpId="1" nodeType="withEffect">
                                  <p:stCondLst>
                                    <p:cond delay="0"/>
                                  </p:stCondLst>
                                  <p:childTnLst>
                                    <p:animEffect transition="out" filter="checkerboard(across)">
                                      <p:cBhvr>
                                        <p:cTn id="106" dur="500"/>
                                        <p:tgtEl>
                                          <p:spTgt spid="67"/>
                                        </p:tgtEl>
                                      </p:cBhvr>
                                    </p:animEffect>
                                    <p:set>
                                      <p:cBhvr>
                                        <p:cTn id="107" dur="1" fill="hold">
                                          <p:stCondLst>
                                            <p:cond delay="499"/>
                                          </p:stCondLst>
                                        </p:cTn>
                                        <p:tgtEl>
                                          <p:spTgt spid="67"/>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blinds(horizontal)">
                                      <p:cBhvr>
                                        <p:cTn id="112" dur="500"/>
                                        <p:tgtEl>
                                          <p:spTgt spid="1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xit" presetSubtype="10" fill="hold" grpId="1" nodeType="clickEffect">
                                  <p:stCondLst>
                                    <p:cond delay="0"/>
                                  </p:stCondLst>
                                  <p:childTnLst>
                                    <p:animEffect transition="out" filter="blinds(horizontal)">
                                      <p:cBhvr>
                                        <p:cTn id="116" dur="500"/>
                                        <p:tgtEl>
                                          <p:spTgt spid="11"/>
                                        </p:tgtEl>
                                      </p:cBhvr>
                                    </p:animEffect>
                                    <p:set>
                                      <p:cBhvr>
                                        <p:cTn id="117" dur="1" fill="hold">
                                          <p:stCondLst>
                                            <p:cond delay="499"/>
                                          </p:stCondLst>
                                        </p:cTn>
                                        <p:tgtEl>
                                          <p:spTgt spid="11"/>
                                        </p:tgtEl>
                                        <p:attrNameLst>
                                          <p:attrName>style.visibility</p:attrName>
                                        </p:attrNameLst>
                                      </p:cBhvr>
                                      <p:to>
                                        <p:strVal val="hidden"/>
                                      </p:to>
                                    </p:set>
                                  </p:childTnLst>
                                </p:cTn>
                              </p:par>
                              <p:par>
                                <p:cTn id="118" presetID="3" presetClass="exit" presetSubtype="10" fill="hold" grpId="1" nodeType="withEffect">
                                  <p:stCondLst>
                                    <p:cond delay="0"/>
                                  </p:stCondLst>
                                  <p:childTnLst>
                                    <p:animEffect transition="out" filter="blinds(horizontal)">
                                      <p:cBhvr>
                                        <p:cTn id="119" dur="500"/>
                                        <p:tgtEl>
                                          <p:spTgt spid="2"/>
                                        </p:tgtEl>
                                      </p:cBhvr>
                                    </p:animEffect>
                                    <p:set>
                                      <p:cBhvr>
                                        <p:cTn id="120" dur="1" fill="hold">
                                          <p:stCondLst>
                                            <p:cond delay="499"/>
                                          </p:stCondLst>
                                        </p:cTn>
                                        <p:tgtEl>
                                          <p:spTgt spid="2"/>
                                        </p:tgtEl>
                                        <p:attrNameLst>
                                          <p:attrName>style.visibility</p:attrName>
                                        </p:attrNameLst>
                                      </p:cBhvr>
                                      <p:to>
                                        <p:strVal val="hidden"/>
                                      </p:to>
                                    </p:set>
                                  </p:childTnLst>
                                </p:cTn>
                              </p:par>
                              <p:par>
                                <p:cTn id="121" presetID="3" presetClass="entr" presetSubtype="10" fill="hold" grpId="0" nodeType="withEffect">
                                  <p:stCondLst>
                                    <p:cond delay="0"/>
                                  </p:stCondLst>
                                  <p:childTnLst>
                                    <p:set>
                                      <p:cBhvr>
                                        <p:cTn id="122" dur="1" fill="hold">
                                          <p:stCondLst>
                                            <p:cond delay="0"/>
                                          </p:stCondLst>
                                        </p:cTn>
                                        <p:tgtEl>
                                          <p:spTgt spid="17"/>
                                        </p:tgtEl>
                                        <p:attrNameLst>
                                          <p:attrName>style.visibility</p:attrName>
                                        </p:attrNameLst>
                                      </p:cBhvr>
                                      <p:to>
                                        <p:strVal val="visible"/>
                                      </p:to>
                                    </p:set>
                                    <p:animEffect transition="in" filter="blinds(horizontal)">
                                      <p:cBhvr>
                                        <p:cTn id="123" dur="500"/>
                                        <p:tgtEl>
                                          <p:spTgt spid="17"/>
                                        </p:tgtEl>
                                      </p:cBhvr>
                                    </p:animEffect>
                                  </p:childTnLst>
                                </p:cTn>
                              </p:par>
                              <p:par>
                                <p:cTn id="124" presetID="3" presetClass="entr" presetSubtype="10" fill="hold" nodeType="with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blinds(horizontal)">
                                      <p:cBhvr>
                                        <p:cTn id="126" dur="500"/>
                                        <p:tgtEl>
                                          <p:spTgt spid="19"/>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74"/>
                                        </p:tgtEl>
                                        <p:attrNameLst>
                                          <p:attrName>style.visibility</p:attrName>
                                        </p:attrNameLst>
                                      </p:cBhvr>
                                      <p:to>
                                        <p:strVal val="visible"/>
                                      </p:to>
                                    </p:set>
                                    <p:animEffect transition="in" filter="blinds(horizontal)">
                                      <p:cBhvr>
                                        <p:cTn id="129" dur="500"/>
                                        <p:tgtEl>
                                          <p:spTgt spid="74"/>
                                        </p:tgtEl>
                                      </p:cBhvr>
                                    </p:animEffect>
                                  </p:childTnLst>
                                </p:cTn>
                              </p:par>
                              <p:par>
                                <p:cTn id="130" presetID="3" presetClass="entr" presetSubtype="10" fill="hold" nodeType="withEffect">
                                  <p:stCondLst>
                                    <p:cond delay="0"/>
                                  </p:stCondLst>
                                  <p:childTnLst>
                                    <p:set>
                                      <p:cBhvr>
                                        <p:cTn id="131" dur="1" fill="hold">
                                          <p:stCondLst>
                                            <p:cond delay="0"/>
                                          </p:stCondLst>
                                        </p:cTn>
                                        <p:tgtEl>
                                          <p:spTgt spid="79"/>
                                        </p:tgtEl>
                                        <p:attrNameLst>
                                          <p:attrName>style.visibility</p:attrName>
                                        </p:attrNameLst>
                                      </p:cBhvr>
                                      <p:to>
                                        <p:strVal val="visible"/>
                                      </p:to>
                                    </p:set>
                                    <p:animEffect transition="in" filter="blinds(horizontal)">
                                      <p:cBhvr>
                                        <p:cTn id="132" dur="500"/>
                                        <p:tgtEl>
                                          <p:spTgt spid="79"/>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nodeType="click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blinds(horizontal)">
                                      <p:cBhvr>
                                        <p:cTn id="137" dur="500"/>
                                        <p:tgtEl>
                                          <p:spTgt spid="24"/>
                                        </p:tgtEl>
                                      </p:cBhvr>
                                    </p:animEffect>
                                  </p:childTnLst>
                                </p:cTn>
                              </p:par>
                              <p:par>
                                <p:cTn id="138" presetID="3" presetClass="entr" presetSubtype="10" fill="hold" nodeType="with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blinds(horizontal)">
                                      <p:cBhvr>
                                        <p:cTn id="140" dur="500"/>
                                        <p:tgtEl>
                                          <p:spTgt spid="85"/>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blinds(horizontal)">
                                      <p:cBhvr>
                                        <p:cTn id="143" dur="500"/>
                                        <p:tgtEl>
                                          <p:spTgt spid="22"/>
                                        </p:tgtEl>
                                      </p:cBhvr>
                                    </p:animEffect>
                                  </p:childTnLst>
                                </p:cTn>
                              </p:par>
                              <p:par>
                                <p:cTn id="144" presetID="3" presetClass="entr" presetSubtype="10" fill="hold" grpId="0" nodeType="withEffect">
                                  <p:stCondLst>
                                    <p:cond delay="0"/>
                                  </p:stCondLst>
                                  <p:childTnLst>
                                    <p:set>
                                      <p:cBhvr>
                                        <p:cTn id="145" dur="1" fill="hold">
                                          <p:stCondLst>
                                            <p:cond delay="0"/>
                                          </p:stCondLst>
                                        </p:cTn>
                                        <p:tgtEl>
                                          <p:spTgt spid="81"/>
                                        </p:tgtEl>
                                        <p:attrNameLst>
                                          <p:attrName>style.visibility</p:attrName>
                                        </p:attrNameLst>
                                      </p:cBhvr>
                                      <p:to>
                                        <p:strVal val="visible"/>
                                      </p:to>
                                    </p:set>
                                    <p:animEffect transition="in" filter="blinds(horizontal)">
                                      <p:cBhvr>
                                        <p:cTn id="146" dur="500"/>
                                        <p:tgtEl>
                                          <p:spTgt spid="81"/>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xit" presetSubtype="10" fill="hold" nodeType="clickEffect">
                                  <p:stCondLst>
                                    <p:cond delay="0"/>
                                  </p:stCondLst>
                                  <p:childTnLst>
                                    <p:animEffect transition="out" filter="blinds(horizontal)">
                                      <p:cBhvr>
                                        <p:cTn id="150" dur="500"/>
                                        <p:tgtEl>
                                          <p:spTgt spid="19"/>
                                        </p:tgtEl>
                                      </p:cBhvr>
                                    </p:animEffect>
                                    <p:set>
                                      <p:cBhvr>
                                        <p:cTn id="151" dur="1" fill="hold">
                                          <p:stCondLst>
                                            <p:cond delay="499"/>
                                          </p:stCondLst>
                                        </p:cTn>
                                        <p:tgtEl>
                                          <p:spTgt spid="19"/>
                                        </p:tgtEl>
                                        <p:attrNameLst>
                                          <p:attrName>style.visibility</p:attrName>
                                        </p:attrNameLst>
                                      </p:cBhvr>
                                      <p:to>
                                        <p:strVal val="hidden"/>
                                      </p:to>
                                    </p:set>
                                  </p:childTnLst>
                                </p:cTn>
                              </p:par>
                              <p:par>
                                <p:cTn id="152" presetID="3" presetClass="exit" presetSubtype="10" fill="hold" nodeType="withEffect">
                                  <p:stCondLst>
                                    <p:cond delay="0"/>
                                  </p:stCondLst>
                                  <p:childTnLst>
                                    <p:animEffect transition="out" filter="blinds(horizontal)">
                                      <p:cBhvr>
                                        <p:cTn id="153" dur="500"/>
                                        <p:tgtEl>
                                          <p:spTgt spid="79"/>
                                        </p:tgtEl>
                                      </p:cBhvr>
                                    </p:animEffect>
                                    <p:set>
                                      <p:cBhvr>
                                        <p:cTn id="154" dur="1" fill="hold">
                                          <p:stCondLst>
                                            <p:cond delay="499"/>
                                          </p:stCondLst>
                                        </p:cTn>
                                        <p:tgtEl>
                                          <p:spTgt spid="79"/>
                                        </p:tgtEl>
                                        <p:attrNameLst>
                                          <p:attrName>style.visibility</p:attrName>
                                        </p:attrNameLst>
                                      </p:cBhvr>
                                      <p:to>
                                        <p:strVal val="hidden"/>
                                      </p:to>
                                    </p:set>
                                  </p:childTnLst>
                                </p:cTn>
                              </p:par>
                              <p:par>
                                <p:cTn id="155" presetID="3" presetClass="exit" presetSubtype="10" fill="hold" grpId="1" nodeType="withEffect">
                                  <p:stCondLst>
                                    <p:cond delay="0"/>
                                  </p:stCondLst>
                                  <p:childTnLst>
                                    <p:animEffect transition="out" filter="blinds(horizontal)">
                                      <p:cBhvr>
                                        <p:cTn id="156" dur="500"/>
                                        <p:tgtEl>
                                          <p:spTgt spid="74"/>
                                        </p:tgtEl>
                                      </p:cBhvr>
                                    </p:animEffect>
                                    <p:set>
                                      <p:cBhvr>
                                        <p:cTn id="157" dur="1" fill="hold">
                                          <p:stCondLst>
                                            <p:cond delay="499"/>
                                          </p:stCondLst>
                                        </p:cTn>
                                        <p:tgtEl>
                                          <p:spTgt spid="74"/>
                                        </p:tgtEl>
                                        <p:attrNameLst>
                                          <p:attrName>style.visibility</p:attrName>
                                        </p:attrNameLst>
                                      </p:cBhvr>
                                      <p:to>
                                        <p:strVal val="hidden"/>
                                      </p:to>
                                    </p:set>
                                  </p:childTnLst>
                                </p:cTn>
                              </p:par>
                              <p:par>
                                <p:cTn id="158" presetID="3" presetClass="exit" presetSubtype="10" fill="hold" grpId="1" nodeType="withEffect">
                                  <p:stCondLst>
                                    <p:cond delay="0"/>
                                  </p:stCondLst>
                                  <p:childTnLst>
                                    <p:animEffect transition="out" filter="blinds(horizontal)">
                                      <p:cBhvr>
                                        <p:cTn id="159" dur="500"/>
                                        <p:tgtEl>
                                          <p:spTgt spid="17"/>
                                        </p:tgtEl>
                                      </p:cBhvr>
                                    </p:animEffect>
                                    <p:set>
                                      <p:cBhvr>
                                        <p:cTn id="160" dur="1" fill="hold">
                                          <p:stCondLst>
                                            <p:cond delay="499"/>
                                          </p:stCondLst>
                                        </p:cTn>
                                        <p:tgtEl>
                                          <p:spTgt spid="17"/>
                                        </p:tgtEl>
                                        <p:attrNameLst>
                                          <p:attrName>style.visibility</p:attrName>
                                        </p:attrNameLst>
                                      </p:cBhvr>
                                      <p:to>
                                        <p:strVal val="hidden"/>
                                      </p:to>
                                    </p:set>
                                  </p:childTnLst>
                                </p:cTn>
                              </p:par>
                              <p:par>
                                <p:cTn id="161" presetID="3" presetClass="exit" presetSubtype="10" fill="hold" nodeType="withEffect">
                                  <p:stCondLst>
                                    <p:cond delay="0"/>
                                  </p:stCondLst>
                                  <p:childTnLst>
                                    <p:animEffect transition="out" filter="blinds(horizontal)">
                                      <p:cBhvr>
                                        <p:cTn id="162" dur="500"/>
                                        <p:tgtEl>
                                          <p:spTgt spid="24"/>
                                        </p:tgtEl>
                                      </p:cBhvr>
                                    </p:animEffect>
                                    <p:set>
                                      <p:cBhvr>
                                        <p:cTn id="163" dur="1" fill="hold">
                                          <p:stCondLst>
                                            <p:cond delay="499"/>
                                          </p:stCondLst>
                                        </p:cTn>
                                        <p:tgtEl>
                                          <p:spTgt spid="24"/>
                                        </p:tgtEl>
                                        <p:attrNameLst>
                                          <p:attrName>style.visibility</p:attrName>
                                        </p:attrNameLst>
                                      </p:cBhvr>
                                      <p:to>
                                        <p:strVal val="hidden"/>
                                      </p:to>
                                    </p:set>
                                  </p:childTnLst>
                                </p:cTn>
                              </p:par>
                              <p:par>
                                <p:cTn id="164" presetID="3" presetClass="exit" presetSubtype="10" fill="hold" nodeType="withEffect">
                                  <p:stCondLst>
                                    <p:cond delay="0"/>
                                  </p:stCondLst>
                                  <p:childTnLst>
                                    <p:animEffect transition="out" filter="blinds(horizontal)">
                                      <p:cBhvr>
                                        <p:cTn id="165" dur="500"/>
                                        <p:tgtEl>
                                          <p:spTgt spid="85"/>
                                        </p:tgtEl>
                                      </p:cBhvr>
                                    </p:animEffect>
                                    <p:set>
                                      <p:cBhvr>
                                        <p:cTn id="166" dur="1" fill="hold">
                                          <p:stCondLst>
                                            <p:cond delay="499"/>
                                          </p:stCondLst>
                                        </p:cTn>
                                        <p:tgtEl>
                                          <p:spTgt spid="85"/>
                                        </p:tgtEl>
                                        <p:attrNameLst>
                                          <p:attrName>style.visibility</p:attrName>
                                        </p:attrNameLst>
                                      </p:cBhvr>
                                      <p:to>
                                        <p:strVal val="hidden"/>
                                      </p:to>
                                    </p:set>
                                  </p:childTnLst>
                                </p:cTn>
                              </p:par>
                              <p:par>
                                <p:cTn id="167" presetID="3" presetClass="exit" presetSubtype="10" fill="hold" grpId="1" nodeType="withEffect">
                                  <p:stCondLst>
                                    <p:cond delay="0"/>
                                  </p:stCondLst>
                                  <p:childTnLst>
                                    <p:animEffect transition="out" filter="blinds(horizontal)">
                                      <p:cBhvr>
                                        <p:cTn id="168" dur="500"/>
                                        <p:tgtEl>
                                          <p:spTgt spid="22"/>
                                        </p:tgtEl>
                                      </p:cBhvr>
                                    </p:animEffect>
                                    <p:set>
                                      <p:cBhvr>
                                        <p:cTn id="169" dur="1" fill="hold">
                                          <p:stCondLst>
                                            <p:cond delay="499"/>
                                          </p:stCondLst>
                                        </p:cTn>
                                        <p:tgtEl>
                                          <p:spTgt spid="22"/>
                                        </p:tgtEl>
                                        <p:attrNameLst>
                                          <p:attrName>style.visibility</p:attrName>
                                        </p:attrNameLst>
                                      </p:cBhvr>
                                      <p:to>
                                        <p:strVal val="hidden"/>
                                      </p:to>
                                    </p:set>
                                  </p:childTnLst>
                                </p:cTn>
                              </p:par>
                              <p:par>
                                <p:cTn id="170" presetID="3" presetClass="exit" presetSubtype="10" fill="hold" grpId="1" nodeType="withEffect">
                                  <p:stCondLst>
                                    <p:cond delay="0"/>
                                  </p:stCondLst>
                                  <p:childTnLst>
                                    <p:animEffect transition="out" filter="blinds(horizontal)">
                                      <p:cBhvr>
                                        <p:cTn id="171" dur="500"/>
                                        <p:tgtEl>
                                          <p:spTgt spid="81"/>
                                        </p:tgtEl>
                                      </p:cBhvr>
                                    </p:animEffect>
                                    <p:set>
                                      <p:cBhvr>
                                        <p:cTn id="172" dur="1" fill="hold">
                                          <p:stCondLst>
                                            <p:cond delay="499"/>
                                          </p:stCondLst>
                                        </p:cTn>
                                        <p:tgtEl>
                                          <p:spTgt spid="81"/>
                                        </p:tgtEl>
                                        <p:attrNameLst>
                                          <p:attrName>style.visibility</p:attrName>
                                        </p:attrNameLst>
                                      </p:cBhvr>
                                      <p:to>
                                        <p:strVal val="hidden"/>
                                      </p:to>
                                    </p:set>
                                  </p:childTnLst>
                                </p:cTn>
                              </p:par>
                              <p:par>
                                <p:cTn id="173" presetID="3" presetClass="entr" presetSubtype="10" fill="hold" grpId="2" nodeType="withEffect">
                                  <p:stCondLst>
                                    <p:cond delay="0"/>
                                  </p:stCondLst>
                                  <p:childTnLst>
                                    <p:set>
                                      <p:cBhvr>
                                        <p:cTn id="174" dur="1" fill="hold">
                                          <p:stCondLst>
                                            <p:cond delay="0"/>
                                          </p:stCondLst>
                                        </p:cTn>
                                        <p:tgtEl>
                                          <p:spTgt spid="2"/>
                                        </p:tgtEl>
                                        <p:attrNameLst>
                                          <p:attrName>style.visibility</p:attrName>
                                        </p:attrNameLst>
                                      </p:cBhvr>
                                      <p:to>
                                        <p:strVal val="visible"/>
                                      </p:to>
                                    </p:set>
                                    <p:animEffect transition="in" filter="blinds(horizontal)">
                                      <p:cBhvr>
                                        <p:cTn id="175" dur="500"/>
                                        <p:tgtEl>
                                          <p:spTgt spid="2"/>
                                        </p:tgtEl>
                                      </p:cBhvr>
                                    </p:animEffect>
                                  </p:childTnLst>
                                </p:cTn>
                              </p:par>
                              <p:par>
                                <p:cTn id="176" presetID="3" presetClass="entr" presetSubtype="10" fill="hold" grpId="2" nodeType="withEffect">
                                  <p:stCondLst>
                                    <p:cond delay="0"/>
                                  </p:stCondLst>
                                  <p:childTnLst>
                                    <p:set>
                                      <p:cBhvr>
                                        <p:cTn id="177" dur="1" fill="hold">
                                          <p:stCondLst>
                                            <p:cond delay="0"/>
                                          </p:stCondLst>
                                        </p:cTn>
                                        <p:tgtEl>
                                          <p:spTgt spid="11"/>
                                        </p:tgtEl>
                                        <p:attrNameLst>
                                          <p:attrName>style.visibility</p:attrName>
                                        </p:attrNameLst>
                                      </p:cBhvr>
                                      <p:to>
                                        <p:strVal val="visible"/>
                                      </p:to>
                                    </p:set>
                                    <p:animEffect transition="in" filter="blinds(horizontal)">
                                      <p:cBhvr>
                                        <p:cTn id="1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3" grpId="0"/>
      <p:bldP spid="2885" grpId="0" animBg="1"/>
      <p:bldP spid="2886" grpId="0" build="p"/>
      <p:bldP spid="2887" grpId="0" uiExpand="1" build="p"/>
      <p:bldP spid="2888" grpId="0" animBg="1"/>
      <p:bldP spid="2889" grpId="0" animBg="1"/>
      <p:bldP spid="2890" grpId="0" build="p"/>
      <p:bldP spid="2891" grpId="0" build="p"/>
      <p:bldP spid="2892" grpId="0" build="p"/>
      <p:bldP spid="2893" grpId="0" build="p"/>
      <p:bldP spid="2" grpId="0" animBg="1"/>
      <p:bldP spid="2" grpId="1" animBg="1"/>
      <p:bldP spid="2" grpId="2" animBg="1"/>
      <p:bldP spid="4" grpId="0" animBg="1"/>
      <p:bldP spid="4" grpId="1" animBg="1"/>
      <p:bldP spid="57" grpId="0" animBg="1"/>
      <p:bldP spid="57" grpId="1" animBg="1"/>
      <p:bldP spid="11" grpId="0" animBg="1"/>
      <p:bldP spid="11" grpId="1" animBg="1"/>
      <p:bldP spid="11" grpId="2" animBg="1"/>
      <p:bldP spid="12" grpId="0" animBg="1"/>
      <p:bldP spid="12" grpId="1" animBg="1"/>
      <p:bldP spid="67" grpId="0" animBg="1"/>
      <p:bldP spid="67" grpId="1" animBg="1"/>
      <p:bldP spid="16" grpId="0" animBg="1"/>
      <p:bldP spid="17" grpId="0" animBg="1"/>
      <p:bldP spid="17" grpId="1" animBg="1"/>
      <p:bldP spid="74" grpId="0" animBg="1"/>
      <p:bldP spid="74" grpId="1" animBg="1"/>
      <p:bldP spid="22" grpId="0" animBg="1"/>
      <p:bldP spid="22" grpId="1" animBg="1"/>
      <p:bldP spid="81" grpId="0" animBg="1"/>
      <p:bldP spid="8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0"/>
        <p:cNvGrpSpPr/>
        <p:nvPr/>
      </p:nvGrpSpPr>
      <p:grpSpPr>
        <a:xfrm>
          <a:off x="0" y="0"/>
          <a:ext cx="0" cy="0"/>
          <a:chOff x="0" y="0"/>
          <a:chExt cx="0" cy="0"/>
        </a:xfrm>
      </p:grpSpPr>
      <p:sp>
        <p:nvSpPr>
          <p:cNvPr id="2821" name="Google Shape;2821;p40"/>
          <p:cNvSpPr/>
          <p:nvPr/>
        </p:nvSpPr>
        <p:spPr>
          <a:xfrm>
            <a:off x="934583" y="2105253"/>
            <a:ext cx="3301917" cy="2542947"/>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Light" panose="020F0302020204030204" pitchFamily="34" charset="0"/>
              <a:cs typeface="Calibri Light" panose="020F0302020204030204" pitchFamily="34" charset="0"/>
            </a:endParaRPr>
          </a:p>
        </p:txBody>
      </p:sp>
      <p:sp>
        <p:nvSpPr>
          <p:cNvPr id="2823" name="Google Shape;2823;p40"/>
          <p:cNvSpPr txBox="1">
            <a:spLocks noGrp="1"/>
          </p:cNvSpPr>
          <p:nvPr>
            <p:ph type="title"/>
          </p:nvPr>
        </p:nvSpPr>
        <p:spPr>
          <a:xfrm>
            <a:off x="719992" y="157701"/>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a:solidFill>
                  <a:schemeClr val="accent2">
                    <a:lumMod val="10000"/>
                  </a:schemeClr>
                </a:solidFill>
                <a:latin typeface="Calibri" panose="020F0502020204030204" pitchFamily="34" charset="0"/>
                <a:cs typeface="Calibri" panose="020F0502020204030204" pitchFamily="34" charset="0"/>
              </a:rPr>
              <a:t>II. VI PHẠM PHÁP LUẬT VÀ TRÁCH NHIỆM PHÁP LÝ</a:t>
            </a:r>
            <a:endParaRPr sz="2400">
              <a:solidFill>
                <a:schemeClr val="accent2">
                  <a:lumMod val="10000"/>
                </a:schemeClr>
              </a:solidFill>
              <a:latin typeface="Calibri" panose="020F0502020204030204" pitchFamily="34" charset="0"/>
              <a:cs typeface="Calibri" panose="020F0502020204030204" pitchFamily="34" charset="0"/>
            </a:endParaRPr>
          </a:p>
        </p:txBody>
      </p:sp>
      <p:sp>
        <p:nvSpPr>
          <p:cNvPr id="2826" name="Google Shape;2826;p40"/>
          <p:cNvSpPr txBox="1">
            <a:spLocks noGrp="1"/>
          </p:cNvSpPr>
          <p:nvPr>
            <p:ph type="subTitle" idx="3"/>
          </p:nvPr>
        </p:nvSpPr>
        <p:spPr>
          <a:xfrm>
            <a:off x="1276206" y="2105253"/>
            <a:ext cx="25185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b="0">
                <a:latin typeface="Calibri Light" panose="020F0302020204030204" pitchFamily="34" charset="0"/>
                <a:cs typeface="Calibri Light" panose="020F0302020204030204" pitchFamily="34" charset="0"/>
              </a:rPr>
              <a:t>TNPL:</a:t>
            </a:r>
            <a:endParaRPr b="0">
              <a:latin typeface="Calibri Light" panose="020F0302020204030204" pitchFamily="34" charset="0"/>
              <a:cs typeface="Calibri Light" panose="020F0302020204030204" pitchFamily="34" charset="0"/>
            </a:endParaRPr>
          </a:p>
        </p:txBody>
      </p:sp>
      <p:sp>
        <p:nvSpPr>
          <p:cNvPr id="2827" name="Google Shape;2827;p40"/>
          <p:cNvSpPr txBox="1">
            <a:spLocks noGrp="1"/>
          </p:cNvSpPr>
          <p:nvPr>
            <p:ph type="subTitle" idx="4"/>
          </p:nvPr>
        </p:nvSpPr>
        <p:spPr>
          <a:xfrm>
            <a:off x="1198388" y="2882385"/>
            <a:ext cx="2752155" cy="1263385"/>
          </a:xfrm>
          <a:prstGeom prst="rect">
            <a:avLst/>
          </a:prstGeom>
        </p:spPr>
        <p:txBody>
          <a:bodyPr spcFirstLastPara="1" wrap="square" lIns="0" tIns="0" rIns="0" bIns="0" anchor="ctr" anchorCtr="0">
            <a:noAutofit/>
          </a:bodyPr>
          <a:lstStyle/>
          <a:p>
            <a:pPr marL="0" lvl="0" indent="0" algn="just"/>
            <a:r>
              <a:rPr lang="en-VN" sz="2400">
                <a:solidFill>
                  <a:schemeClr val="accent2">
                    <a:lumMod val="25000"/>
                  </a:schemeClr>
                </a:solidFill>
                <a:latin typeface="Calibri Light" panose="020F0302020204030204" pitchFamily="34" charset="0"/>
                <a:cs typeface="Calibri Light" panose="020F0302020204030204" pitchFamily="34" charset="0"/>
              </a:rPr>
              <a:t>Là nghĩa vụ mà các cá nhân hoặc tổ chức phải gánh chịu những hậu quả bất lợi từ hành vi  VPPL của mình.</a:t>
            </a:r>
            <a:endParaRPr sz="2400">
              <a:solidFill>
                <a:schemeClr val="accent2">
                  <a:lumMod val="25000"/>
                </a:schemeClr>
              </a:solidFill>
              <a:latin typeface="Calibri Light" panose="020F0302020204030204" pitchFamily="34" charset="0"/>
              <a:cs typeface="Calibri Light" panose="020F0302020204030204" pitchFamily="34" charset="0"/>
            </a:endParaRPr>
          </a:p>
        </p:txBody>
      </p:sp>
      <p:grpSp>
        <p:nvGrpSpPr>
          <p:cNvPr id="2855" name="Google Shape;2855;p40"/>
          <p:cNvGrpSpPr/>
          <p:nvPr/>
        </p:nvGrpSpPr>
        <p:grpSpPr>
          <a:xfrm>
            <a:off x="763096" y="2710477"/>
            <a:ext cx="401699" cy="355554"/>
            <a:chOff x="3279750" y="4755375"/>
            <a:chExt cx="144725" cy="128100"/>
          </a:xfrm>
        </p:grpSpPr>
        <p:sp>
          <p:nvSpPr>
            <p:cNvPr id="2856" name="Google Shape;2856;p40"/>
            <p:cNvSpPr/>
            <p:nvPr/>
          </p:nvSpPr>
          <p:spPr>
            <a:xfrm>
              <a:off x="3279750" y="4755375"/>
              <a:ext cx="144725" cy="128100"/>
            </a:xfrm>
            <a:custGeom>
              <a:avLst/>
              <a:gdLst/>
              <a:ahLst/>
              <a:cxnLst/>
              <a:rect l="l" t="t" r="r" b="b"/>
              <a:pathLst>
                <a:path w="5789" h="5124" extrusionOk="0">
                  <a:moveTo>
                    <a:pt x="3097" y="1"/>
                  </a:moveTo>
                  <a:cubicBezTo>
                    <a:pt x="3055" y="1"/>
                    <a:pt x="3011" y="3"/>
                    <a:pt x="2965" y="8"/>
                  </a:cubicBezTo>
                  <a:cubicBezTo>
                    <a:pt x="2030" y="148"/>
                    <a:pt x="2348" y="1302"/>
                    <a:pt x="2567" y="1938"/>
                  </a:cubicBezTo>
                  <a:cubicBezTo>
                    <a:pt x="2378" y="1445"/>
                    <a:pt x="1787" y="877"/>
                    <a:pt x="1272" y="877"/>
                  </a:cubicBezTo>
                  <a:cubicBezTo>
                    <a:pt x="1082" y="877"/>
                    <a:pt x="902" y="954"/>
                    <a:pt x="757" y="1143"/>
                  </a:cubicBezTo>
                  <a:cubicBezTo>
                    <a:pt x="1" y="2137"/>
                    <a:pt x="1533" y="2515"/>
                    <a:pt x="2169" y="2515"/>
                  </a:cubicBezTo>
                  <a:cubicBezTo>
                    <a:pt x="1473" y="2515"/>
                    <a:pt x="200" y="2515"/>
                    <a:pt x="438" y="3530"/>
                  </a:cubicBezTo>
                  <a:cubicBezTo>
                    <a:pt x="510" y="3845"/>
                    <a:pt x="761" y="3969"/>
                    <a:pt x="1065" y="3969"/>
                  </a:cubicBezTo>
                  <a:cubicBezTo>
                    <a:pt x="1519" y="3969"/>
                    <a:pt x="2091" y="3690"/>
                    <a:pt x="2354" y="3352"/>
                  </a:cubicBezTo>
                  <a:lnTo>
                    <a:pt x="2354" y="3352"/>
                  </a:lnTo>
                  <a:cubicBezTo>
                    <a:pt x="1937" y="4109"/>
                    <a:pt x="1599" y="5067"/>
                    <a:pt x="2766" y="5122"/>
                  </a:cubicBezTo>
                  <a:cubicBezTo>
                    <a:pt x="2785" y="5123"/>
                    <a:pt x="2804" y="5123"/>
                    <a:pt x="2823" y="5123"/>
                  </a:cubicBezTo>
                  <a:cubicBezTo>
                    <a:pt x="3696" y="5123"/>
                    <a:pt x="3575" y="4206"/>
                    <a:pt x="3244" y="3212"/>
                  </a:cubicBezTo>
                  <a:lnTo>
                    <a:pt x="3244" y="3212"/>
                  </a:lnTo>
                  <a:cubicBezTo>
                    <a:pt x="3554" y="3899"/>
                    <a:pt x="4083" y="4413"/>
                    <a:pt x="4559" y="4413"/>
                  </a:cubicBezTo>
                  <a:cubicBezTo>
                    <a:pt x="4786" y="4413"/>
                    <a:pt x="5000" y="4297"/>
                    <a:pt x="5174" y="4028"/>
                  </a:cubicBezTo>
                  <a:cubicBezTo>
                    <a:pt x="5609" y="3334"/>
                    <a:pt x="5040" y="2898"/>
                    <a:pt x="3759" y="2697"/>
                  </a:cubicBezTo>
                  <a:lnTo>
                    <a:pt x="3759" y="2697"/>
                  </a:lnTo>
                  <a:cubicBezTo>
                    <a:pt x="3920" y="2722"/>
                    <a:pt x="4078" y="2734"/>
                    <a:pt x="4229" y="2734"/>
                  </a:cubicBezTo>
                  <a:cubicBezTo>
                    <a:pt x="5133" y="2734"/>
                    <a:pt x="5788" y="2301"/>
                    <a:pt x="5432" y="1521"/>
                  </a:cubicBezTo>
                  <a:cubicBezTo>
                    <a:pt x="5295" y="1219"/>
                    <a:pt x="5074" y="1099"/>
                    <a:pt x="4825" y="1099"/>
                  </a:cubicBezTo>
                  <a:cubicBezTo>
                    <a:pt x="4352" y="1099"/>
                    <a:pt x="3783" y="1535"/>
                    <a:pt x="3522" y="1978"/>
                  </a:cubicBezTo>
                  <a:cubicBezTo>
                    <a:pt x="3846" y="1236"/>
                    <a:pt x="4024" y="1"/>
                    <a:pt x="30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0"/>
            <p:cNvSpPr/>
            <p:nvPr/>
          </p:nvSpPr>
          <p:spPr>
            <a:xfrm>
              <a:off x="3324800" y="4798525"/>
              <a:ext cx="57975" cy="41975"/>
            </a:xfrm>
            <a:custGeom>
              <a:avLst/>
              <a:gdLst/>
              <a:ahLst/>
              <a:cxnLst/>
              <a:rect l="l" t="t" r="r" b="b"/>
              <a:pathLst>
                <a:path w="2319" h="1679" extrusionOk="0">
                  <a:moveTo>
                    <a:pt x="1142" y="0"/>
                  </a:moveTo>
                  <a:cubicBezTo>
                    <a:pt x="60" y="0"/>
                    <a:pt x="0" y="1533"/>
                    <a:pt x="964" y="1665"/>
                  </a:cubicBezTo>
                  <a:cubicBezTo>
                    <a:pt x="1034" y="1674"/>
                    <a:pt x="1100" y="1678"/>
                    <a:pt x="1162" y="1678"/>
                  </a:cubicBezTo>
                  <a:cubicBezTo>
                    <a:pt x="2318" y="1678"/>
                    <a:pt x="2304" y="183"/>
                    <a:pt x="1322" y="13"/>
                  </a:cubicBezTo>
                  <a:cubicBezTo>
                    <a:pt x="1259" y="4"/>
                    <a:pt x="1199"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8" name="Google Shape;2858;p40"/>
          <p:cNvSpPr/>
          <p:nvPr/>
        </p:nvSpPr>
        <p:spPr>
          <a:xfrm>
            <a:off x="4095939" y="1077873"/>
            <a:ext cx="952106" cy="820805"/>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9" name="Google Shape;2859;p40"/>
          <p:cNvGrpSpPr/>
          <p:nvPr/>
        </p:nvGrpSpPr>
        <p:grpSpPr>
          <a:xfrm rot="-1544681">
            <a:off x="7784165" y="1330387"/>
            <a:ext cx="483213" cy="561331"/>
            <a:chOff x="5151000" y="2658925"/>
            <a:chExt cx="176600" cy="205150"/>
          </a:xfrm>
        </p:grpSpPr>
        <p:sp>
          <p:nvSpPr>
            <p:cNvPr id="2860" name="Google Shape;2860;p40"/>
            <p:cNvSpPr/>
            <p:nvPr/>
          </p:nvSpPr>
          <p:spPr>
            <a:xfrm>
              <a:off x="5151000" y="2658925"/>
              <a:ext cx="176600" cy="205150"/>
            </a:xfrm>
            <a:custGeom>
              <a:avLst/>
              <a:gdLst/>
              <a:ahLst/>
              <a:cxnLst/>
              <a:rect l="l" t="t" r="r" b="b"/>
              <a:pathLst>
                <a:path w="7064" h="8206" extrusionOk="0">
                  <a:moveTo>
                    <a:pt x="3564" y="0"/>
                  </a:moveTo>
                  <a:cubicBezTo>
                    <a:pt x="2841" y="0"/>
                    <a:pt x="2175" y="294"/>
                    <a:pt x="1632" y="800"/>
                  </a:cubicBezTo>
                  <a:cubicBezTo>
                    <a:pt x="1493" y="919"/>
                    <a:pt x="1373" y="1058"/>
                    <a:pt x="1254" y="1198"/>
                  </a:cubicBezTo>
                  <a:cubicBezTo>
                    <a:pt x="1075" y="1417"/>
                    <a:pt x="896" y="1655"/>
                    <a:pt x="756" y="1934"/>
                  </a:cubicBezTo>
                  <a:cubicBezTo>
                    <a:pt x="697" y="2033"/>
                    <a:pt x="637" y="2153"/>
                    <a:pt x="577" y="2272"/>
                  </a:cubicBezTo>
                  <a:cubicBezTo>
                    <a:pt x="438" y="2571"/>
                    <a:pt x="319" y="2889"/>
                    <a:pt x="239" y="3227"/>
                  </a:cubicBezTo>
                  <a:cubicBezTo>
                    <a:pt x="199" y="3307"/>
                    <a:pt x="179" y="3386"/>
                    <a:pt x="159" y="3466"/>
                  </a:cubicBezTo>
                  <a:cubicBezTo>
                    <a:pt x="120" y="3645"/>
                    <a:pt x="100" y="3804"/>
                    <a:pt x="80" y="3983"/>
                  </a:cubicBezTo>
                  <a:cubicBezTo>
                    <a:pt x="40" y="4142"/>
                    <a:pt x="20" y="4321"/>
                    <a:pt x="20" y="4481"/>
                  </a:cubicBezTo>
                  <a:cubicBezTo>
                    <a:pt x="20" y="4500"/>
                    <a:pt x="20" y="4520"/>
                    <a:pt x="20" y="4540"/>
                  </a:cubicBezTo>
                  <a:cubicBezTo>
                    <a:pt x="0" y="4779"/>
                    <a:pt x="0" y="5058"/>
                    <a:pt x="20" y="5316"/>
                  </a:cubicBezTo>
                  <a:cubicBezTo>
                    <a:pt x="20" y="5455"/>
                    <a:pt x="40" y="5595"/>
                    <a:pt x="60" y="5734"/>
                  </a:cubicBezTo>
                  <a:cubicBezTo>
                    <a:pt x="120" y="6032"/>
                    <a:pt x="199" y="6311"/>
                    <a:pt x="319" y="6570"/>
                  </a:cubicBezTo>
                  <a:cubicBezTo>
                    <a:pt x="358" y="6689"/>
                    <a:pt x="418" y="6789"/>
                    <a:pt x="478" y="6888"/>
                  </a:cubicBezTo>
                  <a:cubicBezTo>
                    <a:pt x="657" y="7167"/>
                    <a:pt x="876" y="7425"/>
                    <a:pt x="1174" y="7624"/>
                  </a:cubicBezTo>
                  <a:cubicBezTo>
                    <a:pt x="1751" y="8057"/>
                    <a:pt x="2753" y="8205"/>
                    <a:pt x="3569" y="8205"/>
                  </a:cubicBezTo>
                  <a:cubicBezTo>
                    <a:pt x="3766" y="8205"/>
                    <a:pt x="3952" y="8197"/>
                    <a:pt x="4119" y="8181"/>
                  </a:cubicBezTo>
                  <a:cubicBezTo>
                    <a:pt x="5631" y="8082"/>
                    <a:pt x="6467" y="7425"/>
                    <a:pt x="6845" y="6410"/>
                  </a:cubicBezTo>
                  <a:cubicBezTo>
                    <a:pt x="6884" y="6291"/>
                    <a:pt x="6924" y="6172"/>
                    <a:pt x="6944" y="6052"/>
                  </a:cubicBezTo>
                  <a:cubicBezTo>
                    <a:pt x="6984" y="5933"/>
                    <a:pt x="7004" y="5814"/>
                    <a:pt x="7024" y="5694"/>
                  </a:cubicBezTo>
                  <a:cubicBezTo>
                    <a:pt x="7044" y="5555"/>
                    <a:pt x="7044" y="5396"/>
                    <a:pt x="7063" y="5257"/>
                  </a:cubicBezTo>
                  <a:cubicBezTo>
                    <a:pt x="7063" y="5177"/>
                    <a:pt x="7063" y="5097"/>
                    <a:pt x="7063" y="5018"/>
                  </a:cubicBezTo>
                  <a:cubicBezTo>
                    <a:pt x="7063" y="4859"/>
                    <a:pt x="7063" y="4680"/>
                    <a:pt x="7044" y="4520"/>
                  </a:cubicBezTo>
                  <a:cubicBezTo>
                    <a:pt x="7044" y="4500"/>
                    <a:pt x="7044" y="4500"/>
                    <a:pt x="7044" y="4481"/>
                  </a:cubicBezTo>
                  <a:cubicBezTo>
                    <a:pt x="7004" y="4142"/>
                    <a:pt x="6924" y="3685"/>
                    <a:pt x="6805" y="3207"/>
                  </a:cubicBezTo>
                  <a:cubicBezTo>
                    <a:pt x="6785" y="3128"/>
                    <a:pt x="6745" y="3028"/>
                    <a:pt x="6725" y="2949"/>
                  </a:cubicBezTo>
                  <a:cubicBezTo>
                    <a:pt x="6705" y="2829"/>
                    <a:pt x="6666" y="2710"/>
                    <a:pt x="6626" y="2610"/>
                  </a:cubicBezTo>
                  <a:cubicBezTo>
                    <a:pt x="6566" y="2471"/>
                    <a:pt x="6526" y="2352"/>
                    <a:pt x="6467" y="2232"/>
                  </a:cubicBezTo>
                  <a:cubicBezTo>
                    <a:pt x="6447" y="2173"/>
                    <a:pt x="6427" y="2133"/>
                    <a:pt x="6407" y="2073"/>
                  </a:cubicBezTo>
                  <a:cubicBezTo>
                    <a:pt x="6327" y="1894"/>
                    <a:pt x="6248" y="1735"/>
                    <a:pt x="6148" y="1576"/>
                  </a:cubicBezTo>
                  <a:cubicBezTo>
                    <a:pt x="5631" y="700"/>
                    <a:pt x="4855" y="4"/>
                    <a:pt x="3701" y="4"/>
                  </a:cubicBezTo>
                  <a:cubicBezTo>
                    <a:pt x="3655" y="2"/>
                    <a:pt x="3609" y="0"/>
                    <a:pt x="3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0"/>
            <p:cNvSpPr/>
            <p:nvPr/>
          </p:nvSpPr>
          <p:spPr>
            <a:xfrm>
              <a:off x="5182325" y="2678900"/>
              <a:ext cx="128850" cy="33225"/>
            </a:xfrm>
            <a:custGeom>
              <a:avLst/>
              <a:gdLst/>
              <a:ahLst/>
              <a:cxnLst/>
              <a:rect l="l" t="t" r="r" b="b"/>
              <a:pathLst>
                <a:path w="5154" h="1329" extrusionOk="0">
                  <a:moveTo>
                    <a:pt x="379" y="1"/>
                  </a:moveTo>
                  <a:cubicBezTo>
                    <a:pt x="240" y="120"/>
                    <a:pt x="120" y="259"/>
                    <a:pt x="1" y="399"/>
                  </a:cubicBezTo>
                  <a:cubicBezTo>
                    <a:pt x="1227" y="1082"/>
                    <a:pt x="2587" y="1329"/>
                    <a:pt x="3975" y="1329"/>
                  </a:cubicBezTo>
                  <a:cubicBezTo>
                    <a:pt x="4367" y="1329"/>
                    <a:pt x="4760" y="1309"/>
                    <a:pt x="5154" y="1274"/>
                  </a:cubicBezTo>
                  <a:cubicBezTo>
                    <a:pt x="5074" y="1095"/>
                    <a:pt x="4995" y="936"/>
                    <a:pt x="4895" y="777"/>
                  </a:cubicBezTo>
                  <a:cubicBezTo>
                    <a:pt x="4590" y="800"/>
                    <a:pt x="4286" y="813"/>
                    <a:pt x="3983" y="813"/>
                  </a:cubicBezTo>
                  <a:cubicBezTo>
                    <a:pt x="2727" y="813"/>
                    <a:pt x="1501" y="594"/>
                    <a:pt x="3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0"/>
            <p:cNvSpPr/>
            <p:nvPr/>
          </p:nvSpPr>
          <p:spPr>
            <a:xfrm>
              <a:off x="5154975" y="2732625"/>
              <a:ext cx="166150" cy="24500"/>
            </a:xfrm>
            <a:custGeom>
              <a:avLst/>
              <a:gdLst/>
              <a:ahLst/>
              <a:cxnLst/>
              <a:rect l="l" t="t" r="r" b="b"/>
              <a:pathLst>
                <a:path w="6646" h="980" extrusionOk="0">
                  <a:moveTo>
                    <a:pt x="6566" y="1"/>
                  </a:moveTo>
                  <a:cubicBezTo>
                    <a:pt x="5493" y="516"/>
                    <a:pt x="4337" y="731"/>
                    <a:pt x="3170" y="731"/>
                  </a:cubicBezTo>
                  <a:cubicBezTo>
                    <a:pt x="2131" y="731"/>
                    <a:pt x="1083" y="560"/>
                    <a:pt x="80" y="279"/>
                  </a:cubicBezTo>
                  <a:cubicBezTo>
                    <a:pt x="40" y="359"/>
                    <a:pt x="20" y="438"/>
                    <a:pt x="0" y="518"/>
                  </a:cubicBezTo>
                  <a:cubicBezTo>
                    <a:pt x="1032" y="809"/>
                    <a:pt x="2103" y="980"/>
                    <a:pt x="3166" y="980"/>
                  </a:cubicBezTo>
                  <a:cubicBezTo>
                    <a:pt x="4359" y="980"/>
                    <a:pt x="5541" y="764"/>
                    <a:pt x="6646" y="259"/>
                  </a:cubicBezTo>
                  <a:cubicBezTo>
                    <a:pt x="6626" y="180"/>
                    <a:pt x="6586" y="80"/>
                    <a:pt x="6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0"/>
            <p:cNvSpPr/>
            <p:nvPr/>
          </p:nvSpPr>
          <p:spPr>
            <a:xfrm>
              <a:off x="5151500" y="2758500"/>
              <a:ext cx="176100" cy="34075"/>
            </a:xfrm>
            <a:custGeom>
              <a:avLst/>
              <a:gdLst/>
              <a:ahLst/>
              <a:cxnLst/>
              <a:rect l="l" t="t" r="r" b="b"/>
              <a:pathLst>
                <a:path w="7044" h="1363" extrusionOk="0">
                  <a:moveTo>
                    <a:pt x="60" y="0"/>
                  </a:moveTo>
                  <a:cubicBezTo>
                    <a:pt x="20" y="159"/>
                    <a:pt x="0" y="338"/>
                    <a:pt x="0" y="498"/>
                  </a:cubicBezTo>
                  <a:cubicBezTo>
                    <a:pt x="0" y="517"/>
                    <a:pt x="0" y="537"/>
                    <a:pt x="0" y="557"/>
                  </a:cubicBezTo>
                  <a:cubicBezTo>
                    <a:pt x="995" y="1075"/>
                    <a:pt x="2169" y="1274"/>
                    <a:pt x="3283" y="1333"/>
                  </a:cubicBezTo>
                  <a:cubicBezTo>
                    <a:pt x="3583" y="1352"/>
                    <a:pt x="3885" y="1362"/>
                    <a:pt x="4188" y="1362"/>
                  </a:cubicBezTo>
                  <a:cubicBezTo>
                    <a:pt x="5151" y="1362"/>
                    <a:pt x="6120" y="1262"/>
                    <a:pt x="7043" y="1035"/>
                  </a:cubicBezTo>
                  <a:cubicBezTo>
                    <a:pt x="7043" y="876"/>
                    <a:pt x="7043" y="697"/>
                    <a:pt x="7024" y="537"/>
                  </a:cubicBezTo>
                  <a:cubicBezTo>
                    <a:pt x="7024" y="517"/>
                    <a:pt x="7024" y="517"/>
                    <a:pt x="7024" y="498"/>
                  </a:cubicBezTo>
                  <a:cubicBezTo>
                    <a:pt x="6069" y="743"/>
                    <a:pt x="4987" y="899"/>
                    <a:pt x="3907" y="899"/>
                  </a:cubicBezTo>
                  <a:cubicBezTo>
                    <a:pt x="2533" y="899"/>
                    <a:pt x="1163" y="646"/>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0"/>
            <p:cNvSpPr/>
            <p:nvPr/>
          </p:nvSpPr>
          <p:spPr>
            <a:xfrm>
              <a:off x="5158950" y="2810225"/>
              <a:ext cx="165675" cy="29700"/>
            </a:xfrm>
            <a:custGeom>
              <a:avLst/>
              <a:gdLst/>
              <a:ahLst/>
              <a:cxnLst/>
              <a:rect l="l" t="t" r="r" b="b"/>
              <a:pathLst>
                <a:path w="6627" h="1188" extrusionOk="0">
                  <a:moveTo>
                    <a:pt x="6626" y="0"/>
                  </a:moveTo>
                  <a:lnTo>
                    <a:pt x="6626" y="0"/>
                  </a:lnTo>
                  <a:cubicBezTo>
                    <a:pt x="5550" y="653"/>
                    <a:pt x="4203" y="930"/>
                    <a:pt x="2859" y="930"/>
                  </a:cubicBezTo>
                  <a:cubicBezTo>
                    <a:pt x="1868" y="930"/>
                    <a:pt x="879" y="779"/>
                    <a:pt x="1" y="518"/>
                  </a:cubicBezTo>
                  <a:lnTo>
                    <a:pt x="1" y="518"/>
                  </a:lnTo>
                  <a:cubicBezTo>
                    <a:pt x="40" y="637"/>
                    <a:pt x="100" y="737"/>
                    <a:pt x="160" y="836"/>
                  </a:cubicBezTo>
                  <a:cubicBezTo>
                    <a:pt x="998" y="1060"/>
                    <a:pt x="1922" y="1187"/>
                    <a:pt x="2849" y="1187"/>
                  </a:cubicBezTo>
                  <a:cubicBezTo>
                    <a:pt x="4146" y="1187"/>
                    <a:pt x="5448" y="939"/>
                    <a:pt x="6527" y="358"/>
                  </a:cubicBezTo>
                  <a:cubicBezTo>
                    <a:pt x="6566" y="239"/>
                    <a:pt x="6606" y="120"/>
                    <a:pt x="66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0"/>
            <p:cNvSpPr/>
            <p:nvPr/>
          </p:nvSpPr>
          <p:spPr>
            <a:xfrm>
              <a:off x="5165425" y="2707250"/>
              <a:ext cx="151225" cy="26175"/>
            </a:xfrm>
            <a:custGeom>
              <a:avLst/>
              <a:gdLst/>
              <a:ahLst/>
              <a:cxnLst/>
              <a:rect l="l" t="t" r="r" b="b"/>
              <a:pathLst>
                <a:path w="6049" h="1047" extrusionOk="0">
                  <a:moveTo>
                    <a:pt x="179" y="1"/>
                  </a:moveTo>
                  <a:cubicBezTo>
                    <a:pt x="120" y="100"/>
                    <a:pt x="60" y="220"/>
                    <a:pt x="0" y="339"/>
                  </a:cubicBezTo>
                  <a:cubicBezTo>
                    <a:pt x="856" y="797"/>
                    <a:pt x="1890" y="956"/>
                    <a:pt x="2845" y="1016"/>
                  </a:cubicBezTo>
                  <a:cubicBezTo>
                    <a:pt x="3109" y="1035"/>
                    <a:pt x="3378" y="1047"/>
                    <a:pt x="3648" y="1047"/>
                  </a:cubicBezTo>
                  <a:cubicBezTo>
                    <a:pt x="4460" y="1047"/>
                    <a:pt x="5288" y="946"/>
                    <a:pt x="6049" y="677"/>
                  </a:cubicBezTo>
                  <a:cubicBezTo>
                    <a:pt x="5989" y="538"/>
                    <a:pt x="5949" y="419"/>
                    <a:pt x="5890" y="299"/>
                  </a:cubicBezTo>
                  <a:cubicBezTo>
                    <a:pt x="5157" y="554"/>
                    <a:pt x="4374" y="656"/>
                    <a:pt x="3591" y="656"/>
                  </a:cubicBezTo>
                  <a:cubicBezTo>
                    <a:pt x="3395" y="656"/>
                    <a:pt x="3200" y="649"/>
                    <a:pt x="3005" y="638"/>
                  </a:cubicBezTo>
                  <a:cubicBezTo>
                    <a:pt x="2050" y="598"/>
                    <a:pt x="1035" y="439"/>
                    <a:pt x="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0"/>
            <p:cNvSpPr/>
            <p:nvPr/>
          </p:nvSpPr>
          <p:spPr>
            <a:xfrm>
              <a:off x="5151500" y="2790325"/>
              <a:ext cx="176100" cy="25650"/>
            </a:xfrm>
            <a:custGeom>
              <a:avLst/>
              <a:gdLst/>
              <a:ahLst/>
              <a:cxnLst/>
              <a:rect l="l" t="t" r="r" b="b"/>
              <a:pathLst>
                <a:path w="7044" h="1026" extrusionOk="0">
                  <a:moveTo>
                    <a:pt x="7043" y="1"/>
                  </a:moveTo>
                  <a:lnTo>
                    <a:pt x="7043" y="1"/>
                  </a:lnTo>
                  <a:cubicBezTo>
                    <a:pt x="5924" y="433"/>
                    <a:pt x="4750" y="627"/>
                    <a:pt x="3574" y="627"/>
                  </a:cubicBezTo>
                  <a:cubicBezTo>
                    <a:pt x="2368" y="627"/>
                    <a:pt x="1159" y="423"/>
                    <a:pt x="0" y="60"/>
                  </a:cubicBezTo>
                  <a:lnTo>
                    <a:pt x="0" y="60"/>
                  </a:lnTo>
                  <a:cubicBezTo>
                    <a:pt x="0" y="199"/>
                    <a:pt x="20" y="339"/>
                    <a:pt x="40" y="478"/>
                  </a:cubicBezTo>
                  <a:cubicBezTo>
                    <a:pt x="1189" y="831"/>
                    <a:pt x="2384" y="1025"/>
                    <a:pt x="3576" y="1025"/>
                  </a:cubicBezTo>
                  <a:cubicBezTo>
                    <a:pt x="4737" y="1025"/>
                    <a:pt x="5894" y="841"/>
                    <a:pt x="7004" y="438"/>
                  </a:cubicBezTo>
                  <a:cubicBezTo>
                    <a:pt x="7024" y="299"/>
                    <a:pt x="7024" y="140"/>
                    <a:pt x="70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a:extLst>
              <a:ext uri="{FF2B5EF4-FFF2-40B4-BE49-F238E27FC236}">
                <a16:creationId xmlns:a16="http://schemas.microsoft.com/office/drawing/2014/main" id="{A933F815-2E68-E34F-BD57-AF1DCD60C648}"/>
              </a:ext>
            </a:extLst>
          </p:cNvPr>
          <p:cNvSpPr/>
          <p:nvPr/>
        </p:nvSpPr>
        <p:spPr>
          <a:xfrm>
            <a:off x="1025150" y="1353828"/>
            <a:ext cx="3020613" cy="514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800" b="1">
                <a:solidFill>
                  <a:schemeClr val="accent2">
                    <a:lumMod val="10000"/>
                  </a:schemeClr>
                </a:solidFill>
                <a:latin typeface="Calibri" panose="020F0502020204030204" pitchFamily="34" charset="0"/>
                <a:cs typeface="Calibri" panose="020F0502020204030204" pitchFamily="34" charset="0"/>
              </a:rPr>
              <a:t>a. KHÁI NIỆM TNPL:</a:t>
            </a:r>
          </a:p>
        </p:txBody>
      </p:sp>
      <p:sp>
        <p:nvSpPr>
          <p:cNvPr id="7" name="Rounded Rectangle 6">
            <a:extLst>
              <a:ext uri="{FF2B5EF4-FFF2-40B4-BE49-F238E27FC236}">
                <a16:creationId xmlns:a16="http://schemas.microsoft.com/office/drawing/2014/main" id="{9D839A9D-5467-FF40-9FC4-735973B9785C}"/>
              </a:ext>
            </a:extLst>
          </p:cNvPr>
          <p:cNvSpPr/>
          <p:nvPr/>
        </p:nvSpPr>
        <p:spPr>
          <a:xfrm>
            <a:off x="4781592" y="1342890"/>
            <a:ext cx="3416283" cy="497346"/>
          </a:xfrm>
          <a:prstGeom prst="roundRect">
            <a:avLst/>
          </a:prstGeom>
          <a:solidFill>
            <a:schemeClr val="accent2"/>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60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VD: Bạn A đánh bạn B bị gãy tay.</a:t>
            </a:r>
          </a:p>
        </p:txBody>
      </p:sp>
      <p:sp>
        <p:nvSpPr>
          <p:cNvPr id="9" name="Down Arrow Callout 8">
            <a:extLst>
              <a:ext uri="{FF2B5EF4-FFF2-40B4-BE49-F238E27FC236}">
                <a16:creationId xmlns:a16="http://schemas.microsoft.com/office/drawing/2014/main" id="{22612A5C-025F-A14B-BEDF-CA13950E380E}"/>
              </a:ext>
            </a:extLst>
          </p:cNvPr>
          <p:cNvSpPr/>
          <p:nvPr/>
        </p:nvSpPr>
        <p:spPr>
          <a:xfrm>
            <a:off x="4781592" y="2105253"/>
            <a:ext cx="1673637" cy="1803550"/>
          </a:xfrm>
          <a:prstGeom prst="downArrowCallout">
            <a:avLst/>
          </a:prstGeom>
          <a:solidFill>
            <a:schemeClr val="accent2"/>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60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Chịu trách nhiệm về sức khoẻ (khám– chữa bệnh)</a:t>
            </a:r>
          </a:p>
        </p:txBody>
      </p:sp>
      <p:sp>
        <p:nvSpPr>
          <p:cNvPr id="56" name="Down Arrow Callout 55">
            <a:extLst>
              <a:ext uri="{FF2B5EF4-FFF2-40B4-BE49-F238E27FC236}">
                <a16:creationId xmlns:a16="http://schemas.microsoft.com/office/drawing/2014/main" id="{AA58CA4B-D7B4-AF4F-AB1B-9374F0D2F329}"/>
              </a:ext>
            </a:extLst>
          </p:cNvPr>
          <p:cNvSpPr/>
          <p:nvPr/>
        </p:nvSpPr>
        <p:spPr>
          <a:xfrm>
            <a:off x="6662057" y="2105253"/>
            <a:ext cx="1560182" cy="1813747"/>
          </a:xfrm>
          <a:prstGeom prst="downArrowCallout">
            <a:avLst/>
          </a:prstGeom>
          <a:solidFill>
            <a:schemeClr val="accent2"/>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60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Chịu trách nhiệm về tinh thần (xin lỗi bạn)</a:t>
            </a:r>
          </a:p>
        </p:txBody>
      </p:sp>
      <p:sp>
        <p:nvSpPr>
          <p:cNvPr id="10" name="Rounded Rectangle 9">
            <a:extLst>
              <a:ext uri="{FF2B5EF4-FFF2-40B4-BE49-F238E27FC236}">
                <a16:creationId xmlns:a16="http://schemas.microsoft.com/office/drawing/2014/main" id="{A0646708-219C-214E-AF02-9123AC8C56A8}"/>
              </a:ext>
            </a:extLst>
          </p:cNvPr>
          <p:cNvSpPr/>
          <p:nvPr/>
        </p:nvSpPr>
        <p:spPr>
          <a:xfrm>
            <a:off x="4781592" y="3967245"/>
            <a:ext cx="3498737" cy="623047"/>
          </a:xfrm>
          <a:prstGeom prst="roundRect">
            <a:avLst/>
          </a:prstGeom>
          <a:solidFill>
            <a:schemeClr val="accent1"/>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800">
                <a:solidFill>
                  <a:schemeClr val="accent2">
                    <a:lumMod val="25000"/>
                  </a:schemeClr>
                </a:solidFill>
              </a:rPr>
              <a:t>CHỊU TRÁCH NHIỆM PHÁP LÝ</a:t>
            </a:r>
          </a:p>
        </p:txBody>
      </p:sp>
      <p:grpSp>
        <p:nvGrpSpPr>
          <p:cNvPr id="58" name="Google Shape;2855;p40">
            <a:extLst>
              <a:ext uri="{FF2B5EF4-FFF2-40B4-BE49-F238E27FC236}">
                <a16:creationId xmlns:a16="http://schemas.microsoft.com/office/drawing/2014/main" id="{1A8B0D99-E2ED-A242-8B48-6E037F1FECE1}"/>
              </a:ext>
            </a:extLst>
          </p:cNvPr>
          <p:cNvGrpSpPr/>
          <p:nvPr/>
        </p:nvGrpSpPr>
        <p:grpSpPr>
          <a:xfrm>
            <a:off x="3950543" y="1936480"/>
            <a:ext cx="401699" cy="355554"/>
            <a:chOff x="3279750" y="4755375"/>
            <a:chExt cx="144725" cy="128100"/>
          </a:xfrm>
        </p:grpSpPr>
        <p:sp>
          <p:nvSpPr>
            <p:cNvPr id="59" name="Google Shape;2856;p40">
              <a:extLst>
                <a:ext uri="{FF2B5EF4-FFF2-40B4-BE49-F238E27FC236}">
                  <a16:creationId xmlns:a16="http://schemas.microsoft.com/office/drawing/2014/main" id="{FDE049EA-8E71-2946-825A-615C6AD55AFE}"/>
                </a:ext>
              </a:extLst>
            </p:cNvPr>
            <p:cNvSpPr/>
            <p:nvPr/>
          </p:nvSpPr>
          <p:spPr>
            <a:xfrm>
              <a:off x="3279750" y="4755375"/>
              <a:ext cx="144725" cy="128100"/>
            </a:xfrm>
            <a:custGeom>
              <a:avLst/>
              <a:gdLst/>
              <a:ahLst/>
              <a:cxnLst/>
              <a:rect l="l" t="t" r="r" b="b"/>
              <a:pathLst>
                <a:path w="5789" h="5124" extrusionOk="0">
                  <a:moveTo>
                    <a:pt x="3097" y="1"/>
                  </a:moveTo>
                  <a:cubicBezTo>
                    <a:pt x="3055" y="1"/>
                    <a:pt x="3011" y="3"/>
                    <a:pt x="2965" y="8"/>
                  </a:cubicBezTo>
                  <a:cubicBezTo>
                    <a:pt x="2030" y="148"/>
                    <a:pt x="2348" y="1302"/>
                    <a:pt x="2567" y="1938"/>
                  </a:cubicBezTo>
                  <a:cubicBezTo>
                    <a:pt x="2378" y="1445"/>
                    <a:pt x="1787" y="877"/>
                    <a:pt x="1272" y="877"/>
                  </a:cubicBezTo>
                  <a:cubicBezTo>
                    <a:pt x="1082" y="877"/>
                    <a:pt x="902" y="954"/>
                    <a:pt x="757" y="1143"/>
                  </a:cubicBezTo>
                  <a:cubicBezTo>
                    <a:pt x="1" y="2137"/>
                    <a:pt x="1533" y="2515"/>
                    <a:pt x="2169" y="2515"/>
                  </a:cubicBezTo>
                  <a:cubicBezTo>
                    <a:pt x="1473" y="2515"/>
                    <a:pt x="200" y="2515"/>
                    <a:pt x="438" y="3530"/>
                  </a:cubicBezTo>
                  <a:cubicBezTo>
                    <a:pt x="510" y="3845"/>
                    <a:pt x="761" y="3969"/>
                    <a:pt x="1065" y="3969"/>
                  </a:cubicBezTo>
                  <a:cubicBezTo>
                    <a:pt x="1519" y="3969"/>
                    <a:pt x="2091" y="3690"/>
                    <a:pt x="2354" y="3352"/>
                  </a:cubicBezTo>
                  <a:lnTo>
                    <a:pt x="2354" y="3352"/>
                  </a:lnTo>
                  <a:cubicBezTo>
                    <a:pt x="1937" y="4109"/>
                    <a:pt x="1599" y="5067"/>
                    <a:pt x="2766" y="5122"/>
                  </a:cubicBezTo>
                  <a:cubicBezTo>
                    <a:pt x="2785" y="5123"/>
                    <a:pt x="2804" y="5123"/>
                    <a:pt x="2823" y="5123"/>
                  </a:cubicBezTo>
                  <a:cubicBezTo>
                    <a:pt x="3696" y="5123"/>
                    <a:pt x="3575" y="4206"/>
                    <a:pt x="3244" y="3212"/>
                  </a:cubicBezTo>
                  <a:lnTo>
                    <a:pt x="3244" y="3212"/>
                  </a:lnTo>
                  <a:cubicBezTo>
                    <a:pt x="3554" y="3899"/>
                    <a:pt x="4083" y="4413"/>
                    <a:pt x="4559" y="4413"/>
                  </a:cubicBezTo>
                  <a:cubicBezTo>
                    <a:pt x="4786" y="4413"/>
                    <a:pt x="5000" y="4297"/>
                    <a:pt x="5174" y="4028"/>
                  </a:cubicBezTo>
                  <a:cubicBezTo>
                    <a:pt x="5609" y="3334"/>
                    <a:pt x="5040" y="2898"/>
                    <a:pt x="3759" y="2697"/>
                  </a:cubicBezTo>
                  <a:lnTo>
                    <a:pt x="3759" y="2697"/>
                  </a:lnTo>
                  <a:cubicBezTo>
                    <a:pt x="3920" y="2722"/>
                    <a:pt x="4078" y="2734"/>
                    <a:pt x="4229" y="2734"/>
                  </a:cubicBezTo>
                  <a:cubicBezTo>
                    <a:pt x="5133" y="2734"/>
                    <a:pt x="5788" y="2301"/>
                    <a:pt x="5432" y="1521"/>
                  </a:cubicBezTo>
                  <a:cubicBezTo>
                    <a:pt x="5295" y="1219"/>
                    <a:pt x="5074" y="1099"/>
                    <a:pt x="4825" y="1099"/>
                  </a:cubicBezTo>
                  <a:cubicBezTo>
                    <a:pt x="4352" y="1099"/>
                    <a:pt x="3783" y="1535"/>
                    <a:pt x="3522" y="1978"/>
                  </a:cubicBezTo>
                  <a:cubicBezTo>
                    <a:pt x="3846" y="1236"/>
                    <a:pt x="4024" y="1"/>
                    <a:pt x="30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57;p40">
              <a:extLst>
                <a:ext uri="{FF2B5EF4-FFF2-40B4-BE49-F238E27FC236}">
                  <a16:creationId xmlns:a16="http://schemas.microsoft.com/office/drawing/2014/main" id="{094CAA9F-3CA8-8C45-B842-DD81506BFA0C}"/>
                </a:ext>
              </a:extLst>
            </p:cNvPr>
            <p:cNvSpPr/>
            <p:nvPr/>
          </p:nvSpPr>
          <p:spPr>
            <a:xfrm>
              <a:off x="3324800" y="4798525"/>
              <a:ext cx="57975" cy="41975"/>
            </a:xfrm>
            <a:custGeom>
              <a:avLst/>
              <a:gdLst/>
              <a:ahLst/>
              <a:cxnLst/>
              <a:rect l="l" t="t" r="r" b="b"/>
              <a:pathLst>
                <a:path w="2319" h="1679" extrusionOk="0">
                  <a:moveTo>
                    <a:pt x="1142" y="0"/>
                  </a:moveTo>
                  <a:cubicBezTo>
                    <a:pt x="60" y="0"/>
                    <a:pt x="0" y="1533"/>
                    <a:pt x="964" y="1665"/>
                  </a:cubicBezTo>
                  <a:cubicBezTo>
                    <a:pt x="1034" y="1674"/>
                    <a:pt x="1100" y="1678"/>
                    <a:pt x="1162" y="1678"/>
                  </a:cubicBezTo>
                  <a:cubicBezTo>
                    <a:pt x="2318" y="1678"/>
                    <a:pt x="2304" y="183"/>
                    <a:pt x="1322" y="13"/>
                  </a:cubicBezTo>
                  <a:cubicBezTo>
                    <a:pt x="1259" y="4"/>
                    <a:pt x="1199"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Rounded Rectangle 60">
            <a:extLst>
              <a:ext uri="{FF2B5EF4-FFF2-40B4-BE49-F238E27FC236}">
                <a16:creationId xmlns:a16="http://schemas.microsoft.com/office/drawing/2014/main" id="{F1791053-BD6D-0947-AB2A-2B0065A2B0A5}"/>
              </a:ext>
            </a:extLst>
          </p:cNvPr>
          <p:cNvSpPr/>
          <p:nvPr/>
        </p:nvSpPr>
        <p:spPr>
          <a:xfrm>
            <a:off x="3135084" y="730436"/>
            <a:ext cx="3102429" cy="514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800" b="1">
                <a:solidFill>
                  <a:schemeClr val="accent2">
                    <a:lumMod val="10000"/>
                  </a:schemeClr>
                </a:solidFill>
                <a:latin typeface="Open Sans" panose="020B0606030504020204" pitchFamily="34" charset="0"/>
                <a:ea typeface="Open Sans" panose="020B0606030504020204" pitchFamily="34" charset="0"/>
                <a:cs typeface="Open Sans" panose="020B0606030504020204" pitchFamily="34" charset="0"/>
              </a:rPr>
              <a:t>2. TRÁCH NHIỆM PHÁP LÝ</a:t>
            </a:r>
          </a:p>
        </p:txBody>
      </p:sp>
    </p:spTree>
    <p:extLst>
      <p:ext uri="{BB962C8B-B14F-4D97-AF65-F5344CB8AC3E}">
        <p14:creationId xmlns:p14="http://schemas.microsoft.com/office/powerpoint/2010/main" val="254750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21"/>
                                        </p:tgtEl>
                                        <p:attrNameLst>
                                          <p:attrName>style.visibility</p:attrName>
                                        </p:attrNameLst>
                                      </p:cBhvr>
                                      <p:to>
                                        <p:strVal val="visible"/>
                                      </p:to>
                                    </p:set>
                                    <p:animEffect transition="in" filter="checkerboard(across)">
                                      <p:cBhvr>
                                        <p:cTn id="7" dur="500"/>
                                        <p:tgtEl>
                                          <p:spTgt spid="282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826">
                                            <p:txEl>
                                              <p:pRg st="0" end="0"/>
                                            </p:txEl>
                                          </p:spTgt>
                                        </p:tgtEl>
                                        <p:attrNameLst>
                                          <p:attrName>style.visibility</p:attrName>
                                        </p:attrNameLst>
                                      </p:cBhvr>
                                      <p:to>
                                        <p:strVal val="visible"/>
                                      </p:to>
                                    </p:set>
                                    <p:animEffect transition="in" filter="checkerboard(across)">
                                      <p:cBhvr>
                                        <p:cTn id="10" dur="500"/>
                                        <p:tgtEl>
                                          <p:spTgt spid="2826">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827">
                                            <p:txEl>
                                              <p:pRg st="0" end="0"/>
                                            </p:txEl>
                                          </p:spTgt>
                                        </p:tgtEl>
                                        <p:attrNameLst>
                                          <p:attrName>style.visibility</p:attrName>
                                        </p:attrNameLst>
                                      </p:cBhvr>
                                      <p:to>
                                        <p:strVal val="visible"/>
                                      </p:to>
                                    </p:set>
                                    <p:animEffect transition="in" filter="checkerboard(across)">
                                      <p:cBhvr>
                                        <p:cTn id="13" dur="500"/>
                                        <p:tgtEl>
                                          <p:spTgt spid="282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blinds(horizontal)">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1" grpId="0" animBg="1"/>
      <p:bldP spid="2826" grpId="0" build="p"/>
      <p:bldP spid="2827" grpId="0" build="p"/>
      <p:bldP spid="7" grpId="0" animBg="1"/>
      <p:bldP spid="9" grpId="0" animBg="1"/>
      <p:bldP spid="56"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2"/>
        <p:cNvGrpSpPr/>
        <p:nvPr/>
      </p:nvGrpSpPr>
      <p:grpSpPr>
        <a:xfrm>
          <a:off x="0" y="0"/>
          <a:ext cx="0" cy="0"/>
          <a:chOff x="0" y="0"/>
          <a:chExt cx="0" cy="0"/>
        </a:xfrm>
      </p:grpSpPr>
      <p:sp>
        <p:nvSpPr>
          <p:cNvPr id="2883" name="Google Shape;2883;p42"/>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solidFill>
                  <a:schemeClr val="accent2">
                    <a:lumMod val="10000"/>
                  </a:schemeClr>
                </a:solidFill>
                <a:latin typeface="Calibri" panose="020F0502020204030204" pitchFamily="34" charset="0"/>
                <a:cs typeface="Calibri" panose="020F0502020204030204" pitchFamily="34" charset="0"/>
              </a:rPr>
              <a:t>b. MỤC ĐÍCH CỦA TRÁCH NHIỆM PHÁP LÝ</a:t>
            </a:r>
            <a:endParaRPr>
              <a:solidFill>
                <a:schemeClr val="accent2">
                  <a:lumMod val="10000"/>
                </a:schemeClr>
              </a:solidFill>
              <a:latin typeface="Calibri" panose="020F0502020204030204" pitchFamily="34" charset="0"/>
              <a:cs typeface="Calibri" panose="020F0502020204030204" pitchFamily="34" charset="0"/>
            </a:endParaRPr>
          </a:p>
        </p:txBody>
      </p:sp>
      <p:sp>
        <p:nvSpPr>
          <p:cNvPr id="2884" name="Google Shape;2884;p42"/>
          <p:cNvSpPr/>
          <p:nvPr/>
        </p:nvSpPr>
        <p:spPr>
          <a:xfrm>
            <a:off x="1677487" y="1646878"/>
            <a:ext cx="771130" cy="820826"/>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885" name="Google Shape;2885;p42"/>
          <p:cNvSpPr/>
          <p:nvPr/>
        </p:nvSpPr>
        <p:spPr>
          <a:xfrm>
            <a:off x="945097" y="2758700"/>
            <a:ext cx="2235900" cy="15234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886" name="Google Shape;2886;p42"/>
          <p:cNvSpPr txBox="1">
            <a:spLocks noGrp="1"/>
          </p:cNvSpPr>
          <p:nvPr>
            <p:ph type="subTitle" idx="1"/>
          </p:nvPr>
        </p:nvSpPr>
        <p:spPr>
          <a:xfrm>
            <a:off x="1125697" y="2831875"/>
            <a:ext cx="18747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b="0">
                <a:latin typeface="Calibri" panose="020F0502020204030204" pitchFamily="34" charset="0"/>
                <a:cs typeface="Calibri" panose="020F0502020204030204" pitchFamily="34" charset="0"/>
              </a:rPr>
              <a:t>THỨ NHẤT</a:t>
            </a:r>
            <a:endParaRPr sz="2400" b="0">
              <a:latin typeface="Calibri" panose="020F0502020204030204" pitchFamily="34" charset="0"/>
              <a:cs typeface="Calibri" panose="020F0502020204030204" pitchFamily="34" charset="0"/>
            </a:endParaRPr>
          </a:p>
        </p:txBody>
      </p:sp>
      <p:sp>
        <p:nvSpPr>
          <p:cNvPr id="2887" name="Google Shape;2887;p42"/>
          <p:cNvSpPr txBox="1">
            <a:spLocks noGrp="1"/>
          </p:cNvSpPr>
          <p:nvPr>
            <p:ph type="subTitle" idx="2"/>
          </p:nvPr>
        </p:nvSpPr>
        <p:spPr>
          <a:xfrm>
            <a:off x="1125697" y="3301675"/>
            <a:ext cx="1874700" cy="859500"/>
          </a:xfrm>
          <a:prstGeom prst="rect">
            <a:avLst/>
          </a:prstGeom>
        </p:spPr>
        <p:txBody>
          <a:bodyPr spcFirstLastPara="1" wrap="square" lIns="0" tIns="0" rIns="0" bIns="0" anchor="ctr" anchorCtr="0">
            <a:noAutofit/>
          </a:bodyPr>
          <a:lstStyle/>
          <a:p>
            <a:pPr marL="136525" indent="-9525" algn="just"/>
            <a:r>
              <a:rPr lang="en-VN" sz="2000">
                <a:solidFill>
                  <a:schemeClr val="accent2">
                    <a:lumMod val="25000"/>
                  </a:schemeClr>
                </a:solidFill>
                <a:latin typeface="Calibri Light" panose="020F0302020204030204" pitchFamily="34" charset="0"/>
                <a:cs typeface="Calibri Light" panose="020F0302020204030204" pitchFamily="34" charset="0"/>
              </a:rPr>
              <a:t>Buộc chủ thể VPPL chấm dứt hành vi VPPL</a:t>
            </a:r>
          </a:p>
        </p:txBody>
      </p:sp>
      <p:sp>
        <p:nvSpPr>
          <p:cNvPr id="2888" name="Google Shape;2888;p42"/>
          <p:cNvSpPr/>
          <p:nvPr/>
        </p:nvSpPr>
        <p:spPr>
          <a:xfrm>
            <a:off x="3454047" y="2758700"/>
            <a:ext cx="2235900" cy="15234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889" name="Google Shape;2889;p42"/>
          <p:cNvSpPr/>
          <p:nvPr/>
        </p:nvSpPr>
        <p:spPr>
          <a:xfrm>
            <a:off x="5962997" y="2758700"/>
            <a:ext cx="2235900" cy="15234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890" name="Google Shape;2890;p42"/>
          <p:cNvSpPr txBox="1">
            <a:spLocks noGrp="1"/>
          </p:cNvSpPr>
          <p:nvPr>
            <p:ph type="subTitle" idx="3"/>
          </p:nvPr>
        </p:nvSpPr>
        <p:spPr>
          <a:xfrm>
            <a:off x="3634647" y="2831875"/>
            <a:ext cx="18747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b="0">
                <a:latin typeface="Calibri" panose="020F0502020204030204" pitchFamily="34" charset="0"/>
                <a:cs typeface="Calibri" panose="020F0502020204030204" pitchFamily="34" charset="0"/>
              </a:rPr>
              <a:t>THỨ HAI</a:t>
            </a:r>
            <a:endParaRPr sz="2400" b="0">
              <a:latin typeface="Calibri" panose="020F0502020204030204" pitchFamily="34" charset="0"/>
              <a:cs typeface="Calibri" panose="020F0502020204030204" pitchFamily="34" charset="0"/>
            </a:endParaRPr>
          </a:p>
        </p:txBody>
      </p:sp>
      <p:sp>
        <p:nvSpPr>
          <p:cNvPr id="2891" name="Google Shape;2891;p42"/>
          <p:cNvSpPr txBox="1">
            <a:spLocks noGrp="1"/>
          </p:cNvSpPr>
          <p:nvPr>
            <p:ph type="subTitle" idx="4"/>
          </p:nvPr>
        </p:nvSpPr>
        <p:spPr>
          <a:xfrm>
            <a:off x="3634647" y="3301675"/>
            <a:ext cx="1874700" cy="859500"/>
          </a:xfrm>
          <a:prstGeom prst="rect">
            <a:avLst/>
          </a:prstGeom>
        </p:spPr>
        <p:txBody>
          <a:bodyPr spcFirstLastPara="1" wrap="square" lIns="0" tIns="0" rIns="0" bIns="0" anchor="ctr" anchorCtr="0">
            <a:noAutofit/>
          </a:bodyPr>
          <a:lstStyle/>
          <a:p>
            <a:pPr marL="0" lvl="0" indent="0" algn="just"/>
            <a:r>
              <a:rPr lang="en-VN" sz="2000">
                <a:solidFill>
                  <a:schemeClr val="accent2">
                    <a:lumMod val="25000"/>
                  </a:schemeClr>
                </a:solidFill>
                <a:latin typeface="Calibri Light" panose="020F0302020204030204" pitchFamily="34" charset="0"/>
                <a:cs typeface="Calibri Light" panose="020F0302020204030204" pitchFamily="34" charset="0"/>
              </a:rPr>
              <a:t>GD răn đe người khác để họ không vi phạm.</a:t>
            </a:r>
            <a:endParaRPr sz="2000">
              <a:solidFill>
                <a:schemeClr val="accent2">
                  <a:lumMod val="25000"/>
                </a:schemeClr>
              </a:solidFill>
              <a:latin typeface="Calibri Light" panose="020F0302020204030204" pitchFamily="34" charset="0"/>
              <a:cs typeface="Calibri Light" panose="020F0302020204030204" pitchFamily="34" charset="0"/>
            </a:endParaRPr>
          </a:p>
        </p:txBody>
      </p:sp>
      <p:sp>
        <p:nvSpPr>
          <p:cNvPr id="2892" name="Google Shape;2892;p42"/>
          <p:cNvSpPr txBox="1">
            <a:spLocks noGrp="1"/>
          </p:cNvSpPr>
          <p:nvPr>
            <p:ph type="subTitle" idx="5"/>
          </p:nvPr>
        </p:nvSpPr>
        <p:spPr>
          <a:xfrm>
            <a:off x="6143597" y="2831875"/>
            <a:ext cx="18747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b="0">
                <a:latin typeface="Calibri" panose="020F0502020204030204" pitchFamily="34" charset="0"/>
                <a:cs typeface="Calibri" panose="020F0502020204030204" pitchFamily="34" charset="0"/>
              </a:rPr>
              <a:t>THỨ BA</a:t>
            </a:r>
            <a:endParaRPr sz="2400" b="0">
              <a:latin typeface="Calibri" panose="020F0502020204030204" pitchFamily="34" charset="0"/>
              <a:cs typeface="Calibri" panose="020F0502020204030204" pitchFamily="34" charset="0"/>
            </a:endParaRPr>
          </a:p>
        </p:txBody>
      </p:sp>
      <p:sp>
        <p:nvSpPr>
          <p:cNvPr id="2893" name="Google Shape;2893;p42"/>
          <p:cNvSpPr txBox="1">
            <a:spLocks noGrp="1"/>
          </p:cNvSpPr>
          <p:nvPr>
            <p:ph type="subTitle" idx="6"/>
          </p:nvPr>
        </p:nvSpPr>
        <p:spPr>
          <a:xfrm>
            <a:off x="6143597" y="3301675"/>
            <a:ext cx="1874700" cy="859500"/>
          </a:xfrm>
          <a:prstGeom prst="rect">
            <a:avLst/>
          </a:prstGeom>
        </p:spPr>
        <p:txBody>
          <a:bodyPr spcFirstLastPara="1" wrap="square" lIns="0" tIns="0" rIns="0" bIns="0" anchor="ctr" anchorCtr="0">
            <a:noAutofit/>
          </a:bodyPr>
          <a:lstStyle/>
          <a:p>
            <a:pPr marL="0" lvl="0" indent="0" algn="just"/>
            <a:r>
              <a:rPr lang="en-VN" sz="2000">
                <a:solidFill>
                  <a:schemeClr val="accent2">
                    <a:lumMod val="25000"/>
                  </a:schemeClr>
                </a:solidFill>
                <a:latin typeface="Calibri Light" panose="020F0302020204030204" pitchFamily="34" charset="0"/>
                <a:cs typeface="Calibri Light" panose="020F0302020204030204" pitchFamily="34" charset="0"/>
              </a:rPr>
              <a:t>Kiềm chế những việc làm trái PL.</a:t>
            </a:r>
            <a:endParaRPr sz="2000">
              <a:solidFill>
                <a:schemeClr val="accent2">
                  <a:lumMod val="25000"/>
                </a:schemeClr>
              </a:solidFill>
              <a:latin typeface="Calibri Light" panose="020F0302020204030204" pitchFamily="34" charset="0"/>
              <a:cs typeface="Calibri Light" panose="020F0302020204030204" pitchFamily="34" charset="0"/>
            </a:endParaRPr>
          </a:p>
        </p:txBody>
      </p:sp>
      <p:sp>
        <p:nvSpPr>
          <p:cNvPr id="2894" name="Google Shape;2894;p42"/>
          <p:cNvSpPr/>
          <p:nvPr/>
        </p:nvSpPr>
        <p:spPr>
          <a:xfrm>
            <a:off x="4186437" y="1646878"/>
            <a:ext cx="771130" cy="820826"/>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895" name="Google Shape;2895;p42"/>
          <p:cNvSpPr/>
          <p:nvPr/>
        </p:nvSpPr>
        <p:spPr>
          <a:xfrm>
            <a:off x="6695387" y="1646878"/>
            <a:ext cx="771130" cy="820826"/>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grpSp>
        <p:nvGrpSpPr>
          <p:cNvPr id="2906" name="Google Shape;2906;p42"/>
          <p:cNvGrpSpPr/>
          <p:nvPr/>
        </p:nvGrpSpPr>
        <p:grpSpPr>
          <a:xfrm>
            <a:off x="6814457" y="1728762"/>
            <a:ext cx="569202" cy="630769"/>
            <a:chOff x="6162125" y="2314300"/>
            <a:chExt cx="388100" cy="403700"/>
          </a:xfrm>
        </p:grpSpPr>
        <p:sp>
          <p:nvSpPr>
            <p:cNvPr id="2907" name="Google Shape;2907;p42"/>
            <p:cNvSpPr/>
            <p:nvPr/>
          </p:nvSpPr>
          <p:spPr>
            <a:xfrm>
              <a:off x="6168375" y="2376075"/>
              <a:ext cx="298650" cy="335675"/>
            </a:xfrm>
            <a:custGeom>
              <a:avLst/>
              <a:gdLst/>
              <a:ahLst/>
              <a:cxnLst/>
              <a:rect l="l" t="t" r="r" b="b"/>
              <a:pathLst>
                <a:path w="11946" h="13427" extrusionOk="0">
                  <a:moveTo>
                    <a:pt x="1374" y="1"/>
                  </a:moveTo>
                  <a:cubicBezTo>
                    <a:pt x="616" y="1"/>
                    <a:pt x="1" y="607"/>
                    <a:pt x="1" y="1365"/>
                  </a:cubicBezTo>
                  <a:lnTo>
                    <a:pt x="1" y="12062"/>
                  </a:lnTo>
                  <a:cubicBezTo>
                    <a:pt x="1" y="12811"/>
                    <a:pt x="616" y="13427"/>
                    <a:pt x="1374" y="13427"/>
                  </a:cubicBezTo>
                  <a:lnTo>
                    <a:pt x="8092" y="13427"/>
                  </a:lnTo>
                  <a:lnTo>
                    <a:pt x="11946" y="9591"/>
                  </a:lnTo>
                  <a:lnTo>
                    <a:pt x="11946" y="1365"/>
                  </a:lnTo>
                  <a:cubicBezTo>
                    <a:pt x="11946" y="607"/>
                    <a:pt x="11330" y="1"/>
                    <a:pt x="10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908" name="Google Shape;2908;p42"/>
            <p:cNvSpPr/>
            <p:nvPr/>
          </p:nvSpPr>
          <p:spPr>
            <a:xfrm>
              <a:off x="6370225" y="2615600"/>
              <a:ext cx="96150" cy="95700"/>
            </a:xfrm>
            <a:custGeom>
              <a:avLst/>
              <a:gdLst/>
              <a:ahLst/>
              <a:cxnLst/>
              <a:rect l="l" t="t" r="r" b="b"/>
              <a:pathLst>
                <a:path w="3846" h="3828" extrusionOk="0">
                  <a:moveTo>
                    <a:pt x="1365" y="1"/>
                  </a:moveTo>
                  <a:cubicBezTo>
                    <a:pt x="607" y="1"/>
                    <a:pt x="0" y="607"/>
                    <a:pt x="0" y="1357"/>
                  </a:cubicBezTo>
                  <a:lnTo>
                    <a:pt x="0" y="3828"/>
                  </a:lnTo>
                  <a:lnTo>
                    <a:pt x="3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909" name="Google Shape;2909;p42"/>
            <p:cNvSpPr/>
            <p:nvPr/>
          </p:nvSpPr>
          <p:spPr>
            <a:xfrm>
              <a:off x="6209850" y="2441200"/>
              <a:ext cx="48200" cy="47975"/>
            </a:xfrm>
            <a:custGeom>
              <a:avLst/>
              <a:gdLst/>
              <a:ahLst/>
              <a:cxnLst/>
              <a:rect l="l" t="t" r="r" b="b"/>
              <a:pathLst>
                <a:path w="1928" h="1919" extrusionOk="0">
                  <a:moveTo>
                    <a:pt x="964" y="0"/>
                  </a:moveTo>
                  <a:cubicBezTo>
                    <a:pt x="429" y="0"/>
                    <a:pt x="1" y="429"/>
                    <a:pt x="1" y="964"/>
                  </a:cubicBezTo>
                  <a:cubicBezTo>
                    <a:pt x="1" y="1490"/>
                    <a:pt x="429" y="1918"/>
                    <a:pt x="964" y="1918"/>
                  </a:cubicBezTo>
                  <a:cubicBezTo>
                    <a:pt x="1500" y="1918"/>
                    <a:pt x="1928" y="1490"/>
                    <a:pt x="1928" y="964"/>
                  </a:cubicBezTo>
                  <a:cubicBezTo>
                    <a:pt x="1928" y="429"/>
                    <a:pt x="1500" y="0"/>
                    <a:pt x="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910" name="Google Shape;2910;p42"/>
            <p:cNvSpPr/>
            <p:nvPr/>
          </p:nvSpPr>
          <p:spPr>
            <a:xfrm>
              <a:off x="6209850" y="2522600"/>
              <a:ext cx="48200" cy="47975"/>
            </a:xfrm>
            <a:custGeom>
              <a:avLst/>
              <a:gdLst/>
              <a:ahLst/>
              <a:cxnLst/>
              <a:rect l="l" t="t" r="r" b="b"/>
              <a:pathLst>
                <a:path w="1928" h="1919" extrusionOk="0">
                  <a:moveTo>
                    <a:pt x="964" y="1"/>
                  </a:moveTo>
                  <a:cubicBezTo>
                    <a:pt x="429" y="1"/>
                    <a:pt x="1" y="429"/>
                    <a:pt x="1" y="955"/>
                  </a:cubicBezTo>
                  <a:cubicBezTo>
                    <a:pt x="1" y="1490"/>
                    <a:pt x="429" y="1919"/>
                    <a:pt x="964" y="1919"/>
                  </a:cubicBezTo>
                  <a:cubicBezTo>
                    <a:pt x="1500" y="1919"/>
                    <a:pt x="1928" y="1490"/>
                    <a:pt x="1928" y="955"/>
                  </a:cubicBezTo>
                  <a:cubicBezTo>
                    <a:pt x="1928" y="429"/>
                    <a:pt x="1500" y="1"/>
                    <a:pt x="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911" name="Google Shape;2911;p42"/>
            <p:cNvSpPr/>
            <p:nvPr/>
          </p:nvSpPr>
          <p:spPr>
            <a:xfrm>
              <a:off x="6209850" y="2604000"/>
              <a:ext cx="48200" cy="47975"/>
            </a:xfrm>
            <a:custGeom>
              <a:avLst/>
              <a:gdLst/>
              <a:ahLst/>
              <a:cxnLst/>
              <a:rect l="l" t="t" r="r" b="b"/>
              <a:pathLst>
                <a:path w="1928" h="1919" extrusionOk="0">
                  <a:moveTo>
                    <a:pt x="964" y="1"/>
                  </a:moveTo>
                  <a:cubicBezTo>
                    <a:pt x="429" y="1"/>
                    <a:pt x="1" y="429"/>
                    <a:pt x="1" y="955"/>
                  </a:cubicBezTo>
                  <a:cubicBezTo>
                    <a:pt x="1" y="1491"/>
                    <a:pt x="429" y="1919"/>
                    <a:pt x="964" y="1919"/>
                  </a:cubicBezTo>
                  <a:cubicBezTo>
                    <a:pt x="1500" y="1919"/>
                    <a:pt x="1928" y="1491"/>
                    <a:pt x="1928" y="955"/>
                  </a:cubicBezTo>
                  <a:cubicBezTo>
                    <a:pt x="1928" y="429"/>
                    <a:pt x="1500" y="1"/>
                    <a:pt x="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912" name="Google Shape;2912;p42"/>
            <p:cNvSpPr/>
            <p:nvPr/>
          </p:nvSpPr>
          <p:spPr>
            <a:xfrm>
              <a:off x="6419950" y="2320100"/>
              <a:ext cx="124475" cy="124475"/>
            </a:xfrm>
            <a:custGeom>
              <a:avLst/>
              <a:gdLst/>
              <a:ahLst/>
              <a:cxnLst/>
              <a:rect l="l" t="t" r="r" b="b"/>
              <a:pathLst>
                <a:path w="4979" h="4979" extrusionOk="0">
                  <a:moveTo>
                    <a:pt x="2490" y="0"/>
                  </a:moveTo>
                  <a:cubicBezTo>
                    <a:pt x="1107" y="0"/>
                    <a:pt x="1" y="1115"/>
                    <a:pt x="1" y="2489"/>
                  </a:cubicBezTo>
                  <a:cubicBezTo>
                    <a:pt x="1" y="3863"/>
                    <a:pt x="1107" y="4978"/>
                    <a:pt x="2490" y="4978"/>
                  </a:cubicBezTo>
                  <a:cubicBezTo>
                    <a:pt x="3863" y="4978"/>
                    <a:pt x="4978" y="3863"/>
                    <a:pt x="4978" y="2489"/>
                  </a:cubicBezTo>
                  <a:cubicBezTo>
                    <a:pt x="4978" y="1115"/>
                    <a:pt x="3863" y="0"/>
                    <a:pt x="2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913" name="Google Shape;2913;p42"/>
            <p:cNvSpPr/>
            <p:nvPr/>
          </p:nvSpPr>
          <p:spPr>
            <a:xfrm>
              <a:off x="6203850" y="2435175"/>
              <a:ext cx="60225" cy="60025"/>
            </a:xfrm>
            <a:custGeom>
              <a:avLst/>
              <a:gdLst/>
              <a:ahLst/>
              <a:cxnLst/>
              <a:rect l="l" t="t" r="r" b="b"/>
              <a:pathLst>
                <a:path w="2409" h="2401" extrusionOk="0">
                  <a:moveTo>
                    <a:pt x="1204" y="473"/>
                  </a:moveTo>
                  <a:cubicBezTo>
                    <a:pt x="1606" y="473"/>
                    <a:pt x="1936" y="803"/>
                    <a:pt x="1936" y="1205"/>
                  </a:cubicBezTo>
                  <a:cubicBezTo>
                    <a:pt x="1936" y="1597"/>
                    <a:pt x="1606" y="1928"/>
                    <a:pt x="1204" y="1928"/>
                  </a:cubicBezTo>
                  <a:cubicBezTo>
                    <a:pt x="803" y="1928"/>
                    <a:pt x="473" y="1597"/>
                    <a:pt x="473" y="1205"/>
                  </a:cubicBezTo>
                  <a:cubicBezTo>
                    <a:pt x="473" y="803"/>
                    <a:pt x="803" y="473"/>
                    <a:pt x="1204" y="473"/>
                  </a:cubicBezTo>
                  <a:close/>
                  <a:moveTo>
                    <a:pt x="1204" y="1"/>
                  </a:moveTo>
                  <a:cubicBezTo>
                    <a:pt x="544" y="1"/>
                    <a:pt x="0" y="545"/>
                    <a:pt x="0" y="1205"/>
                  </a:cubicBezTo>
                  <a:cubicBezTo>
                    <a:pt x="0" y="1865"/>
                    <a:pt x="544" y="2400"/>
                    <a:pt x="1204" y="2400"/>
                  </a:cubicBezTo>
                  <a:cubicBezTo>
                    <a:pt x="1865" y="2400"/>
                    <a:pt x="2409" y="1865"/>
                    <a:pt x="2409" y="1205"/>
                  </a:cubicBezTo>
                  <a:cubicBezTo>
                    <a:pt x="2409" y="545"/>
                    <a:pt x="1865"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914" name="Google Shape;2914;p42"/>
            <p:cNvSpPr/>
            <p:nvPr/>
          </p:nvSpPr>
          <p:spPr>
            <a:xfrm>
              <a:off x="6203850" y="2516575"/>
              <a:ext cx="60225" cy="60025"/>
            </a:xfrm>
            <a:custGeom>
              <a:avLst/>
              <a:gdLst/>
              <a:ahLst/>
              <a:cxnLst/>
              <a:rect l="l" t="t" r="r" b="b"/>
              <a:pathLst>
                <a:path w="2409" h="2401" extrusionOk="0">
                  <a:moveTo>
                    <a:pt x="1204" y="474"/>
                  </a:moveTo>
                  <a:cubicBezTo>
                    <a:pt x="1606" y="474"/>
                    <a:pt x="1936" y="804"/>
                    <a:pt x="1936" y="1196"/>
                  </a:cubicBezTo>
                  <a:cubicBezTo>
                    <a:pt x="1936" y="1598"/>
                    <a:pt x="1606" y="1928"/>
                    <a:pt x="1204" y="1928"/>
                  </a:cubicBezTo>
                  <a:cubicBezTo>
                    <a:pt x="803" y="1928"/>
                    <a:pt x="473" y="1598"/>
                    <a:pt x="473" y="1196"/>
                  </a:cubicBezTo>
                  <a:cubicBezTo>
                    <a:pt x="473" y="804"/>
                    <a:pt x="803" y="474"/>
                    <a:pt x="1204" y="474"/>
                  </a:cubicBezTo>
                  <a:close/>
                  <a:moveTo>
                    <a:pt x="1204" y="1"/>
                  </a:moveTo>
                  <a:cubicBezTo>
                    <a:pt x="544" y="1"/>
                    <a:pt x="0" y="536"/>
                    <a:pt x="0" y="1196"/>
                  </a:cubicBezTo>
                  <a:cubicBezTo>
                    <a:pt x="0" y="1856"/>
                    <a:pt x="544" y="2401"/>
                    <a:pt x="1204" y="2401"/>
                  </a:cubicBezTo>
                  <a:cubicBezTo>
                    <a:pt x="1865" y="2401"/>
                    <a:pt x="2409" y="1856"/>
                    <a:pt x="2409" y="1196"/>
                  </a:cubicBezTo>
                  <a:cubicBezTo>
                    <a:pt x="2409" y="536"/>
                    <a:pt x="1865"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915" name="Google Shape;2915;p42"/>
            <p:cNvSpPr/>
            <p:nvPr/>
          </p:nvSpPr>
          <p:spPr>
            <a:xfrm>
              <a:off x="6203850" y="2597975"/>
              <a:ext cx="60225" cy="59800"/>
            </a:xfrm>
            <a:custGeom>
              <a:avLst/>
              <a:gdLst/>
              <a:ahLst/>
              <a:cxnLst/>
              <a:rect l="l" t="t" r="r" b="b"/>
              <a:pathLst>
                <a:path w="2409" h="2392" extrusionOk="0">
                  <a:moveTo>
                    <a:pt x="1204" y="474"/>
                  </a:moveTo>
                  <a:cubicBezTo>
                    <a:pt x="1606" y="474"/>
                    <a:pt x="1936" y="804"/>
                    <a:pt x="1936" y="1196"/>
                  </a:cubicBezTo>
                  <a:cubicBezTo>
                    <a:pt x="1936" y="1598"/>
                    <a:pt x="1606" y="1928"/>
                    <a:pt x="1204" y="1928"/>
                  </a:cubicBezTo>
                  <a:cubicBezTo>
                    <a:pt x="803" y="1928"/>
                    <a:pt x="473" y="1598"/>
                    <a:pt x="473" y="1196"/>
                  </a:cubicBezTo>
                  <a:cubicBezTo>
                    <a:pt x="473" y="804"/>
                    <a:pt x="803" y="474"/>
                    <a:pt x="1204" y="474"/>
                  </a:cubicBezTo>
                  <a:close/>
                  <a:moveTo>
                    <a:pt x="1204" y="1"/>
                  </a:moveTo>
                  <a:cubicBezTo>
                    <a:pt x="544" y="1"/>
                    <a:pt x="0" y="536"/>
                    <a:pt x="0" y="1196"/>
                  </a:cubicBezTo>
                  <a:cubicBezTo>
                    <a:pt x="0" y="1856"/>
                    <a:pt x="544" y="2392"/>
                    <a:pt x="1204" y="2392"/>
                  </a:cubicBezTo>
                  <a:cubicBezTo>
                    <a:pt x="1865" y="2392"/>
                    <a:pt x="2409" y="1856"/>
                    <a:pt x="2409" y="1196"/>
                  </a:cubicBezTo>
                  <a:cubicBezTo>
                    <a:pt x="2409" y="536"/>
                    <a:pt x="1865"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916" name="Google Shape;2916;p42"/>
            <p:cNvSpPr/>
            <p:nvPr/>
          </p:nvSpPr>
          <p:spPr>
            <a:xfrm>
              <a:off x="6281450" y="2459475"/>
              <a:ext cx="143425" cy="11850"/>
            </a:xfrm>
            <a:custGeom>
              <a:avLst/>
              <a:gdLst/>
              <a:ahLst/>
              <a:cxnLst/>
              <a:rect l="l" t="t" r="r" b="b"/>
              <a:pathLst>
                <a:path w="5737" h="474" extrusionOk="0">
                  <a:moveTo>
                    <a:pt x="259" y="1"/>
                  </a:moveTo>
                  <a:cubicBezTo>
                    <a:pt x="143" y="1"/>
                    <a:pt x="27" y="90"/>
                    <a:pt x="18" y="206"/>
                  </a:cubicBezTo>
                  <a:cubicBezTo>
                    <a:pt x="1" y="358"/>
                    <a:pt x="108" y="474"/>
                    <a:pt x="250" y="474"/>
                  </a:cubicBezTo>
                  <a:lnTo>
                    <a:pt x="5478" y="474"/>
                  </a:lnTo>
                  <a:cubicBezTo>
                    <a:pt x="5603" y="474"/>
                    <a:pt x="5710" y="385"/>
                    <a:pt x="5719" y="269"/>
                  </a:cubicBezTo>
                  <a:cubicBezTo>
                    <a:pt x="5737" y="126"/>
                    <a:pt x="5630" y="1"/>
                    <a:pt x="5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917" name="Google Shape;2917;p42"/>
            <p:cNvSpPr/>
            <p:nvPr/>
          </p:nvSpPr>
          <p:spPr>
            <a:xfrm>
              <a:off x="6281450" y="2540675"/>
              <a:ext cx="143425" cy="11850"/>
            </a:xfrm>
            <a:custGeom>
              <a:avLst/>
              <a:gdLst/>
              <a:ahLst/>
              <a:cxnLst/>
              <a:rect l="l" t="t" r="r" b="b"/>
              <a:pathLst>
                <a:path w="5737" h="474" extrusionOk="0">
                  <a:moveTo>
                    <a:pt x="259" y="0"/>
                  </a:moveTo>
                  <a:cubicBezTo>
                    <a:pt x="143" y="0"/>
                    <a:pt x="27" y="89"/>
                    <a:pt x="18" y="205"/>
                  </a:cubicBezTo>
                  <a:cubicBezTo>
                    <a:pt x="1" y="348"/>
                    <a:pt x="108" y="473"/>
                    <a:pt x="250" y="473"/>
                  </a:cubicBezTo>
                  <a:lnTo>
                    <a:pt x="5478" y="473"/>
                  </a:lnTo>
                  <a:cubicBezTo>
                    <a:pt x="5603" y="473"/>
                    <a:pt x="5710" y="384"/>
                    <a:pt x="5719" y="268"/>
                  </a:cubicBezTo>
                  <a:cubicBezTo>
                    <a:pt x="5737" y="125"/>
                    <a:pt x="5630" y="0"/>
                    <a:pt x="54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918" name="Google Shape;2918;p42"/>
            <p:cNvSpPr/>
            <p:nvPr/>
          </p:nvSpPr>
          <p:spPr>
            <a:xfrm>
              <a:off x="6281450" y="2621850"/>
              <a:ext cx="62250" cy="11850"/>
            </a:xfrm>
            <a:custGeom>
              <a:avLst/>
              <a:gdLst/>
              <a:ahLst/>
              <a:cxnLst/>
              <a:rect l="l" t="t" r="r" b="b"/>
              <a:pathLst>
                <a:path w="2490" h="474" extrusionOk="0">
                  <a:moveTo>
                    <a:pt x="259" y="0"/>
                  </a:moveTo>
                  <a:cubicBezTo>
                    <a:pt x="143" y="0"/>
                    <a:pt x="27" y="90"/>
                    <a:pt x="18" y="206"/>
                  </a:cubicBezTo>
                  <a:cubicBezTo>
                    <a:pt x="1" y="348"/>
                    <a:pt x="108" y="473"/>
                    <a:pt x="250" y="473"/>
                  </a:cubicBezTo>
                  <a:lnTo>
                    <a:pt x="2231" y="473"/>
                  </a:lnTo>
                  <a:cubicBezTo>
                    <a:pt x="2347" y="473"/>
                    <a:pt x="2454" y="384"/>
                    <a:pt x="2472" y="268"/>
                  </a:cubicBezTo>
                  <a:cubicBezTo>
                    <a:pt x="2490" y="125"/>
                    <a:pt x="2374" y="0"/>
                    <a:pt x="2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919" name="Google Shape;2919;p42"/>
            <p:cNvSpPr/>
            <p:nvPr/>
          </p:nvSpPr>
          <p:spPr>
            <a:xfrm>
              <a:off x="6162125" y="2314300"/>
              <a:ext cx="388100" cy="403700"/>
            </a:xfrm>
            <a:custGeom>
              <a:avLst/>
              <a:gdLst/>
              <a:ahLst/>
              <a:cxnLst/>
              <a:rect l="l" t="t" r="r" b="b"/>
              <a:pathLst>
                <a:path w="15524" h="16148" extrusionOk="0">
                  <a:moveTo>
                    <a:pt x="11616" y="12302"/>
                  </a:moveTo>
                  <a:lnTo>
                    <a:pt x="8574" y="15327"/>
                  </a:lnTo>
                  <a:lnTo>
                    <a:pt x="8574" y="13427"/>
                  </a:lnTo>
                  <a:cubicBezTo>
                    <a:pt x="8574" y="12811"/>
                    <a:pt x="9082" y="12302"/>
                    <a:pt x="9707" y="12302"/>
                  </a:cubicBezTo>
                  <a:close/>
                  <a:moveTo>
                    <a:pt x="12794" y="0"/>
                  </a:moveTo>
                  <a:cubicBezTo>
                    <a:pt x="11455" y="0"/>
                    <a:pt x="10331" y="973"/>
                    <a:pt x="10108" y="2249"/>
                  </a:cubicBezTo>
                  <a:lnTo>
                    <a:pt x="1624" y="2249"/>
                  </a:lnTo>
                  <a:cubicBezTo>
                    <a:pt x="1624" y="2249"/>
                    <a:pt x="19" y="2962"/>
                    <a:pt x="36" y="3845"/>
                  </a:cubicBezTo>
                  <a:lnTo>
                    <a:pt x="36" y="11874"/>
                  </a:lnTo>
                  <a:cubicBezTo>
                    <a:pt x="31" y="11978"/>
                    <a:pt x="77" y="12013"/>
                    <a:pt x="142" y="12013"/>
                  </a:cubicBezTo>
                  <a:cubicBezTo>
                    <a:pt x="271" y="12013"/>
                    <a:pt x="474" y="11874"/>
                    <a:pt x="474" y="11874"/>
                  </a:cubicBezTo>
                  <a:lnTo>
                    <a:pt x="474" y="3845"/>
                  </a:lnTo>
                  <a:cubicBezTo>
                    <a:pt x="474" y="3230"/>
                    <a:pt x="982" y="2721"/>
                    <a:pt x="1607" y="2721"/>
                  </a:cubicBezTo>
                  <a:lnTo>
                    <a:pt x="10064" y="2721"/>
                  </a:lnTo>
                  <a:cubicBezTo>
                    <a:pt x="10064" y="2721"/>
                    <a:pt x="10064" y="2730"/>
                    <a:pt x="10064" y="2730"/>
                  </a:cubicBezTo>
                  <a:cubicBezTo>
                    <a:pt x="10064" y="3935"/>
                    <a:pt x="10849" y="4960"/>
                    <a:pt x="11946" y="5326"/>
                  </a:cubicBezTo>
                  <a:lnTo>
                    <a:pt x="11946" y="11830"/>
                  </a:lnTo>
                  <a:lnTo>
                    <a:pt x="9707" y="11830"/>
                  </a:lnTo>
                  <a:cubicBezTo>
                    <a:pt x="8815" y="11830"/>
                    <a:pt x="8101" y="12552"/>
                    <a:pt x="8101" y="13435"/>
                  </a:cubicBezTo>
                  <a:lnTo>
                    <a:pt x="8101" y="15675"/>
                  </a:lnTo>
                  <a:lnTo>
                    <a:pt x="1624" y="15675"/>
                  </a:lnTo>
                  <a:cubicBezTo>
                    <a:pt x="1624" y="15675"/>
                    <a:pt x="491" y="15157"/>
                    <a:pt x="509" y="14533"/>
                  </a:cubicBezTo>
                  <a:lnTo>
                    <a:pt x="509" y="13177"/>
                  </a:lnTo>
                  <a:cubicBezTo>
                    <a:pt x="503" y="13076"/>
                    <a:pt x="445" y="13042"/>
                    <a:pt x="370" y="13042"/>
                  </a:cubicBezTo>
                  <a:cubicBezTo>
                    <a:pt x="219" y="13042"/>
                    <a:pt x="1" y="13177"/>
                    <a:pt x="1" y="13177"/>
                  </a:cubicBezTo>
                  <a:lnTo>
                    <a:pt x="1" y="14542"/>
                  </a:lnTo>
                  <a:cubicBezTo>
                    <a:pt x="1" y="15425"/>
                    <a:pt x="723" y="16147"/>
                    <a:pt x="1607" y="16147"/>
                  </a:cubicBezTo>
                  <a:lnTo>
                    <a:pt x="8324" y="16147"/>
                  </a:lnTo>
                  <a:cubicBezTo>
                    <a:pt x="8387" y="16147"/>
                    <a:pt x="8449" y="16121"/>
                    <a:pt x="8494" y="16076"/>
                  </a:cubicBezTo>
                  <a:lnTo>
                    <a:pt x="12348" y="12240"/>
                  </a:lnTo>
                  <a:cubicBezTo>
                    <a:pt x="12392" y="12195"/>
                    <a:pt x="12419" y="12142"/>
                    <a:pt x="12419" y="12079"/>
                  </a:cubicBezTo>
                  <a:lnTo>
                    <a:pt x="12419" y="5433"/>
                  </a:lnTo>
                  <a:cubicBezTo>
                    <a:pt x="12535" y="5451"/>
                    <a:pt x="12660" y="5460"/>
                    <a:pt x="12794" y="5460"/>
                  </a:cubicBezTo>
                  <a:cubicBezTo>
                    <a:pt x="14292" y="5460"/>
                    <a:pt x="15523" y="4238"/>
                    <a:pt x="15523" y="2730"/>
                  </a:cubicBezTo>
                  <a:cubicBezTo>
                    <a:pt x="15523" y="2177"/>
                    <a:pt x="15354" y="1642"/>
                    <a:pt x="15033" y="1187"/>
                  </a:cubicBezTo>
                  <a:cubicBezTo>
                    <a:pt x="14984" y="1112"/>
                    <a:pt x="14917" y="1082"/>
                    <a:pt x="14850" y="1082"/>
                  </a:cubicBezTo>
                  <a:cubicBezTo>
                    <a:pt x="14685" y="1082"/>
                    <a:pt x="14522" y="1270"/>
                    <a:pt x="14649" y="1455"/>
                  </a:cubicBezTo>
                  <a:cubicBezTo>
                    <a:pt x="14952" y="1892"/>
                    <a:pt x="15086" y="2418"/>
                    <a:pt x="15033" y="2953"/>
                  </a:cubicBezTo>
                  <a:cubicBezTo>
                    <a:pt x="14926" y="4086"/>
                    <a:pt x="13971" y="4969"/>
                    <a:pt x="12829" y="4987"/>
                  </a:cubicBezTo>
                  <a:cubicBezTo>
                    <a:pt x="12818" y="4987"/>
                    <a:pt x="12807" y="4987"/>
                    <a:pt x="12796" y="4987"/>
                  </a:cubicBezTo>
                  <a:cubicBezTo>
                    <a:pt x="11545" y="4987"/>
                    <a:pt x="10537" y="3977"/>
                    <a:pt x="10537" y="2730"/>
                  </a:cubicBezTo>
                  <a:cubicBezTo>
                    <a:pt x="10537" y="1490"/>
                    <a:pt x="11545" y="473"/>
                    <a:pt x="12794" y="473"/>
                  </a:cubicBezTo>
                  <a:cubicBezTo>
                    <a:pt x="13142" y="473"/>
                    <a:pt x="13472" y="554"/>
                    <a:pt x="13784" y="705"/>
                  </a:cubicBezTo>
                  <a:cubicBezTo>
                    <a:pt x="13822" y="725"/>
                    <a:pt x="13860" y="734"/>
                    <a:pt x="13895" y="734"/>
                  </a:cubicBezTo>
                  <a:cubicBezTo>
                    <a:pt x="14111" y="734"/>
                    <a:pt x="14236" y="401"/>
                    <a:pt x="13998" y="286"/>
                  </a:cubicBezTo>
                  <a:cubicBezTo>
                    <a:pt x="13614" y="99"/>
                    <a:pt x="13213" y="0"/>
                    <a:pt x="1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2920" name="Google Shape;2920;p42"/>
            <p:cNvSpPr/>
            <p:nvPr/>
          </p:nvSpPr>
          <p:spPr>
            <a:xfrm>
              <a:off x="6451850" y="2352625"/>
              <a:ext cx="61125" cy="60325"/>
            </a:xfrm>
            <a:custGeom>
              <a:avLst/>
              <a:gdLst/>
              <a:ahLst/>
              <a:cxnLst/>
              <a:rect l="l" t="t" r="r" b="b"/>
              <a:pathLst>
                <a:path w="2445" h="2413" extrusionOk="0">
                  <a:moveTo>
                    <a:pt x="1220" y="0"/>
                  </a:moveTo>
                  <a:cubicBezTo>
                    <a:pt x="1090" y="0"/>
                    <a:pt x="982" y="109"/>
                    <a:pt x="982" y="234"/>
                  </a:cubicBezTo>
                  <a:lnTo>
                    <a:pt x="982" y="965"/>
                  </a:lnTo>
                  <a:lnTo>
                    <a:pt x="259" y="965"/>
                  </a:lnTo>
                  <a:cubicBezTo>
                    <a:pt x="143" y="965"/>
                    <a:pt x="36" y="1055"/>
                    <a:pt x="18" y="1179"/>
                  </a:cubicBezTo>
                  <a:cubicBezTo>
                    <a:pt x="0" y="1322"/>
                    <a:pt x="116" y="1438"/>
                    <a:pt x="250" y="1438"/>
                  </a:cubicBezTo>
                  <a:lnTo>
                    <a:pt x="982" y="1438"/>
                  </a:lnTo>
                  <a:lnTo>
                    <a:pt x="982" y="2170"/>
                  </a:lnTo>
                  <a:cubicBezTo>
                    <a:pt x="982" y="2303"/>
                    <a:pt x="1090" y="2412"/>
                    <a:pt x="1220" y="2412"/>
                  </a:cubicBezTo>
                  <a:cubicBezTo>
                    <a:pt x="1230" y="2412"/>
                    <a:pt x="1239" y="2412"/>
                    <a:pt x="1249" y="2410"/>
                  </a:cubicBezTo>
                  <a:cubicBezTo>
                    <a:pt x="1374" y="2393"/>
                    <a:pt x="1454" y="2286"/>
                    <a:pt x="1454" y="2161"/>
                  </a:cubicBezTo>
                  <a:lnTo>
                    <a:pt x="1454" y="1438"/>
                  </a:lnTo>
                  <a:lnTo>
                    <a:pt x="2177" y="1438"/>
                  </a:lnTo>
                  <a:cubicBezTo>
                    <a:pt x="2302" y="1438"/>
                    <a:pt x="2409" y="1358"/>
                    <a:pt x="2427" y="1233"/>
                  </a:cubicBezTo>
                  <a:cubicBezTo>
                    <a:pt x="2445" y="1090"/>
                    <a:pt x="2329" y="965"/>
                    <a:pt x="2186" y="965"/>
                  </a:cubicBezTo>
                  <a:lnTo>
                    <a:pt x="1454" y="965"/>
                  </a:lnTo>
                  <a:lnTo>
                    <a:pt x="1454" y="243"/>
                  </a:lnTo>
                  <a:cubicBezTo>
                    <a:pt x="1454" y="127"/>
                    <a:pt x="1374" y="20"/>
                    <a:pt x="1249" y="2"/>
                  </a:cubicBezTo>
                  <a:cubicBezTo>
                    <a:pt x="1239" y="1"/>
                    <a:pt x="1230"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grpSp>
      <p:grpSp>
        <p:nvGrpSpPr>
          <p:cNvPr id="54" name="Google Shape;4145;p70">
            <a:extLst>
              <a:ext uri="{FF2B5EF4-FFF2-40B4-BE49-F238E27FC236}">
                <a16:creationId xmlns:a16="http://schemas.microsoft.com/office/drawing/2014/main" id="{2E819B8D-93C2-504A-A9B2-0BAF344B3B3D}"/>
              </a:ext>
            </a:extLst>
          </p:cNvPr>
          <p:cNvGrpSpPr/>
          <p:nvPr/>
        </p:nvGrpSpPr>
        <p:grpSpPr>
          <a:xfrm>
            <a:off x="4262832" y="1728763"/>
            <a:ext cx="618329" cy="587869"/>
            <a:chOff x="2879567" y="2072861"/>
            <a:chExt cx="378008" cy="373996"/>
          </a:xfrm>
        </p:grpSpPr>
        <p:sp>
          <p:nvSpPr>
            <p:cNvPr id="55" name="Google Shape;4146;p70">
              <a:extLst>
                <a:ext uri="{FF2B5EF4-FFF2-40B4-BE49-F238E27FC236}">
                  <a16:creationId xmlns:a16="http://schemas.microsoft.com/office/drawing/2014/main" id="{161B3B62-1D48-C44B-9BC9-EE32DD7B6D66}"/>
                </a:ext>
              </a:extLst>
            </p:cNvPr>
            <p:cNvSpPr/>
            <p:nvPr/>
          </p:nvSpPr>
          <p:spPr>
            <a:xfrm>
              <a:off x="3006584" y="2223254"/>
              <a:ext cx="124994" cy="218287"/>
            </a:xfrm>
            <a:custGeom>
              <a:avLst/>
              <a:gdLst/>
              <a:ahLst/>
              <a:cxnLst/>
              <a:rect l="l" t="t" r="r" b="b"/>
              <a:pathLst>
                <a:path w="5390" h="9413" extrusionOk="0">
                  <a:moveTo>
                    <a:pt x="2694" y="0"/>
                  </a:moveTo>
                  <a:cubicBezTo>
                    <a:pt x="1768" y="0"/>
                    <a:pt x="1009" y="754"/>
                    <a:pt x="1009" y="1696"/>
                  </a:cubicBezTo>
                  <a:cubicBezTo>
                    <a:pt x="1009" y="2374"/>
                    <a:pt x="1401" y="2954"/>
                    <a:pt x="1981" y="3222"/>
                  </a:cubicBezTo>
                  <a:cubicBezTo>
                    <a:pt x="839" y="3543"/>
                    <a:pt x="1" y="4587"/>
                    <a:pt x="1" y="5827"/>
                  </a:cubicBezTo>
                  <a:lnTo>
                    <a:pt x="1" y="9413"/>
                  </a:lnTo>
                  <a:lnTo>
                    <a:pt x="5389" y="9413"/>
                  </a:lnTo>
                  <a:lnTo>
                    <a:pt x="5389" y="5827"/>
                  </a:lnTo>
                  <a:cubicBezTo>
                    <a:pt x="5389" y="4587"/>
                    <a:pt x="4551" y="3543"/>
                    <a:pt x="3409" y="3222"/>
                  </a:cubicBezTo>
                  <a:cubicBezTo>
                    <a:pt x="4015" y="2945"/>
                    <a:pt x="4426" y="2312"/>
                    <a:pt x="4381" y="1598"/>
                  </a:cubicBezTo>
                  <a:cubicBezTo>
                    <a:pt x="4336" y="733"/>
                    <a:pt x="3623" y="37"/>
                    <a:pt x="2757" y="1"/>
                  </a:cubicBezTo>
                  <a:cubicBezTo>
                    <a:pt x="2736" y="1"/>
                    <a:pt x="2715" y="0"/>
                    <a:pt x="26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47;p70">
              <a:extLst>
                <a:ext uri="{FF2B5EF4-FFF2-40B4-BE49-F238E27FC236}">
                  <a16:creationId xmlns:a16="http://schemas.microsoft.com/office/drawing/2014/main" id="{D575296B-C764-D541-8872-E4737B6AD36E}"/>
                </a:ext>
              </a:extLst>
            </p:cNvPr>
            <p:cNvSpPr/>
            <p:nvPr/>
          </p:nvSpPr>
          <p:spPr>
            <a:xfrm>
              <a:off x="2943899" y="2306208"/>
              <a:ext cx="125388" cy="135337"/>
            </a:xfrm>
            <a:custGeom>
              <a:avLst/>
              <a:gdLst/>
              <a:ahLst/>
              <a:cxnLst/>
              <a:rect l="l" t="t" r="r" b="b"/>
              <a:pathLst>
                <a:path w="5407" h="5836" extrusionOk="0">
                  <a:moveTo>
                    <a:pt x="2702" y="0"/>
                  </a:moveTo>
                  <a:cubicBezTo>
                    <a:pt x="1768" y="0"/>
                    <a:pt x="1009" y="763"/>
                    <a:pt x="1009" y="1697"/>
                  </a:cubicBezTo>
                  <a:cubicBezTo>
                    <a:pt x="1009" y="2375"/>
                    <a:pt x="1410" y="2963"/>
                    <a:pt x="1981" y="3231"/>
                  </a:cubicBezTo>
                  <a:cubicBezTo>
                    <a:pt x="839" y="3543"/>
                    <a:pt x="1" y="4587"/>
                    <a:pt x="1" y="5836"/>
                  </a:cubicBezTo>
                  <a:lnTo>
                    <a:pt x="5407" y="5836"/>
                  </a:lnTo>
                  <a:cubicBezTo>
                    <a:pt x="5407" y="4587"/>
                    <a:pt x="4559" y="3543"/>
                    <a:pt x="3418" y="3231"/>
                  </a:cubicBezTo>
                  <a:cubicBezTo>
                    <a:pt x="4024" y="2946"/>
                    <a:pt x="4435" y="2321"/>
                    <a:pt x="4390" y="1599"/>
                  </a:cubicBezTo>
                  <a:cubicBezTo>
                    <a:pt x="4345" y="733"/>
                    <a:pt x="3641" y="37"/>
                    <a:pt x="2766" y="2"/>
                  </a:cubicBezTo>
                  <a:cubicBezTo>
                    <a:pt x="2745" y="1"/>
                    <a:pt x="2724" y="0"/>
                    <a:pt x="2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48;p70">
              <a:extLst>
                <a:ext uri="{FF2B5EF4-FFF2-40B4-BE49-F238E27FC236}">
                  <a16:creationId xmlns:a16="http://schemas.microsoft.com/office/drawing/2014/main" id="{72F26C5B-9C16-A748-95BA-6EDBBFA96008}"/>
                </a:ext>
              </a:extLst>
            </p:cNvPr>
            <p:cNvSpPr/>
            <p:nvPr/>
          </p:nvSpPr>
          <p:spPr>
            <a:xfrm>
              <a:off x="3069269" y="2306208"/>
              <a:ext cx="125203" cy="135337"/>
            </a:xfrm>
            <a:custGeom>
              <a:avLst/>
              <a:gdLst/>
              <a:ahLst/>
              <a:cxnLst/>
              <a:rect l="l" t="t" r="r" b="b"/>
              <a:pathLst>
                <a:path w="5399" h="5836" extrusionOk="0">
                  <a:moveTo>
                    <a:pt x="2703" y="0"/>
                  </a:moveTo>
                  <a:cubicBezTo>
                    <a:pt x="1768" y="0"/>
                    <a:pt x="1009" y="763"/>
                    <a:pt x="1009" y="1697"/>
                  </a:cubicBezTo>
                  <a:cubicBezTo>
                    <a:pt x="1009" y="2375"/>
                    <a:pt x="1402" y="2963"/>
                    <a:pt x="1981" y="3231"/>
                  </a:cubicBezTo>
                  <a:cubicBezTo>
                    <a:pt x="840" y="3543"/>
                    <a:pt x="1" y="4587"/>
                    <a:pt x="1" y="5836"/>
                  </a:cubicBezTo>
                  <a:lnTo>
                    <a:pt x="5398" y="5836"/>
                  </a:lnTo>
                  <a:cubicBezTo>
                    <a:pt x="5398" y="4587"/>
                    <a:pt x="4560" y="3543"/>
                    <a:pt x="3418" y="3231"/>
                  </a:cubicBezTo>
                  <a:cubicBezTo>
                    <a:pt x="4024" y="2946"/>
                    <a:pt x="4426" y="2321"/>
                    <a:pt x="4390" y="1599"/>
                  </a:cubicBezTo>
                  <a:cubicBezTo>
                    <a:pt x="4345" y="733"/>
                    <a:pt x="3632" y="37"/>
                    <a:pt x="2766" y="2"/>
                  </a:cubicBezTo>
                  <a:cubicBezTo>
                    <a:pt x="2745" y="1"/>
                    <a:pt x="2724" y="0"/>
                    <a:pt x="2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49;p70">
              <a:extLst>
                <a:ext uri="{FF2B5EF4-FFF2-40B4-BE49-F238E27FC236}">
                  <a16:creationId xmlns:a16="http://schemas.microsoft.com/office/drawing/2014/main" id="{158FAC9C-458B-9944-BFB0-CF4C077C5881}"/>
                </a:ext>
              </a:extLst>
            </p:cNvPr>
            <p:cNvSpPr/>
            <p:nvPr/>
          </p:nvSpPr>
          <p:spPr>
            <a:xfrm>
              <a:off x="3019408" y="2078241"/>
              <a:ext cx="99531" cy="115254"/>
            </a:xfrm>
            <a:custGeom>
              <a:avLst/>
              <a:gdLst/>
              <a:ahLst/>
              <a:cxnLst/>
              <a:rect l="l" t="t" r="r" b="b"/>
              <a:pathLst>
                <a:path w="4292" h="4970" extrusionOk="0">
                  <a:moveTo>
                    <a:pt x="2151" y="1"/>
                  </a:moveTo>
                  <a:cubicBezTo>
                    <a:pt x="964" y="1"/>
                    <a:pt x="1" y="964"/>
                    <a:pt x="1" y="2151"/>
                  </a:cubicBezTo>
                  <a:cubicBezTo>
                    <a:pt x="1" y="3194"/>
                    <a:pt x="750" y="4069"/>
                    <a:pt x="1732" y="4256"/>
                  </a:cubicBezTo>
                  <a:lnTo>
                    <a:pt x="2151" y="4970"/>
                  </a:lnTo>
                  <a:lnTo>
                    <a:pt x="2561" y="4256"/>
                  </a:lnTo>
                  <a:cubicBezTo>
                    <a:pt x="3552" y="4069"/>
                    <a:pt x="4292" y="3194"/>
                    <a:pt x="4292" y="2151"/>
                  </a:cubicBezTo>
                  <a:cubicBezTo>
                    <a:pt x="4292" y="964"/>
                    <a:pt x="3329" y="1"/>
                    <a:pt x="2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50;p70">
              <a:extLst>
                <a:ext uri="{FF2B5EF4-FFF2-40B4-BE49-F238E27FC236}">
                  <a16:creationId xmlns:a16="http://schemas.microsoft.com/office/drawing/2014/main" id="{355A4480-1808-BA44-9E89-520DE3797A3C}"/>
                </a:ext>
              </a:extLst>
            </p:cNvPr>
            <p:cNvSpPr/>
            <p:nvPr/>
          </p:nvSpPr>
          <p:spPr>
            <a:xfrm>
              <a:off x="2886594" y="2187238"/>
              <a:ext cx="100992" cy="104123"/>
            </a:xfrm>
            <a:custGeom>
              <a:avLst/>
              <a:gdLst/>
              <a:ahLst/>
              <a:cxnLst/>
              <a:rect l="l" t="t" r="r" b="b"/>
              <a:pathLst>
                <a:path w="4355" h="4490" extrusionOk="0">
                  <a:moveTo>
                    <a:pt x="2202" y="0"/>
                  </a:moveTo>
                  <a:cubicBezTo>
                    <a:pt x="2170" y="0"/>
                    <a:pt x="2138" y="1"/>
                    <a:pt x="2106" y="2"/>
                  </a:cubicBezTo>
                  <a:cubicBezTo>
                    <a:pt x="1000" y="56"/>
                    <a:pt x="108" y="948"/>
                    <a:pt x="63" y="2045"/>
                  </a:cubicBezTo>
                  <a:cubicBezTo>
                    <a:pt x="1" y="3276"/>
                    <a:pt x="982" y="4293"/>
                    <a:pt x="2204" y="4293"/>
                  </a:cubicBezTo>
                  <a:cubicBezTo>
                    <a:pt x="2454" y="4293"/>
                    <a:pt x="2695" y="4248"/>
                    <a:pt x="2918" y="4177"/>
                  </a:cubicBezTo>
                  <a:lnTo>
                    <a:pt x="3569" y="4489"/>
                  </a:lnTo>
                  <a:lnTo>
                    <a:pt x="3569" y="3802"/>
                  </a:lnTo>
                  <a:cubicBezTo>
                    <a:pt x="4042" y="3410"/>
                    <a:pt x="4354" y="2812"/>
                    <a:pt x="4354" y="2152"/>
                  </a:cubicBezTo>
                  <a:cubicBezTo>
                    <a:pt x="4354" y="962"/>
                    <a:pt x="3390" y="0"/>
                    <a:pt x="2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51;p70">
              <a:extLst>
                <a:ext uri="{FF2B5EF4-FFF2-40B4-BE49-F238E27FC236}">
                  <a16:creationId xmlns:a16="http://schemas.microsoft.com/office/drawing/2014/main" id="{161BD67C-B9F1-E44B-8792-D8DF8406F54B}"/>
                </a:ext>
              </a:extLst>
            </p:cNvPr>
            <p:cNvSpPr/>
            <p:nvPr/>
          </p:nvSpPr>
          <p:spPr>
            <a:xfrm>
              <a:off x="3151411" y="2187238"/>
              <a:ext cx="100784" cy="104123"/>
            </a:xfrm>
            <a:custGeom>
              <a:avLst/>
              <a:gdLst/>
              <a:ahLst/>
              <a:cxnLst/>
              <a:rect l="l" t="t" r="r" b="b"/>
              <a:pathLst>
                <a:path w="4346" h="4490" extrusionOk="0">
                  <a:moveTo>
                    <a:pt x="2153" y="0"/>
                  </a:moveTo>
                  <a:cubicBezTo>
                    <a:pt x="965" y="0"/>
                    <a:pt x="1" y="962"/>
                    <a:pt x="1" y="2152"/>
                  </a:cubicBezTo>
                  <a:cubicBezTo>
                    <a:pt x="1" y="2812"/>
                    <a:pt x="304" y="3410"/>
                    <a:pt x="786" y="3802"/>
                  </a:cubicBezTo>
                  <a:lnTo>
                    <a:pt x="786" y="4489"/>
                  </a:lnTo>
                  <a:lnTo>
                    <a:pt x="1437" y="4177"/>
                  </a:lnTo>
                  <a:cubicBezTo>
                    <a:pt x="1660" y="4248"/>
                    <a:pt x="1901" y="4293"/>
                    <a:pt x="2151" y="4293"/>
                  </a:cubicBezTo>
                  <a:cubicBezTo>
                    <a:pt x="3364" y="4293"/>
                    <a:pt x="4345" y="3276"/>
                    <a:pt x="4292" y="2045"/>
                  </a:cubicBezTo>
                  <a:cubicBezTo>
                    <a:pt x="4238" y="948"/>
                    <a:pt x="3346" y="56"/>
                    <a:pt x="2249" y="2"/>
                  </a:cubicBezTo>
                  <a:cubicBezTo>
                    <a:pt x="2217" y="1"/>
                    <a:pt x="2185" y="0"/>
                    <a:pt x="2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52;p70">
              <a:extLst>
                <a:ext uri="{FF2B5EF4-FFF2-40B4-BE49-F238E27FC236}">
                  <a16:creationId xmlns:a16="http://schemas.microsoft.com/office/drawing/2014/main" id="{847AC89D-0032-9545-8CC7-34D1266B2125}"/>
                </a:ext>
              </a:extLst>
            </p:cNvPr>
            <p:cNvSpPr/>
            <p:nvPr/>
          </p:nvSpPr>
          <p:spPr>
            <a:xfrm>
              <a:off x="2938310" y="2217897"/>
              <a:ext cx="208177" cy="228932"/>
            </a:xfrm>
            <a:custGeom>
              <a:avLst/>
              <a:gdLst/>
              <a:ahLst/>
              <a:cxnLst/>
              <a:rect l="l" t="t" r="r" b="b"/>
              <a:pathLst>
                <a:path w="8977" h="9872" extrusionOk="0">
                  <a:moveTo>
                    <a:pt x="5648" y="473"/>
                  </a:moveTo>
                  <a:cubicBezTo>
                    <a:pt x="6451" y="473"/>
                    <a:pt x="7102" y="1124"/>
                    <a:pt x="7102" y="1927"/>
                  </a:cubicBezTo>
                  <a:cubicBezTo>
                    <a:pt x="7102" y="2489"/>
                    <a:pt x="6772" y="3007"/>
                    <a:pt x="6263" y="3248"/>
                  </a:cubicBezTo>
                  <a:cubicBezTo>
                    <a:pt x="6067" y="3337"/>
                    <a:pt x="6094" y="3631"/>
                    <a:pt x="6299" y="3685"/>
                  </a:cubicBezTo>
                  <a:cubicBezTo>
                    <a:pt x="6585" y="3765"/>
                    <a:pt x="6852" y="3899"/>
                    <a:pt x="7084" y="4068"/>
                  </a:cubicBezTo>
                  <a:cubicBezTo>
                    <a:pt x="6986" y="4158"/>
                    <a:pt x="6888" y="4265"/>
                    <a:pt x="6808" y="4381"/>
                  </a:cubicBezTo>
                  <a:cubicBezTo>
                    <a:pt x="6362" y="4978"/>
                    <a:pt x="6299" y="5754"/>
                    <a:pt x="6638" y="6397"/>
                  </a:cubicBezTo>
                  <a:cubicBezTo>
                    <a:pt x="6754" y="6620"/>
                    <a:pt x="6915" y="6825"/>
                    <a:pt x="7102" y="6986"/>
                  </a:cubicBezTo>
                  <a:cubicBezTo>
                    <a:pt x="6451" y="7289"/>
                    <a:pt x="5924" y="7833"/>
                    <a:pt x="5639" y="8493"/>
                  </a:cubicBezTo>
                  <a:cubicBezTo>
                    <a:pt x="5362" y="7833"/>
                    <a:pt x="4845" y="7289"/>
                    <a:pt x="4185" y="6986"/>
                  </a:cubicBezTo>
                  <a:cubicBezTo>
                    <a:pt x="4613" y="6620"/>
                    <a:pt x="4872" y="6085"/>
                    <a:pt x="4872" y="5505"/>
                  </a:cubicBezTo>
                  <a:cubicBezTo>
                    <a:pt x="4872" y="4934"/>
                    <a:pt x="4613" y="4407"/>
                    <a:pt x="4212" y="4059"/>
                  </a:cubicBezTo>
                  <a:cubicBezTo>
                    <a:pt x="4453" y="3890"/>
                    <a:pt x="4711" y="3765"/>
                    <a:pt x="4988" y="3685"/>
                  </a:cubicBezTo>
                  <a:cubicBezTo>
                    <a:pt x="5193" y="3631"/>
                    <a:pt x="5220" y="3337"/>
                    <a:pt x="5023" y="3248"/>
                  </a:cubicBezTo>
                  <a:cubicBezTo>
                    <a:pt x="4515" y="3007"/>
                    <a:pt x="4185" y="2489"/>
                    <a:pt x="4185" y="1927"/>
                  </a:cubicBezTo>
                  <a:cubicBezTo>
                    <a:pt x="4185" y="1124"/>
                    <a:pt x="4845" y="473"/>
                    <a:pt x="5648" y="473"/>
                  </a:cubicBezTo>
                  <a:close/>
                  <a:moveTo>
                    <a:pt x="5648" y="0"/>
                  </a:moveTo>
                  <a:cubicBezTo>
                    <a:pt x="4577" y="0"/>
                    <a:pt x="3712" y="866"/>
                    <a:pt x="3712" y="1927"/>
                  </a:cubicBezTo>
                  <a:cubicBezTo>
                    <a:pt x="3712" y="2498"/>
                    <a:pt x="3971" y="3042"/>
                    <a:pt x="4399" y="3399"/>
                  </a:cubicBezTo>
                  <a:cubicBezTo>
                    <a:pt x="4185" y="3506"/>
                    <a:pt x="3980" y="3631"/>
                    <a:pt x="3801" y="3783"/>
                  </a:cubicBezTo>
                  <a:cubicBezTo>
                    <a:pt x="3543" y="3649"/>
                    <a:pt x="3248" y="3578"/>
                    <a:pt x="2945" y="3578"/>
                  </a:cubicBezTo>
                  <a:cubicBezTo>
                    <a:pt x="1874" y="3578"/>
                    <a:pt x="1009" y="4443"/>
                    <a:pt x="1009" y="5505"/>
                  </a:cubicBezTo>
                  <a:cubicBezTo>
                    <a:pt x="1009" y="6085"/>
                    <a:pt x="1268" y="6620"/>
                    <a:pt x="1696" y="6986"/>
                  </a:cubicBezTo>
                  <a:cubicBezTo>
                    <a:pt x="679" y="7458"/>
                    <a:pt x="1" y="8493"/>
                    <a:pt x="1" y="9644"/>
                  </a:cubicBezTo>
                  <a:cubicBezTo>
                    <a:pt x="1" y="9796"/>
                    <a:pt x="119" y="9871"/>
                    <a:pt x="237" y="9871"/>
                  </a:cubicBezTo>
                  <a:cubicBezTo>
                    <a:pt x="356" y="9871"/>
                    <a:pt x="474" y="9796"/>
                    <a:pt x="474" y="9644"/>
                  </a:cubicBezTo>
                  <a:cubicBezTo>
                    <a:pt x="474" y="8538"/>
                    <a:pt x="1223" y="7565"/>
                    <a:pt x="2285" y="7271"/>
                  </a:cubicBezTo>
                  <a:cubicBezTo>
                    <a:pt x="2490" y="7209"/>
                    <a:pt x="2517" y="6914"/>
                    <a:pt x="2320" y="6825"/>
                  </a:cubicBezTo>
                  <a:cubicBezTo>
                    <a:pt x="1812" y="6584"/>
                    <a:pt x="1482" y="6067"/>
                    <a:pt x="1482" y="5505"/>
                  </a:cubicBezTo>
                  <a:cubicBezTo>
                    <a:pt x="1482" y="4702"/>
                    <a:pt x="2142" y="4051"/>
                    <a:pt x="2945" y="4051"/>
                  </a:cubicBezTo>
                  <a:cubicBezTo>
                    <a:pt x="3748" y="4051"/>
                    <a:pt x="4399" y="4702"/>
                    <a:pt x="4399" y="5505"/>
                  </a:cubicBezTo>
                  <a:cubicBezTo>
                    <a:pt x="4399" y="6067"/>
                    <a:pt x="4069" y="6584"/>
                    <a:pt x="3560" y="6825"/>
                  </a:cubicBezTo>
                  <a:cubicBezTo>
                    <a:pt x="3364" y="6914"/>
                    <a:pt x="3391" y="7209"/>
                    <a:pt x="3596" y="7271"/>
                  </a:cubicBezTo>
                  <a:cubicBezTo>
                    <a:pt x="4667" y="7565"/>
                    <a:pt x="5407" y="8538"/>
                    <a:pt x="5407" y="9644"/>
                  </a:cubicBezTo>
                  <a:cubicBezTo>
                    <a:pt x="5407" y="9796"/>
                    <a:pt x="5525" y="9871"/>
                    <a:pt x="5643" y="9871"/>
                  </a:cubicBezTo>
                  <a:cubicBezTo>
                    <a:pt x="5762" y="9871"/>
                    <a:pt x="5880" y="9796"/>
                    <a:pt x="5880" y="9644"/>
                  </a:cubicBezTo>
                  <a:cubicBezTo>
                    <a:pt x="5880" y="9394"/>
                    <a:pt x="5916" y="9153"/>
                    <a:pt x="5987" y="8921"/>
                  </a:cubicBezTo>
                  <a:cubicBezTo>
                    <a:pt x="6237" y="8127"/>
                    <a:pt x="6888" y="7494"/>
                    <a:pt x="7691" y="7271"/>
                  </a:cubicBezTo>
                  <a:cubicBezTo>
                    <a:pt x="7896" y="7209"/>
                    <a:pt x="7923" y="6914"/>
                    <a:pt x="7727" y="6825"/>
                  </a:cubicBezTo>
                  <a:cubicBezTo>
                    <a:pt x="7441" y="6691"/>
                    <a:pt x="7200" y="6459"/>
                    <a:pt x="7057" y="6183"/>
                  </a:cubicBezTo>
                  <a:cubicBezTo>
                    <a:pt x="6799" y="5692"/>
                    <a:pt x="6843" y="5121"/>
                    <a:pt x="7182" y="4657"/>
                  </a:cubicBezTo>
                  <a:cubicBezTo>
                    <a:pt x="7468" y="4273"/>
                    <a:pt x="7901" y="4054"/>
                    <a:pt x="8356" y="4054"/>
                  </a:cubicBezTo>
                  <a:cubicBezTo>
                    <a:pt x="8440" y="4054"/>
                    <a:pt x="8525" y="4062"/>
                    <a:pt x="8610" y="4077"/>
                  </a:cubicBezTo>
                  <a:cubicBezTo>
                    <a:pt x="8626" y="4080"/>
                    <a:pt x="8642" y="4082"/>
                    <a:pt x="8657" y="4082"/>
                  </a:cubicBezTo>
                  <a:cubicBezTo>
                    <a:pt x="8921" y="4082"/>
                    <a:pt x="8977" y="3664"/>
                    <a:pt x="8690" y="3604"/>
                  </a:cubicBezTo>
                  <a:cubicBezTo>
                    <a:pt x="8580" y="3585"/>
                    <a:pt x="8469" y="3576"/>
                    <a:pt x="8358" y="3576"/>
                  </a:cubicBezTo>
                  <a:cubicBezTo>
                    <a:pt x="8058" y="3576"/>
                    <a:pt x="7762" y="3646"/>
                    <a:pt x="7495" y="3783"/>
                  </a:cubicBezTo>
                  <a:cubicBezTo>
                    <a:pt x="7307" y="3631"/>
                    <a:pt x="7102" y="3506"/>
                    <a:pt x="6888" y="3399"/>
                  </a:cubicBezTo>
                  <a:cubicBezTo>
                    <a:pt x="7316" y="3042"/>
                    <a:pt x="7575" y="2498"/>
                    <a:pt x="7575" y="1927"/>
                  </a:cubicBezTo>
                  <a:cubicBezTo>
                    <a:pt x="7575" y="866"/>
                    <a:pt x="6710" y="0"/>
                    <a:pt x="5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53;p70">
              <a:extLst>
                <a:ext uri="{FF2B5EF4-FFF2-40B4-BE49-F238E27FC236}">
                  <a16:creationId xmlns:a16="http://schemas.microsoft.com/office/drawing/2014/main" id="{043E7B00-EB96-8940-82D6-F922B912EBDC}"/>
                </a:ext>
              </a:extLst>
            </p:cNvPr>
            <p:cNvSpPr/>
            <p:nvPr/>
          </p:nvSpPr>
          <p:spPr>
            <a:xfrm>
              <a:off x="3141486" y="2321537"/>
              <a:ext cx="58763" cy="125319"/>
            </a:xfrm>
            <a:custGeom>
              <a:avLst/>
              <a:gdLst/>
              <a:ahLst/>
              <a:cxnLst/>
              <a:rect l="l" t="t" r="r" b="b"/>
              <a:pathLst>
                <a:path w="2534" h="5404" extrusionOk="0">
                  <a:moveTo>
                    <a:pt x="1091" y="1"/>
                  </a:moveTo>
                  <a:cubicBezTo>
                    <a:pt x="932" y="1"/>
                    <a:pt x="769" y="167"/>
                    <a:pt x="866" y="349"/>
                  </a:cubicBezTo>
                  <a:cubicBezTo>
                    <a:pt x="1053" y="688"/>
                    <a:pt x="1089" y="1107"/>
                    <a:pt x="964" y="1491"/>
                  </a:cubicBezTo>
                  <a:cubicBezTo>
                    <a:pt x="830" y="1874"/>
                    <a:pt x="562" y="2195"/>
                    <a:pt x="206" y="2356"/>
                  </a:cubicBezTo>
                  <a:cubicBezTo>
                    <a:pt x="0" y="2454"/>
                    <a:pt x="45" y="2740"/>
                    <a:pt x="241" y="2802"/>
                  </a:cubicBezTo>
                  <a:cubicBezTo>
                    <a:pt x="1285" y="3096"/>
                    <a:pt x="2061" y="4122"/>
                    <a:pt x="2052" y="5175"/>
                  </a:cubicBezTo>
                  <a:cubicBezTo>
                    <a:pt x="2048" y="5325"/>
                    <a:pt x="2169" y="5404"/>
                    <a:pt x="2290" y="5404"/>
                  </a:cubicBezTo>
                  <a:cubicBezTo>
                    <a:pt x="2405" y="5404"/>
                    <a:pt x="2521" y="5332"/>
                    <a:pt x="2525" y="5184"/>
                  </a:cubicBezTo>
                  <a:cubicBezTo>
                    <a:pt x="2534" y="4104"/>
                    <a:pt x="1865" y="3052"/>
                    <a:pt x="884" y="2552"/>
                  </a:cubicBezTo>
                  <a:cubicBezTo>
                    <a:pt x="901" y="2517"/>
                    <a:pt x="901" y="2481"/>
                    <a:pt x="901" y="2445"/>
                  </a:cubicBezTo>
                  <a:cubicBezTo>
                    <a:pt x="1133" y="2222"/>
                    <a:pt x="1312" y="1946"/>
                    <a:pt x="1410" y="1633"/>
                  </a:cubicBezTo>
                  <a:cubicBezTo>
                    <a:pt x="1579" y="1134"/>
                    <a:pt x="1535" y="581"/>
                    <a:pt x="1285" y="126"/>
                  </a:cubicBezTo>
                  <a:cubicBezTo>
                    <a:pt x="1239" y="37"/>
                    <a:pt x="1166" y="1"/>
                    <a:pt x="10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54;p70">
              <a:extLst>
                <a:ext uri="{FF2B5EF4-FFF2-40B4-BE49-F238E27FC236}">
                  <a16:creationId xmlns:a16="http://schemas.microsoft.com/office/drawing/2014/main" id="{B529D174-BBD0-0145-BADB-C3C08AD00FE6}"/>
                </a:ext>
              </a:extLst>
            </p:cNvPr>
            <p:cNvSpPr/>
            <p:nvPr/>
          </p:nvSpPr>
          <p:spPr>
            <a:xfrm>
              <a:off x="3014051" y="2072861"/>
              <a:ext cx="110477" cy="126177"/>
            </a:xfrm>
            <a:custGeom>
              <a:avLst/>
              <a:gdLst/>
              <a:ahLst/>
              <a:cxnLst/>
              <a:rect l="l" t="t" r="r" b="b"/>
              <a:pathLst>
                <a:path w="4764" h="5441" extrusionOk="0">
                  <a:moveTo>
                    <a:pt x="2382" y="474"/>
                  </a:moveTo>
                  <a:cubicBezTo>
                    <a:pt x="3435" y="474"/>
                    <a:pt x="4291" y="1330"/>
                    <a:pt x="4291" y="2383"/>
                  </a:cubicBezTo>
                  <a:cubicBezTo>
                    <a:pt x="4291" y="3293"/>
                    <a:pt x="3640" y="4087"/>
                    <a:pt x="2748" y="4256"/>
                  </a:cubicBezTo>
                  <a:cubicBezTo>
                    <a:pt x="2676" y="4274"/>
                    <a:pt x="2623" y="4310"/>
                    <a:pt x="2587" y="4372"/>
                  </a:cubicBezTo>
                  <a:lnTo>
                    <a:pt x="2382" y="4729"/>
                  </a:lnTo>
                  <a:lnTo>
                    <a:pt x="2168" y="4372"/>
                  </a:lnTo>
                  <a:cubicBezTo>
                    <a:pt x="2132" y="4310"/>
                    <a:pt x="2079" y="4274"/>
                    <a:pt x="2007" y="4256"/>
                  </a:cubicBezTo>
                  <a:cubicBezTo>
                    <a:pt x="1115" y="4087"/>
                    <a:pt x="464" y="3293"/>
                    <a:pt x="464" y="2383"/>
                  </a:cubicBezTo>
                  <a:cubicBezTo>
                    <a:pt x="464" y="1330"/>
                    <a:pt x="1329" y="474"/>
                    <a:pt x="2382" y="474"/>
                  </a:cubicBezTo>
                  <a:close/>
                  <a:moveTo>
                    <a:pt x="2382" y="1"/>
                  </a:moveTo>
                  <a:cubicBezTo>
                    <a:pt x="1062" y="1"/>
                    <a:pt x="0" y="1071"/>
                    <a:pt x="0" y="2383"/>
                  </a:cubicBezTo>
                  <a:cubicBezTo>
                    <a:pt x="0" y="3480"/>
                    <a:pt x="749" y="4443"/>
                    <a:pt x="1811" y="4693"/>
                  </a:cubicBezTo>
                  <a:lnTo>
                    <a:pt x="2177" y="5327"/>
                  </a:lnTo>
                  <a:cubicBezTo>
                    <a:pt x="2221" y="5402"/>
                    <a:pt x="2299" y="5440"/>
                    <a:pt x="2379" y="5440"/>
                  </a:cubicBezTo>
                  <a:cubicBezTo>
                    <a:pt x="2458" y="5440"/>
                    <a:pt x="2538" y="5402"/>
                    <a:pt x="2587" y="5327"/>
                  </a:cubicBezTo>
                  <a:lnTo>
                    <a:pt x="2944" y="4693"/>
                  </a:lnTo>
                  <a:cubicBezTo>
                    <a:pt x="4006" y="4443"/>
                    <a:pt x="4764" y="3480"/>
                    <a:pt x="4764" y="2383"/>
                  </a:cubicBezTo>
                  <a:cubicBezTo>
                    <a:pt x="4764" y="1071"/>
                    <a:pt x="3693"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55;p70">
              <a:extLst>
                <a:ext uri="{FF2B5EF4-FFF2-40B4-BE49-F238E27FC236}">
                  <a16:creationId xmlns:a16="http://schemas.microsoft.com/office/drawing/2014/main" id="{8BC7BF54-DF28-F641-B7F9-F33C74489537}"/>
                </a:ext>
              </a:extLst>
            </p:cNvPr>
            <p:cNvSpPr/>
            <p:nvPr/>
          </p:nvSpPr>
          <p:spPr>
            <a:xfrm>
              <a:off x="2879567" y="2181905"/>
              <a:ext cx="112982" cy="114906"/>
            </a:xfrm>
            <a:custGeom>
              <a:avLst/>
              <a:gdLst/>
              <a:ahLst/>
              <a:cxnLst/>
              <a:rect l="l" t="t" r="r" b="b"/>
              <a:pathLst>
                <a:path w="4872" h="4955" extrusionOk="0">
                  <a:moveTo>
                    <a:pt x="2489" y="0"/>
                  </a:moveTo>
                  <a:cubicBezTo>
                    <a:pt x="1927" y="0"/>
                    <a:pt x="1374" y="196"/>
                    <a:pt x="946" y="571"/>
                  </a:cubicBezTo>
                  <a:cubicBezTo>
                    <a:pt x="857" y="642"/>
                    <a:pt x="830" y="767"/>
                    <a:pt x="884" y="865"/>
                  </a:cubicBezTo>
                  <a:cubicBezTo>
                    <a:pt x="931" y="945"/>
                    <a:pt x="1011" y="987"/>
                    <a:pt x="1092" y="987"/>
                  </a:cubicBezTo>
                  <a:cubicBezTo>
                    <a:pt x="1147" y="987"/>
                    <a:pt x="1202" y="968"/>
                    <a:pt x="1249" y="928"/>
                  </a:cubicBezTo>
                  <a:cubicBezTo>
                    <a:pt x="1597" y="634"/>
                    <a:pt x="2034" y="473"/>
                    <a:pt x="2489" y="473"/>
                  </a:cubicBezTo>
                  <a:cubicBezTo>
                    <a:pt x="3542" y="473"/>
                    <a:pt x="4398" y="1329"/>
                    <a:pt x="4398" y="2382"/>
                  </a:cubicBezTo>
                  <a:cubicBezTo>
                    <a:pt x="4398" y="2953"/>
                    <a:pt x="4149" y="3488"/>
                    <a:pt x="3703" y="3854"/>
                  </a:cubicBezTo>
                  <a:cubicBezTo>
                    <a:pt x="3649" y="3899"/>
                    <a:pt x="3622" y="3961"/>
                    <a:pt x="3622" y="4032"/>
                  </a:cubicBezTo>
                  <a:lnTo>
                    <a:pt x="3622" y="4345"/>
                  </a:lnTo>
                  <a:lnTo>
                    <a:pt x="3301" y="4193"/>
                  </a:lnTo>
                  <a:cubicBezTo>
                    <a:pt x="3270" y="4177"/>
                    <a:pt x="3236" y="4168"/>
                    <a:pt x="3201" y="4168"/>
                  </a:cubicBezTo>
                  <a:cubicBezTo>
                    <a:pt x="3175" y="4168"/>
                    <a:pt x="3149" y="4173"/>
                    <a:pt x="3123" y="4184"/>
                  </a:cubicBezTo>
                  <a:cubicBezTo>
                    <a:pt x="2918" y="4255"/>
                    <a:pt x="2712" y="4291"/>
                    <a:pt x="2489" y="4291"/>
                  </a:cubicBezTo>
                  <a:cubicBezTo>
                    <a:pt x="1901" y="4291"/>
                    <a:pt x="1356" y="4015"/>
                    <a:pt x="982" y="3533"/>
                  </a:cubicBezTo>
                  <a:cubicBezTo>
                    <a:pt x="616" y="3051"/>
                    <a:pt x="491" y="2445"/>
                    <a:pt x="652" y="1874"/>
                  </a:cubicBezTo>
                  <a:cubicBezTo>
                    <a:pt x="687" y="1749"/>
                    <a:pt x="607" y="1615"/>
                    <a:pt x="482" y="1588"/>
                  </a:cubicBezTo>
                  <a:cubicBezTo>
                    <a:pt x="460" y="1582"/>
                    <a:pt x="439" y="1579"/>
                    <a:pt x="417" y="1579"/>
                  </a:cubicBezTo>
                  <a:cubicBezTo>
                    <a:pt x="316" y="1579"/>
                    <a:pt x="226" y="1646"/>
                    <a:pt x="197" y="1749"/>
                  </a:cubicBezTo>
                  <a:cubicBezTo>
                    <a:pt x="0" y="2462"/>
                    <a:pt x="152" y="3212"/>
                    <a:pt x="607" y="3818"/>
                  </a:cubicBezTo>
                  <a:cubicBezTo>
                    <a:pt x="1071" y="4416"/>
                    <a:pt x="1758" y="4764"/>
                    <a:pt x="2489" y="4764"/>
                  </a:cubicBezTo>
                  <a:cubicBezTo>
                    <a:pt x="2730" y="4764"/>
                    <a:pt x="2962" y="4728"/>
                    <a:pt x="3185" y="4657"/>
                  </a:cubicBezTo>
                  <a:lnTo>
                    <a:pt x="3756" y="4933"/>
                  </a:lnTo>
                  <a:cubicBezTo>
                    <a:pt x="3787" y="4948"/>
                    <a:pt x="3820" y="4955"/>
                    <a:pt x="3852" y="4955"/>
                  </a:cubicBezTo>
                  <a:cubicBezTo>
                    <a:pt x="3977" y="4955"/>
                    <a:pt x="4095" y="4854"/>
                    <a:pt x="4095" y="4719"/>
                  </a:cubicBezTo>
                  <a:lnTo>
                    <a:pt x="4095" y="4139"/>
                  </a:lnTo>
                  <a:cubicBezTo>
                    <a:pt x="4595" y="3693"/>
                    <a:pt x="4871" y="3051"/>
                    <a:pt x="4871" y="2382"/>
                  </a:cubicBezTo>
                  <a:cubicBezTo>
                    <a:pt x="4871" y="1062"/>
                    <a:pt x="3810" y="0"/>
                    <a:pt x="2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56;p70">
              <a:extLst>
                <a:ext uri="{FF2B5EF4-FFF2-40B4-BE49-F238E27FC236}">
                  <a16:creationId xmlns:a16="http://schemas.microsoft.com/office/drawing/2014/main" id="{9CA8B9A7-B1AB-2744-8E6A-BFA638FE544F}"/>
                </a:ext>
              </a:extLst>
            </p:cNvPr>
            <p:cNvSpPr/>
            <p:nvPr/>
          </p:nvSpPr>
          <p:spPr>
            <a:xfrm>
              <a:off x="3145614" y="2181905"/>
              <a:ext cx="111961" cy="114906"/>
            </a:xfrm>
            <a:custGeom>
              <a:avLst/>
              <a:gdLst/>
              <a:ahLst/>
              <a:cxnLst/>
              <a:rect l="l" t="t" r="r" b="b"/>
              <a:pathLst>
                <a:path w="4828" h="4955" extrusionOk="0">
                  <a:moveTo>
                    <a:pt x="2376" y="471"/>
                  </a:moveTo>
                  <a:cubicBezTo>
                    <a:pt x="2408" y="471"/>
                    <a:pt x="2440" y="471"/>
                    <a:pt x="2472" y="473"/>
                  </a:cubicBezTo>
                  <a:cubicBezTo>
                    <a:pt x="3453" y="518"/>
                    <a:pt x="4247" y="1312"/>
                    <a:pt x="4292" y="2284"/>
                  </a:cubicBezTo>
                  <a:cubicBezTo>
                    <a:pt x="4336" y="3381"/>
                    <a:pt x="3462" y="4291"/>
                    <a:pt x="2383" y="4291"/>
                  </a:cubicBezTo>
                  <a:cubicBezTo>
                    <a:pt x="2169" y="4291"/>
                    <a:pt x="1955" y="4255"/>
                    <a:pt x="1749" y="4184"/>
                  </a:cubicBezTo>
                  <a:cubicBezTo>
                    <a:pt x="1727" y="4173"/>
                    <a:pt x="1701" y="4168"/>
                    <a:pt x="1675" y="4168"/>
                  </a:cubicBezTo>
                  <a:cubicBezTo>
                    <a:pt x="1639" y="4168"/>
                    <a:pt x="1602" y="4177"/>
                    <a:pt x="1571" y="4193"/>
                  </a:cubicBezTo>
                  <a:lnTo>
                    <a:pt x="1250" y="4345"/>
                  </a:lnTo>
                  <a:lnTo>
                    <a:pt x="1250" y="4032"/>
                  </a:lnTo>
                  <a:cubicBezTo>
                    <a:pt x="1250" y="3961"/>
                    <a:pt x="1223" y="3899"/>
                    <a:pt x="1169" y="3854"/>
                  </a:cubicBezTo>
                  <a:cubicBezTo>
                    <a:pt x="723" y="3488"/>
                    <a:pt x="474" y="2953"/>
                    <a:pt x="474" y="2382"/>
                  </a:cubicBezTo>
                  <a:cubicBezTo>
                    <a:pt x="474" y="1325"/>
                    <a:pt x="1323" y="471"/>
                    <a:pt x="2376" y="471"/>
                  </a:cubicBezTo>
                  <a:close/>
                  <a:moveTo>
                    <a:pt x="2383" y="0"/>
                  </a:moveTo>
                  <a:cubicBezTo>
                    <a:pt x="1071" y="0"/>
                    <a:pt x="1" y="1062"/>
                    <a:pt x="1" y="2382"/>
                  </a:cubicBezTo>
                  <a:cubicBezTo>
                    <a:pt x="1" y="3051"/>
                    <a:pt x="286" y="3693"/>
                    <a:pt x="786" y="4139"/>
                  </a:cubicBezTo>
                  <a:lnTo>
                    <a:pt x="786" y="4719"/>
                  </a:lnTo>
                  <a:cubicBezTo>
                    <a:pt x="786" y="4854"/>
                    <a:pt x="898" y="4955"/>
                    <a:pt x="1025" y="4955"/>
                  </a:cubicBezTo>
                  <a:cubicBezTo>
                    <a:pt x="1058" y="4955"/>
                    <a:pt x="1092" y="4948"/>
                    <a:pt x="1125" y="4933"/>
                  </a:cubicBezTo>
                  <a:lnTo>
                    <a:pt x="1687" y="4657"/>
                  </a:lnTo>
                  <a:cubicBezTo>
                    <a:pt x="1911" y="4721"/>
                    <a:pt x="2136" y="4756"/>
                    <a:pt x="2374" y="4756"/>
                  </a:cubicBezTo>
                  <a:cubicBezTo>
                    <a:pt x="2400" y="4756"/>
                    <a:pt x="2427" y="4756"/>
                    <a:pt x="2454" y="4755"/>
                  </a:cubicBezTo>
                  <a:cubicBezTo>
                    <a:pt x="3685" y="4728"/>
                    <a:pt x="4702" y="3738"/>
                    <a:pt x="4765" y="2498"/>
                  </a:cubicBezTo>
                  <a:cubicBezTo>
                    <a:pt x="4827" y="1133"/>
                    <a:pt x="3739" y="0"/>
                    <a:pt x="2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4356;p70">
            <a:extLst>
              <a:ext uri="{FF2B5EF4-FFF2-40B4-BE49-F238E27FC236}">
                <a16:creationId xmlns:a16="http://schemas.microsoft.com/office/drawing/2014/main" id="{3093A5E2-14BD-5F49-9ED6-47F2AA5FFC55}"/>
              </a:ext>
            </a:extLst>
          </p:cNvPr>
          <p:cNvGrpSpPr/>
          <p:nvPr/>
        </p:nvGrpSpPr>
        <p:grpSpPr>
          <a:xfrm>
            <a:off x="1793512" y="1757876"/>
            <a:ext cx="567339" cy="564207"/>
            <a:chOff x="2007600" y="2929625"/>
            <a:chExt cx="403475" cy="402575"/>
          </a:xfrm>
        </p:grpSpPr>
        <p:sp>
          <p:nvSpPr>
            <p:cNvPr id="67" name="Google Shape;4357;p70">
              <a:extLst>
                <a:ext uri="{FF2B5EF4-FFF2-40B4-BE49-F238E27FC236}">
                  <a16:creationId xmlns:a16="http://schemas.microsoft.com/office/drawing/2014/main" id="{BEBCE978-6976-D24D-BBB1-348E3F910D99}"/>
                </a:ext>
              </a:extLst>
            </p:cNvPr>
            <p:cNvSpPr/>
            <p:nvPr/>
          </p:nvSpPr>
          <p:spPr>
            <a:xfrm>
              <a:off x="2127375" y="2935200"/>
              <a:ext cx="277250" cy="268550"/>
            </a:xfrm>
            <a:custGeom>
              <a:avLst/>
              <a:gdLst/>
              <a:ahLst/>
              <a:cxnLst/>
              <a:rect l="l" t="t" r="r" b="b"/>
              <a:pathLst>
                <a:path w="11090" h="10742" extrusionOk="0">
                  <a:moveTo>
                    <a:pt x="785" y="0"/>
                  </a:moveTo>
                  <a:cubicBezTo>
                    <a:pt x="348" y="0"/>
                    <a:pt x="0" y="348"/>
                    <a:pt x="0" y="786"/>
                  </a:cubicBezTo>
                  <a:lnTo>
                    <a:pt x="0" y="9956"/>
                  </a:lnTo>
                  <a:cubicBezTo>
                    <a:pt x="0" y="10393"/>
                    <a:pt x="348" y="10741"/>
                    <a:pt x="785" y="10741"/>
                  </a:cubicBezTo>
                  <a:lnTo>
                    <a:pt x="10304" y="10741"/>
                  </a:lnTo>
                  <a:cubicBezTo>
                    <a:pt x="10741" y="10741"/>
                    <a:pt x="11089" y="10393"/>
                    <a:pt x="11089" y="9956"/>
                  </a:cubicBezTo>
                  <a:lnTo>
                    <a:pt x="11089" y="786"/>
                  </a:lnTo>
                  <a:cubicBezTo>
                    <a:pt x="11089" y="348"/>
                    <a:pt x="10741" y="0"/>
                    <a:pt x="10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358;p70">
              <a:extLst>
                <a:ext uri="{FF2B5EF4-FFF2-40B4-BE49-F238E27FC236}">
                  <a16:creationId xmlns:a16="http://schemas.microsoft.com/office/drawing/2014/main" id="{C56FBEEC-3E9E-D04C-A8A7-0BA161A7800F}"/>
                </a:ext>
              </a:extLst>
            </p:cNvPr>
            <p:cNvSpPr/>
            <p:nvPr/>
          </p:nvSpPr>
          <p:spPr>
            <a:xfrm>
              <a:off x="2166175" y="2987825"/>
              <a:ext cx="200075" cy="215925"/>
            </a:xfrm>
            <a:custGeom>
              <a:avLst/>
              <a:gdLst/>
              <a:ahLst/>
              <a:cxnLst/>
              <a:rect l="l" t="t" r="r" b="b"/>
              <a:pathLst>
                <a:path w="8003" h="8637" extrusionOk="0">
                  <a:moveTo>
                    <a:pt x="3995" y="0"/>
                  </a:moveTo>
                  <a:cubicBezTo>
                    <a:pt x="2615" y="0"/>
                    <a:pt x="1490" y="1128"/>
                    <a:pt x="1490" y="2508"/>
                  </a:cubicBezTo>
                  <a:cubicBezTo>
                    <a:pt x="1490" y="3516"/>
                    <a:pt x="2079" y="4381"/>
                    <a:pt x="2935" y="4782"/>
                  </a:cubicBezTo>
                  <a:cubicBezTo>
                    <a:pt x="1240" y="5246"/>
                    <a:pt x="0" y="6799"/>
                    <a:pt x="0" y="8636"/>
                  </a:cubicBezTo>
                  <a:lnTo>
                    <a:pt x="8003" y="8636"/>
                  </a:lnTo>
                  <a:cubicBezTo>
                    <a:pt x="8003" y="6799"/>
                    <a:pt x="6754" y="5246"/>
                    <a:pt x="5068" y="4782"/>
                  </a:cubicBezTo>
                  <a:cubicBezTo>
                    <a:pt x="5906" y="4381"/>
                    <a:pt x="6495" y="3534"/>
                    <a:pt x="6504" y="2534"/>
                  </a:cubicBezTo>
                  <a:cubicBezTo>
                    <a:pt x="6522" y="1169"/>
                    <a:pt x="5424" y="37"/>
                    <a:pt x="4060" y="1"/>
                  </a:cubicBezTo>
                  <a:cubicBezTo>
                    <a:pt x="4038" y="0"/>
                    <a:pt x="4017" y="0"/>
                    <a:pt x="39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359;p70">
              <a:extLst>
                <a:ext uri="{FF2B5EF4-FFF2-40B4-BE49-F238E27FC236}">
                  <a16:creationId xmlns:a16="http://schemas.microsoft.com/office/drawing/2014/main" id="{4E6422B4-2D9D-9141-9CF2-34F8F48670E6}"/>
                </a:ext>
              </a:extLst>
            </p:cNvPr>
            <p:cNvSpPr/>
            <p:nvPr/>
          </p:nvSpPr>
          <p:spPr>
            <a:xfrm>
              <a:off x="2069150" y="3094050"/>
              <a:ext cx="211250" cy="231925"/>
            </a:xfrm>
            <a:custGeom>
              <a:avLst/>
              <a:gdLst/>
              <a:ahLst/>
              <a:cxnLst/>
              <a:rect l="l" t="t" r="r" b="b"/>
              <a:pathLst>
                <a:path w="8450" h="9277" extrusionOk="0">
                  <a:moveTo>
                    <a:pt x="3656" y="1"/>
                  </a:moveTo>
                  <a:cubicBezTo>
                    <a:pt x="3418" y="1"/>
                    <a:pt x="3181" y="106"/>
                    <a:pt x="3025" y="346"/>
                  </a:cubicBezTo>
                  <a:lnTo>
                    <a:pt x="1" y="4441"/>
                  </a:lnTo>
                  <a:lnTo>
                    <a:pt x="1" y="9276"/>
                  </a:lnTo>
                  <a:lnTo>
                    <a:pt x="5773" y="9276"/>
                  </a:lnTo>
                  <a:cubicBezTo>
                    <a:pt x="6254" y="9276"/>
                    <a:pt x="6683" y="8973"/>
                    <a:pt x="6852" y="8527"/>
                  </a:cubicBezTo>
                  <a:lnTo>
                    <a:pt x="8164" y="4994"/>
                  </a:lnTo>
                  <a:cubicBezTo>
                    <a:pt x="8449" y="4245"/>
                    <a:pt x="7887" y="3442"/>
                    <a:pt x="7084" y="3442"/>
                  </a:cubicBezTo>
                  <a:lnTo>
                    <a:pt x="4033" y="3442"/>
                  </a:lnTo>
                  <a:lnTo>
                    <a:pt x="4470" y="890"/>
                  </a:lnTo>
                  <a:cubicBezTo>
                    <a:pt x="4540" y="363"/>
                    <a:pt x="4097" y="1"/>
                    <a:pt x="36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360;p70">
              <a:extLst>
                <a:ext uri="{FF2B5EF4-FFF2-40B4-BE49-F238E27FC236}">
                  <a16:creationId xmlns:a16="http://schemas.microsoft.com/office/drawing/2014/main" id="{0FA29EC3-68D9-DA4C-80FE-989960FF20AE}"/>
                </a:ext>
              </a:extLst>
            </p:cNvPr>
            <p:cNvSpPr/>
            <p:nvPr/>
          </p:nvSpPr>
          <p:spPr>
            <a:xfrm>
              <a:off x="2013175" y="3205275"/>
              <a:ext cx="56000" cy="120700"/>
            </a:xfrm>
            <a:custGeom>
              <a:avLst/>
              <a:gdLst/>
              <a:ahLst/>
              <a:cxnLst/>
              <a:rect l="l" t="t" r="r" b="b"/>
              <a:pathLst>
                <a:path w="2240" h="4828" extrusionOk="0">
                  <a:moveTo>
                    <a:pt x="652" y="1"/>
                  </a:moveTo>
                  <a:cubicBezTo>
                    <a:pt x="295" y="1"/>
                    <a:pt x="1" y="295"/>
                    <a:pt x="1" y="652"/>
                  </a:cubicBezTo>
                  <a:lnTo>
                    <a:pt x="1" y="4176"/>
                  </a:lnTo>
                  <a:cubicBezTo>
                    <a:pt x="1" y="4533"/>
                    <a:pt x="295" y="4827"/>
                    <a:pt x="652" y="4827"/>
                  </a:cubicBezTo>
                  <a:lnTo>
                    <a:pt x="2240" y="4827"/>
                  </a:lnTo>
                  <a:lnTo>
                    <a:pt x="2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361;p70">
              <a:extLst>
                <a:ext uri="{FF2B5EF4-FFF2-40B4-BE49-F238E27FC236}">
                  <a16:creationId xmlns:a16="http://schemas.microsoft.com/office/drawing/2014/main" id="{4AAEFA2D-E5A2-D942-A552-5F1B8CFD54FA}"/>
                </a:ext>
              </a:extLst>
            </p:cNvPr>
            <p:cNvSpPr/>
            <p:nvPr/>
          </p:nvSpPr>
          <p:spPr>
            <a:xfrm>
              <a:off x="2007600" y="2929625"/>
              <a:ext cx="403475" cy="402575"/>
            </a:xfrm>
            <a:custGeom>
              <a:avLst/>
              <a:gdLst/>
              <a:ahLst/>
              <a:cxnLst/>
              <a:rect l="l" t="t" r="r" b="b"/>
              <a:pathLst>
                <a:path w="16139" h="16103" extrusionOk="0">
                  <a:moveTo>
                    <a:pt x="10340" y="2507"/>
                  </a:moveTo>
                  <a:cubicBezTo>
                    <a:pt x="11607" y="2507"/>
                    <a:pt x="12633" y="3533"/>
                    <a:pt x="12633" y="4800"/>
                  </a:cubicBezTo>
                  <a:cubicBezTo>
                    <a:pt x="12633" y="5683"/>
                    <a:pt x="12115" y="6495"/>
                    <a:pt x="11312" y="6870"/>
                  </a:cubicBezTo>
                  <a:cubicBezTo>
                    <a:pt x="11116" y="6968"/>
                    <a:pt x="11143" y="7262"/>
                    <a:pt x="11357" y="7325"/>
                  </a:cubicBezTo>
                  <a:cubicBezTo>
                    <a:pt x="12918" y="7753"/>
                    <a:pt x="14033" y="9144"/>
                    <a:pt x="14132" y="10750"/>
                  </a:cubicBezTo>
                  <a:lnTo>
                    <a:pt x="10875" y="10750"/>
                  </a:lnTo>
                  <a:cubicBezTo>
                    <a:pt x="10679" y="10188"/>
                    <a:pt x="10144" y="9805"/>
                    <a:pt x="9546" y="9805"/>
                  </a:cubicBezTo>
                  <a:lnTo>
                    <a:pt x="6754" y="9805"/>
                  </a:lnTo>
                  <a:cubicBezTo>
                    <a:pt x="6754" y="9724"/>
                    <a:pt x="6772" y="9662"/>
                    <a:pt x="6798" y="9599"/>
                  </a:cubicBezTo>
                  <a:cubicBezTo>
                    <a:pt x="7236" y="8484"/>
                    <a:pt x="8181" y="7637"/>
                    <a:pt x="9332" y="7325"/>
                  </a:cubicBezTo>
                  <a:cubicBezTo>
                    <a:pt x="9537" y="7262"/>
                    <a:pt x="9564" y="6968"/>
                    <a:pt x="9368" y="6870"/>
                  </a:cubicBezTo>
                  <a:cubicBezTo>
                    <a:pt x="8565" y="6495"/>
                    <a:pt x="8047" y="5683"/>
                    <a:pt x="8047" y="4800"/>
                  </a:cubicBezTo>
                  <a:cubicBezTo>
                    <a:pt x="8047" y="3533"/>
                    <a:pt x="9073" y="2507"/>
                    <a:pt x="10340" y="2507"/>
                  </a:cubicBezTo>
                  <a:close/>
                  <a:moveTo>
                    <a:pt x="6134" y="6832"/>
                  </a:moveTo>
                  <a:cubicBezTo>
                    <a:pt x="6210" y="6832"/>
                    <a:pt x="6282" y="6846"/>
                    <a:pt x="6343" y="6870"/>
                  </a:cubicBezTo>
                  <a:cubicBezTo>
                    <a:pt x="6540" y="6941"/>
                    <a:pt x="6745" y="7137"/>
                    <a:pt x="6709" y="7449"/>
                  </a:cubicBezTo>
                  <a:lnTo>
                    <a:pt x="6281" y="10001"/>
                  </a:lnTo>
                  <a:cubicBezTo>
                    <a:pt x="6272" y="10161"/>
                    <a:pt x="6343" y="10251"/>
                    <a:pt x="6513" y="10277"/>
                  </a:cubicBezTo>
                  <a:lnTo>
                    <a:pt x="9555" y="10277"/>
                  </a:lnTo>
                  <a:cubicBezTo>
                    <a:pt x="10197" y="10277"/>
                    <a:pt x="10634" y="10911"/>
                    <a:pt x="10411" y="11509"/>
                  </a:cubicBezTo>
                  <a:lnTo>
                    <a:pt x="9100" y="15032"/>
                  </a:lnTo>
                  <a:cubicBezTo>
                    <a:pt x="8966" y="15389"/>
                    <a:pt x="8627" y="15630"/>
                    <a:pt x="8244" y="15630"/>
                  </a:cubicBezTo>
                  <a:lnTo>
                    <a:pt x="2713" y="15630"/>
                  </a:lnTo>
                  <a:lnTo>
                    <a:pt x="2713" y="14925"/>
                  </a:lnTo>
                  <a:cubicBezTo>
                    <a:pt x="2713" y="14774"/>
                    <a:pt x="2594" y="14698"/>
                    <a:pt x="2476" y="14698"/>
                  </a:cubicBezTo>
                  <a:cubicBezTo>
                    <a:pt x="2358" y="14698"/>
                    <a:pt x="2240" y="14774"/>
                    <a:pt x="2240" y="14925"/>
                  </a:cubicBezTo>
                  <a:lnTo>
                    <a:pt x="2240" y="15630"/>
                  </a:lnTo>
                  <a:lnTo>
                    <a:pt x="893" y="15630"/>
                  </a:lnTo>
                  <a:cubicBezTo>
                    <a:pt x="661" y="15630"/>
                    <a:pt x="473" y="15443"/>
                    <a:pt x="473" y="15211"/>
                  </a:cubicBezTo>
                  <a:lnTo>
                    <a:pt x="473" y="11696"/>
                  </a:lnTo>
                  <a:cubicBezTo>
                    <a:pt x="473" y="11464"/>
                    <a:pt x="661" y="11286"/>
                    <a:pt x="893" y="11286"/>
                  </a:cubicBezTo>
                  <a:lnTo>
                    <a:pt x="2240" y="11286"/>
                  </a:lnTo>
                  <a:lnTo>
                    <a:pt x="2240" y="13667"/>
                  </a:lnTo>
                  <a:cubicBezTo>
                    <a:pt x="2240" y="13819"/>
                    <a:pt x="2358" y="13895"/>
                    <a:pt x="2476" y="13895"/>
                  </a:cubicBezTo>
                  <a:cubicBezTo>
                    <a:pt x="2594" y="13895"/>
                    <a:pt x="2713" y="13819"/>
                    <a:pt x="2713" y="13667"/>
                  </a:cubicBezTo>
                  <a:lnTo>
                    <a:pt x="2713" y="11107"/>
                  </a:lnTo>
                  <a:lnTo>
                    <a:pt x="5683" y="7084"/>
                  </a:lnTo>
                  <a:cubicBezTo>
                    <a:pt x="5692" y="7075"/>
                    <a:pt x="5692" y="7075"/>
                    <a:pt x="5692" y="7075"/>
                  </a:cubicBezTo>
                  <a:cubicBezTo>
                    <a:pt x="5806" y="6894"/>
                    <a:pt x="5977" y="6832"/>
                    <a:pt x="6134" y="6832"/>
                  </a:cubicBezTo>
                  <a:close/>
                  <a:moveTo>
                    <a:pt x="5594" y="0"/>
                  </a:moveTo>
                  <a:cubicBezTo>
                    <a:pt x="5032" y="0"/>
                    <a:pt x="4568" y="455"/>
                    <a:pt x="4568" y="1026"/>
                  </a:cubicBezTo>
                  <a:lnTo>
                    <a:pt x="4568" y="7780"/>
                  </a:lnTo>
                  <a:lnTo>
                    <a:pt x="2356" y="10777"/>
                  </a:lnTo>
                  <a:lnTo>
                    <a:pt x="893" y="10777"/>
                  </a:lnTo>
                  <a:cubicBezTo>
                    <a:pt x="402" y="10777"/>
                    <a:pt x="1" y="11178"/>
                    <a:pt x="1" y="11669"/>
                  </a:cubicBezTo>
                  <a:lnTo>
                    <a:pt x="1" y="15211"/>
                  </a:lnTo>
                  <a:cubicBezTo>
                    <a:pt x="1" y="15701"/>
                    <a:pt x="402" y="16103"/>
                    <a:pt x="893" y="16103"/>
                  </a:cubicBezTo>
                  <a:lnTo>
                    <a:pt x="8261" y="16103"/>
                  </a:lnTo>
                  <a:cubicBezTo>
                    <a:pt x="8841" y="16103"/>
                    <a:pt x="9359" y="15737"/>
                    <a:pt x="9564" y="15202"/>
                  </a:cubicBezTo>
                  <a:lnTo>
                    <a:pt x="10875" y="11678"/>
                  </a:lnTo>
                  <a:cubicBezTo>
                    <a:pt x="10929" y="11526"/>
                    <a:pt x="10956" y="11375"/>
                    <a:pt x="10965" y="11214"/>
                  </a:cubicBezTo>
                  <a:lnTo>
                    <a:pt x="15113" y="11214"/>
                  </a:lnTo>
                  <a:cubicBezTo>
                    <a:pt x="15675" y="11214"/>
                    <a:pt x="16139" y="10759"/>
                    <a:pt x="16139" y="10197"/>
                  </a:cubicBezTo>
                  <a:lnTo>
                    <a:pt x="16139" y="3408"/>
                  </a:lnTo>
                  <a:cubicBezTo>
                    <a:pt x="16139" y="3252"/>
                    <a:pt x="16021" y="3174"/>
                    <a:pt x="15902" y="3174"/>
                  </a:cubicBezTo>
                  <a:cubicBezTo>
                    <a:pt x="15784" y="3174"/>
                    <a:pt x="15666" y="3252"/>
                    <a:pt x="15666" y="3408"/>
                  </a:cubicBezTo>
                  <a:lnTo>
                    <a:pt x="15666" y="10599"/>
                  </a:lnTo>
                  <a:cubicBezTo>
                    <a:pt x="15666" y="10679"/>
                    <a:pt x="15595" y="10750"/>
                    <a:pt x="15514" y="10750"/>
                  </a:cubicBezTo>
                  <a:lnTo>
                    <a:pt x="14586" y="10750"/>
                  </a:lnTo>
                  <a:cubicBezTo>
                    <a:pt x="14497" y="9118"/>
                    <a:pt x="13471" y="7681"/>
                    <a:pt x="11973" y="7066"/>
                  </a:cubicBezTo>
                  <a:cubicBezTo>
                    <a:pt x="12668" y="6557"/>
                    <a:pt x="13097" y="5737"/>
                    <a:pt x="13097" y="4853"/>
                  </a:cubicBezTo>
                  <a:cubicBezTo>
                    <a:pt x="13097" y="3337"/>
                    <a:pt x="11866" y="2106"/>
                    <a:pt x="10349" y="2106"/>
                  </a:cubicBezTo>
                  <a:cubicBezTo>
                    <a:pt x="8841" y="2106"/>
                    <a:pt x="7610" y="3337"/>
                    <a:pt x="7610" y="4853"/>
                  </a:cubicBezTo>
                  <a:cubicBezTo>
                    <a:pt x="7610" y="5737"/>
                    <a:pt x="8038" y="6557"/>
                    <a:pt x="8734" y="7066"/>
                  </a:cubicBezTo>
                  <a:cubicBezTo>
                    <a:pt x="8074" y="7342"/>
                    <a:pt x="7485" y="7780"/>
                    <a:pt x="7048" y="8333"/>
                  </a:cubicBezTo>
                  <a:lnTo>
                    <a:pt x="7182" y="7530"/>
                  </a:lnTo>
                  <a:cubicBezTo>
                    <a:pt x="7182" y="7530"/>
                    <a:pt x="7182" y="7521"/>
                    <a:pt x="7182" y="7521"/>
                  </a:cubicBezTo>
                  <a:cubicBezTo>
                    <a:pt x="7244" y="7048"/>
                    <a:pt x="6977" y="6611"/>
                    <a:pt x="6513" y="6432"/>
                  </a:cubicBezTo>
                  <a:cubicBezTo>
                    <a:pt x="6389" y="6386"/>
                    <a:pt x="6263" y="6364"/>
                    <a:pt x="6139" y="6364"/>
                  </a:cubicBezTo>
                  <a:cubicBezTo>
                    <a:pt x="5808" y="6364"/>
                    <a:pt x="5497" y="6524"/>
                    <a:pt x="5309" y="6816"/>
                  </a:cubicBezTo>
                  <a:lnTo>
                    <a:pt x="5041" y="7173"/>
                  </a:lnTo>
                  <a:lnTo>
                    <a:pt x="5041" y="616"/>
                  </a:lnTo>
                  <a:cubicBezTo>
                    <a:pt x="5041" y="536"/>
                    <a:pt x="5112" y="473"/>
                    <a:pt x="5193" y="473"/>
                  </a:cubicBezTo>
                  <a:lnTo>
                    <a:pt x="15113" y="473"/>
                  </a:lnTo>
                  <a:cubicBezTo>
                    <a:pt x="15416" y="473"/>
                    <a:pt x="15666" y="723"/>
                    <a:pt x="15666" y="1026"/>
                  </a:cubicBezTo>
                  <a:lnTo>
                    <a:pt x="15666" y="1945"/>
                  </a:lnTo>
                  <a:cubicBezTo>
                    <a:pt x="15666" y="2088"/>
                    <a:pt x="15773" y="2266"/>
                    <a:pt x="15898" y="2329"/>
                  </a:cubicBezTo>
                  <a:cubicBezTo>
                    <a:pt x="15921" y="2340"/>
                    <a:pt x="15946" y="2346"/>
                    <a:pt x="15970" y="2346"/>
                  </a:cubicBezTo>
                  <a:cubicBezTo>
                    <a:pt x="16057" y="2346"/>
                    <a:pt x="16139" y="2277"/>
                    <a:pt x="16139" y="2186"/>
                  </a:cubicBezTo>
                  <a:lnTo>
                    <a:pt x="16139" y="1026"/>
                  </a:lnTo>
                  <a:cubicBezTo>
                    <a:pt x="16139" y="455"/>
                    <a:pt x="15675" y="0"/>
                    <a:pt x="15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8786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85"/>
                                        </p:tgtEl>
                                        <p:attrNameLst>
                                          <p:attrName>style.visibility</p:attrName>
                                        </p:attrNameLst>
                                      </p:cBhvr>
                                      <p:to>
                                        <p:strVal val="visible"/>
                                      </p:to>
                                    </p:set>
                                    <p:anim calcmode="lin" valueType="num">
                                      <p:cBhvr>
                                        <p:cTn id="7" dur="500" fill="hold"/>
                                        <p:tgtEl>
                                          <p:spTgt spid="2885"/>
                                        </p:tgtEl>
                                        <p:attrNameLst>
                                          <p:attrName>ppt_w</p:attrName>
                                        </p:attrNameLst>
                                      </p:cBhvr>
                                      <p:tavLst>
                                        <p:tav tm="0">
                                          <p:val>
                                            <p:fltVal val="0"/>
                                          </p:val>
                                        </p:tav>
                                        <p:tav tm="100000">
                                          <p:val>
                                            <p:strVal val="#ppt_w"/>
                                          </p:val>
                                        </p:tav>
                                      </p:tavLst>
                                    </p:anim>
                                    <p:anim calcmode="lin" valueType="num">
                                      <p:cBhvr>
                                        <p:cTn id="8" dur="500" fill="hold"/>
                                        <p:tgtEl>
                                          <p:spTgt spid="2885"/>
                                        </p:tgtEl>
                                        <p:attrNameLst>
                                          <p:attrName>ppt_h</p:attrName>
                                        </p:attrNameLst>
                                      </p:cBhvr>
                                      <p:tavLst>
                                        <p:tav tm="0">
                                          <p:val>
                                            <p:fltVal val="0"/>
                                          </p:val>
                                        </p:tav>
                                        <p:tav tm="100000">
                                          <p:val>
                                            <p:strVal val="#ppt_h"/>
                                          </p:val>
                                        </p:tav>
                                      </p:tavLst>
                                    </p:anim>
                                    <p:animEffect transition="in" filter="fade">
                                      <p:cBhvr>
                                        <p:cTn id="9" dur="500"/>
                                        <p:tgtEl>
                                          <p:spTgt spid="288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86">
                                            <p:txEl>
                                              <p:pRg st="0" end="0"/>
                                            </p:txEl>
                                          </p:spTgt>
                                        </p:tgtEl>
                                        <p:attrNameLst>
                                          <p:attrName>style.visibility</p:attrName>
                                        </p:attrNameLst>
                                      </p:cBhvr>
                                      <p:to>
                                        <p:strVal val="visible"/>
                                      </p:to>
                                    </p:set>
                                    <p:anim calcmode="lin" valueType="num">
                                      <p:cBhvr>
                                        <p:cTn id="12" dur="500" fill="hold"/>
                                        <p:tgtEl>
                                          <p:spTgt spid="288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88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886">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87">
                                            <p:txEl>
                                              <p:pRg st="0" end="0"/>
                                            </p:txEl>
                                          </p:spTgt>
                                        </p:tgtEl>
                                        <p:attrNameLst>
                                          <p:attrName>style.visibility</p:attrName>
                                        </p:attrNameLst>
                                      </p:cBhvr>
                                      <p:to>
                                        <p:strVal val="visible"/>
                                      </p:to>
                                    </p:set>
                                    <p:anim calcmode="lin" valueType="num">
                                      <p:cBhvr>
                                        <p:cTn id="17" dur="500" fill="hold"/>
                                        <p:tgtEl>
                                          <p:spTgt spid="288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88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887">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88"/>
                                        </p:tgtEl>
                                        <p:attrNameLst>
                                          <p:attrName>style.visibility</p:attrName>
                                        </p:attrNameLst>
                                      </p:cBhvr>
                                      <p:to>
                                        <p:strVal val="visible"/>
                                      </p:to>
                                    </p:set>
                                    <p:anim calcmode="lin" valueType="num">
                                      <p:cBhvr>
                                        <p:cTn id="22" dur="500" fill="hold"/>
                                        <p:tgtEl>
                                          <p:spTgt spid="2888"/>
                                        </p:tgtEl>
                                        <p:attrNameLst>
                                          <p:attrName>ppt_w</p:attrName>
                                        </p:attrNameLst>
                                      </p:cBhvr>
                                      <p:tavLst>
                                        <p:tav tm="0">
                                          <p:val>
                                            <p:fltVal val="0"/>
                                          </p:val>
                                        </p:tav>
                                        <p:tav tm="100000">
                                          <p:val>
                                            <p:strVal val="#ppt_w"/>
                                          </p:val>
                                        </p:tav>
                                      </p:tavLst>
                                    </p:anim>
                                    <p:anim calcmode="lin" valueType="num">
                                      <p:cBhvr>
                                        <p:cTn id="23" dur="500" fill="hold"/>
                                        <p:tgtEl>
                                          <p:spTgt spid="2888"/>
                                        </p:tgtEl>
                                        <p:attrNameLst>
                                          <p:attrName>ppt_h</p:attrName>
                                        </p:attrNameLst>
                                      </p:cBhvr>
                                      <p:tavLst>
                                        <p:tav tm="0">
                                          <p:val>
                                            <p:fltVal val="0"/>
                                          </p:val>
                                        </p:tav>
                                        <p:tav tm="100000">
                                          <p:val>
                                            <p:strVal val="#ppt_h"/>
                                          </p:val>
                                        </p:tav>
                                      </p:tavLst>
                                    </p:anim>
                                    <p:animEffect transition="in" filter="fade">
                                      <p:cBhvr>
                                        <p:cTn id="24" dur="500"/>
                                        <p:tgtEl>
                                          <p:spTgt spid="288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90">
                                            <p:txEl>
                                              <p:pRg st="0" end="0"/>
                                            </p:txEl>
                                          </p:spTgt>
                                        </p:tgtEl>
                                        <p:attrNameLst>
                                          <p:attrName>style.visibility</p:attrName>
                                        </p:attrNameLst>
                                      </p:cBhvr>
                                      <p:to>
                                        <p:strVal val="visible"/>
                                      </p:to>
                                    </p:set>
                                    <p:anim calcmode="lin" valueType="num">
                                      <p:cBhvr>
                                        <p:cTn id="27" dur="500" fill="hold"/>
                                        <p:tgtEl>
                                          <p:spTgt spid="2890">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890">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890">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91">
                                            <p:txEl>
                                              <p:pRg st="0" end="0"/>
                                            </p:txEl>
                                          </p:spTgt>
                                        </p:tgtEl>
                                        <p:attrNameLst>
                                          <p:attrName>style.visibility</p:attrName>
                                        </p:attrNameLst>
                                      </p:cBhvr>
                                      <p:to>
                                        <p:strVal val="visible"/>
                                      </p:to>
                                    </p:set>
                                    <p:anim calcmode="lin" valueType="num">
                                      <p:cBhvr>
                                        <p:cTn id="32" dur="500" fill="hold"/>
                                        <p:tgtEl>
                                          <p:spTgt spid="2891">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2891">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2891">
                                            <p:txEl>
                                              <p:pRg st="0" end="0"/>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89"/>
                                        </p:tgtEl>
                                        <p:attrNameLst>
                                          <p:attrName>style.visibility</p:attrName>
                                        </p:attrNameLst>
                                      </p:cBhvr>
                                      <p:to>
                                        <p:strVal val="visible"/>
                                      </p:to>
                                    </p:set>
                                    <p:anim calcmode="lin" valueType="num">
                                      <p:cBhvr>
                                        <p:cTn id="37" dur="500" fill="hold"/>
                                        <p:tgtEl>
                                          <p:spTgt spid="2889"/>
                                        </p:tgtEl>
                                        <p:attrNameLst>
                                          <p:attrName>ppt_w</p:attrName>
                                        </p:attrNameLst>
                                      </p:cBhvr>
                                      <p:tavLst>
                                        <p:tav tm="0">
                                          <p:val>
                                            <p:fltVal val="0"/>
                                          </p:val>
                                        </p:tav>
                                        <p:tav tm="100000">
                                          <p:val>
                                            <p:strVal val="#ppt_w"/>
                                          </p:val>
                                        </p:tav>
                                      </p:tavLst>
                                    </p:anim>
                                    <p:anim calcmode="lin" valueType="num">
                                      <p:cBhvr>
                                        <p:cTn id="38" dur="500" fill="hold"/>
                                        <p:tgtEl>
                                          <p:spTgt spid="2889"/>
                                        </p:tgtEl>
                                        <p:attrNameLst>
                                          <p:attrName>ppt_h</p:attrName>
                                        </p:attrNameLst>
                                      </p:cBhvr>
                                      <p:tavLst>
                                        <p:tav tm="0">
                                          <p:val>
                                            <p:fltVal val="0"/>
                                          </p:val>
                                        </p:tav>
                                        <p:tav tm="100000">
                                          <p:val>
                                            <p:strVal val="#ppt_h"/>
                                          </p:val>
                                        </p:tav>
                                      </p:tavLst>
                                    </p:anim>
                                    <p:animEffect transition="in" filter="fade">
                                      <p:cBhvr>
                                        <p:cTn id="39" dur="500"/>
                                        <p:tgtEl>
                                          <p:spTgt spid="288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892">
                                            <p:txEl>
                                              <p:pRg st="0" end="0"/>
                                            </p:txEl>
                                          </p:spTgt>
                                        </p:tgtEl>
                                        <p:attrNameLst>
                                          <p:attrName>style.visibility</p:attrName>
                                        </p:attrNameLst>
                                      </p:cBhvr>
                                      <p:to>
                                        <p:strVal val="visible"/>
                                      </p:to>
                                    </p:set>
                                    <p:anim calcmode="lin" valueType="num">
                                      <p:cBhvr>
                                        <p:cTn id="42" dur="500" fill="hold"/>
                                        <p:tgtEl>
                                          <p:spTgt spid="2892">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2892">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2892">
                                            <p:txEl>
                                              <p:pRg st="0" end="0"/>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893">
                                            <p:txEl>
                                              <p:pRg st="0" end="0"/>
                                            </p:txEl>
                                          </p:spTgt>
                                        </p:tgtEl>
                                        <p:attrNameLst>
                                          <p:attrName>style.visibility</p:attrName>
                                        </p:attrNameLst>
                                      </p:cBhvr>
                                      <p:to>
                                        <p:strVal val="visible"/>
                                      </p:to>
                                    </p:set>
                                    <p:anim calcmode="lin" valueType="num">
                                      <p:cBhvr>
                                        <p:cTn id="47" dur="500" fill="hold"/>
                                        <p:tgtEl>
                                          <p:spTgt spid="2893">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2893">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28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5" grpId="0" animBg="1"/>
      <p:bldP spid="2886" grpId="0" build="p"/>
      <p:bldP spid="2887" grpId="0" build="p"/>
      <p:bldP spid="2888" grpId="0" animBg="1"/>
      <p:bldP spid="2889" grpId="0" animBg="1"/>
      <p:bldP spid="2890" grpId="0" build="p"/>
      <p:bldP spid="2891" grpId="0" build="p"/>
      <p:bldP spid="2892" grpId="0" build="p"/>
      <p:bldP spid="289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6"/>
        <p:cNvGrpSpPr/>
        <p:nvPr/>
      </p:nvGrpSpPr>
      <p:grpSpPr>
        <a:xfrm>
          <a:off x="0" y="0"/>
          <a:ext cx="0" cy="0"/>
          <a:chOff x="0" y="0"/>
          <a:chExt cx="0" cy="0"/>
        </a:xfrm>
      </p:grpSpPr>
      <p:sp>
        <p:nvSpPr>
          <p:cNvPr id="3497" name="Google Shape;3497;p56"/>
          <p:cNvSpPr/>
          <p:nvPr/>
        </p:nvSpPr>
        <p:spPr>
          <a:xfrm flipH="1">
            <a:off x="3720528" y="2152538"/>
            <a:ext cx="1820815" cy="1938159"/>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accent5"/>
          </a:solidFill>
          <a:ln>
            <a:noFill/>
          </a:ln>
        </p:spPr>
      </p:sp>
      <p:sp>
        <p:nvSpPr>
          <p:cNvPr id="3498" name="Google Shape;3498;p56"/>
          <p:cNvSpPr/>
          <p:nvPr/>
        </p:nvSpPr>
        <p:spPr>
          <a:xfrm>
            <a:off x="432585" y="1042219"/>
            <a:ext cx="1994845" cy="1755991"/>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6"/>
          <p:cNvSpPr txBox="1">
            <a:spLocks noGrp="1"/>
          </p:cNvSpPr>
          <p:nvPr>
            <p:ph type="title" idx="4294967295"/>
          </p:nvPr>
        </p:nvSpPr>
        <p:spPr>
          <a:xfrm>
            <a:off x="689265" y="35671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a:solidFill>
                  <a:schemeClr val="accent2">
                    <a:lumMod val="10000"/>
                  </a:schemeClr>
                </a:solidFill>
                <a:latin typeface="Calibri" panose="020F0502020204030204" pitchFamily="34" charset="0"/>
                <a:cs typeface="Calibri" panose="020F0502020204030204" pitchFamily="34" charset="0"/>
              </a:rPr>
              <a:t>3. CÁC LOẠI VI PHẠM PHÁP LUẬT VÀ TRÁCH NHIỆM PHÁP LÝ</a:t>
            </a:r>
            <a:endParaRPr sz="2400">
              <a:solidFill>
                <a:schemeClr val="accent2">
                  <a:lumMod val="10000"/>
                </a:schemeClr>
              </a:solidFill>
              <a:latin typeface="Calibri" panose="020F0502020204030204" pitchFamily="34" charset="0"/>
              <a:cs typeface="Calibri" panose="020F0502020204030204" pitchFamily="34" charset="0"/>
            </a:endParaRPr>
          </a:p>
        </p:txBody>
      </p:sp>
      <p:grpSp>
        <p:nvGrpSpPr>
          <p:cNvPr id="3500" name="Google Shape;3500;p56"/>
          <p:cNvGrpSpPr/>
          <p:nvPr/>
        </p:nvGrpSpPr>
        <p:grpSpPr>
          <a:xfrm>
            <a:off x="3633234" y="2410936"/>
            <a:ext cx="1994845" cy="1421383"/>
            <a:chOff x="4012428" y="2122726"/>
            <a:chExt cx="1119128" cy="797410"/>
          </a:xfrm>
        </p:grpSpPr>
        <p:sp>
          <p:nvSpPr>
            <p:cNvPr id="3501" name="Google Shape;3501;p56"/>
            <p:cNvSpPr/>
            <p:nvPr/>
          </p:nvSpPr>
          <p:spPr>
            <a:xfrm>
              <a:off x="4159450" y="2127475"/>
              <a:ext cx="803450" cy="573625"/>
            </a:xfrm>
            <a:custGeom>
              <a:avLst/>
              <a:gdLst/>
              <a:ahLst/>
              <a:cxnLst/>
              <a:rect l="l" t="t" r="r" b="b"/>
              <a:pathLst>
                <a:path w="32138" h="22945" extrusionOk="0">
                  <a:moveTo>
                    <a:pt x="356" y="22945"/>
                  </a:moveTo>
                  <a:lnTo>
                    <a:pt x="0" y="0"/>
                  </a:lnTo>
                  <a:lnTo>
                    <a:pt x="31639" y="0"/>
                  </a:lnTo>
                  <a:lnTo>
                    <a:pt x="31781" y="1068"/>
                  </a:lnTo>
                  <a:lnTo>
                    <a:pt x="32138" y="7411"/>
                  </a:lnTo>
                  <a:lnTo>
                    <a:pt x="31568" y="22731"/>
                  </a:lnTo>
                  <a:close/>
                </a:path>
              </a:pathLst>
            </a:custGeom>
            <a:solidFill>
              <a:schemeClr val="dk1"/>
            </a:solidFill>
            <a:ln>
              <a:noFill/>
            </a:ln>
          </p:spPr>
        </p:sp>
        <p:sp>
          <p:nvSpPr>
            <p:cNvPr id="3502" name="Google Shape;3502;p56"/>
            <p:cNvSpPr/>
            <p:nvPr/>
          </p:nvSpPr>
          <p:spPr>
            <a:xfrm>
              <a:off x="4207550" y="2175925"/>
              <a:ext cx="694775" cy="482775"/>
            </a:xfrm>
            <a:custGeom>
              <a:avLst/>
              <a:gdLst/>
              <a:ahLst/>
              <a:cxnLst/>
              <a:rect l="l" t="t" r="r" b="b"/>
              <a:pathLst>
                <a:path w="27791" h="19311" extrusionOk="0">
                  <a:moveTo>
                    <a:pt x="0" y="285"/>
                  </a:moveTo>
                  <a:lnTo>
                    <a:pt x="285" y="19311"/>
                  </a:lnTo>
                  <a:lnTo>
                    <a:pt x="27648" y="19026"/>
                  </a:lnTo>
                  <a:lnTo>
                    <a:pt x="27791" y="285"/>
                  </a:lnTo>
                  <a:lnTo>
                    <a:pt x="18313" y="0"/>
                  </a:lnTo>
                  <a:lnTo>
                    <a:pt x="3990" y="214"/>
                  </a:lnTo>
                  <a:close/>
                </a:path>
              </a:pathLst>
            </a:custGeom>
            <a:solidFill>
              <a:schemeClr val="lt2"/>
            </a:solidFill>
            <a:ln>
              <a:noFill/>
            </a:ln>
          </p:spPr>
        </p:sp>
        <p:sp>
          <p:nvSpPr>
            <p:cNvPr id="3503" name="Google Shape;3503;p56"/>
            <p:cNvSpPr/>
            <p:nvPr/>
          </p:nvSpPr>
          <p:spPr>
            <a:xfrm>
              <a:off x="4260975" y="2229375"/>
              <a:ext cx="586125" cy="105100"/>
            </a:xfrm>
            <a:custGeom>
              <a:avLst/>
              <a:gdLst/>
              <a:ahLst/>
              <a:cxnLst/>
              <a:rect l="l" t="t" r="r" b="b"/>
              <a:pathLst>
                <a:path w="23445" h="4204" extrusionOk="0">
                  <a:moveTo>
                    <a:pt x="0" y="4204"/>
                  </a:moveTo>
                  <a:lnTo>
                    <a:pt x="0" y="285"/>
                  </a:lnTo>
                  <a:lnTo>
                    <a:pt x="10191" y="0"/>
                  </a:lnTo>
                  <a:lnTo>
                    <a:pt x="15749" y="71"/>
                  </a:lnTo>
                  <a:lnTo>
                    <a:pt x="23445" y="285"/>
                  </a:lnTo>
                  <a:lnTo>
                    <a:pt x="23374" y="3848"/>
                  </a:lnTo>
                  <a:lnTo>
                    <a:pt x="8480" y="3705"/>
                  </a:lnTo>
                  <a:close/>
                </a:path>
              </a:pathLst>
            </a:custGeom>
            <a:solidFill>
              <a:schemeClr val="accent1"/>
            </a:solidFill>
            <a:ln>
              <a:noFill/>
            </a:ln>
          </p:spPr>
        </p:sp>
        <p:sp>
          <p:nvSpPr>
            <p:cNvPr id="3504" name="Google Shape;3504;p56"/>
            <p:cNvSpPr/>
            <p:nvPr/>
          </p:nvSpPr>
          <p:spPr>
            <a:xfrm>
              <a:off x="4273450" y="2364750"/>
              <a:ext cx="176375" cy="258325"/>
            </a:xfrm>
            <a:custGeom>
              <a:avLst/>
              <a:gdLst/>
              <a:ahLst/>
              <a:cxnLst/>
              <a:rect l="l" t="t" r="r" b="b"/>
              <a:pathLst>
                <a:path w="7055" h="10333" extrusionOk="0">
                  <a:moveTo>
                    <a:pt x="143" y="10333"/>
                  </a:moveTo>
                  <a:lnTo>
                    <a:pt x="3207" y="9905"/>
                  </a:lnTo>
                  <a:lnTo>
                    <a:pt x="6841" y="10119"/>
                  </a:lnTo>
                  <a:lnTo>
                    <a:pt x="7055" y="9335"/>
                  </a:lnTo>
                  <a:lnTo>
                    <a:pt x="6556" y="72"/>
                  </a:lnTo>
                  <a:lnTo>
                    <a:pt x="4775" y="0"/>
                  </a:lnTo>
                  <a:lnTo>
                    <a:pt x="0" y="143"/>
                  </a:lnTo>
                  <a:lnTo>
                    <a:pt x="0" y="5274"/>
                  </a:lnTo>
                  <a:close/>
                </a:path>
              </a:pathLst>
            </a:custGeom>
            <a:solidFill>
              <a:schemeClr val="accent6"/>
            </a:solidFill>
            <a:ln>
              <a:noFill/>
            </a:ln>
          </p:spPr>
        </p:sp>
        <p:sp>
          <p:nvSpPr>
            <p:cNvPr id="3505" name="Google Shape;3505;p56"/>
            <p:cNvSpPr/>
            <p:nvPr/>
          </p:nvSpPr>
          <p:spPr>
            <a:xfrm>
              <a:off x="4473000" y="2364750"/>
              <a:ext cx="176375" cy="258325"/>
            </a:xfrm>
            <a:custGeom>
              <a:avLst/>
              <a:gdLst/>
              <a:ahLst/>
              <a:cxnLst/>
              <a:rect l="l" t="t" r="r" b="b"/>
              <a:pathLst>
                <a:path w="7055" h="10333" extrusionOk="0">
                  <a:moveTo>
                    <a:pt x="143" y="10333"/>
                  </a:moveTo>
                  <a:lnTo>
                    <a:pt x="3420" y="10262"/>
                  </a:lnTo>
                  <a:lnTo>
                    <a:pt x="6841" y="10119"/>
                  </a:lnTo>
                  <a:lnTo>
                    <a:pt x="7055" y="9335"/>
                  </a:lnTo>
                  <a:lnTo>
                    <a:pt x="6556" y="72"/>
                  </a:lnTo>
                  <a:lnTo>
                    <a:pt x="4775" y="0"/>
                  </a:lnTo>
                  <a:lnTo>
                    <a:pt x="0" y="143"/>
                  </a:lnTo>
                  <a:lnTo>
                    <a:pt x="0" y="5274"/>
                  </a:lnTo>
                  <a:close/>
                </a:path>
              </a:pathLst>
            </a:custGeom>
            <a:solidFill>
              <a:schemeClr val="accent6"/>
            </a:solidFill>
            <a:ln>
              <a:noFill/>
            </a:ln>
          </p:spPr>
        </p:sp>
        <p:sp>
          <p:nvSpPr>
            <p:cNvPr id="3506" name="Google Shape;3506;p56"/>
            <p:cNvSpPr/>
            <p:nvPr/>
          </p:nvSpPr>
          <p:spPr>
            <a:xfrm>
              <a:off x="4672550" y="2364750"/>
              <a:ext cx="176375" cy="252975"/>
            </a:xfrm>
            <a:custGeom>
              <a:avLst/>
              <a:gdLst/>
              <a:ahLst/>
              <a:cxnLst/>
              <a:rect l="l" t="t" r="r" b="b"/>
              <a:pathLst>
                <a:path w="7055" h="10119" extrusionOk="0">
                  <a:moveTo>
                    <a:pt x="212" y="10048"/>
                  </a:moveTo>
                  <a:lnTo>
                    <a:pt x="3490" y="9977"/>
                  </a:lnTo>
                  <a:lnTo>
                    <a:pt x="6841" y="10119"/>
                  </a:lnTo>
                  <a:lnTo>
                    <a:pt x="7055" y="9335"/>
                  </a:lnTo>
                  <a:lnTo>
                    <a:pt x="6556" y="72"/>
                  </a:lnTo>
                  <a:lnTo>
                    <a:pt x="4775" y="0"/>
                  </a:lnTo>
                  <a:lnTo>
                    <a:pt x="0" y="143"/>
                  </a:lnTo>
                  <a:lnTo>
                    <a:pt x="0" y="5274"/>
                  </a:lnTo>
                  <a:close/>
                </a:path>
              </a:pathLst>
            </a:custGeom>
            <a:solidFill>
              <a:schemeClr val="accent6"/>
            </a:solidFill>
            <a:ln>
              <a:noFill/>
            </a:ln>
          </p:spPr>
        </p:sp>
        <p:sp>
          <p:nvSpPr>
            <p:cNvPr id="3507" name="Google Shape;3507;p56"/>
            <p:cNvSpPr/>
            <p:nvPr/>
          </p:nvSpPr>
          <p:spPr>
            <a:xfrm>
              <a:off x="4022275" y="2692550"/>
              <a:ext cx="1102725" cy="167475"/>
            </a:xfrm>
            <a:custGeom>
              <a:avLst/>
              <a:gdLst/>
              <a:ahLst/>
              <a:cxnLst/>
              <a:rect l="l" t="t" r="r" b="b"/>
              <a:pathLst>
                <a:path w="44109" h="6699" extrusionOk="0">
                  <a:moveTo>
                    <a:pt x="0" y="6627"/>
                  </a:moveTo>
                  <a:lnTo>
                    <a:pt x="1924" y="3848"/>
                  </a:lnTo>
                  <a:lnTo>
                    <a:pt x="4845" y="1212"/>
                  </a:lnTo>
                  <a:lnTo>
                    <a:pt x="5772" y="356"/>
                  </a:lnTo>
                  <a:lnTo>
                    <a:pt x="18741" y="428"/>
                  </a:lnTo>
                  <a:lnTo>
                    <a:pt x="27933" y="285"/>
                  </a:lnTo>
                  <a:lnTo>
                    <a:pt x="37055" y="0"/>
                  </a:lnTo>
                  <a:lnTo>
                    <a:pt x="44109" y="6200"/>
                  </a:lnTo>
                  <a:lnTo>
                    <a:pt x="37482" y="6129"/>
                  </a:lnTo>
                  <a:lnTo>
                    <a:pt x="32138" y="6556"/>
                  </a:lnTo>
                  <a:lnTo>
                    <a:pt x="27150" y="6699"/>
                  </a:lnTo>
                  <a:lnTo>
                    <a:pt x="20594" y="6556"/>
                  </a:lnTo>
                  <a:lnTo>
                    <a:pt x="14465" y="6414"/>
                  </a:lnTo>
                  <a:lnTo>
                    <a:pt x="9762" y="6200"/>
                  </a:lnTo>
                  <a:lnTo>
                    <a:pt x="2992" y="6200"/>
                  </a:lnTo>
                  <a:close/>
                </a:path>
              </a:pathLst>
            </a:custGeom>
            <a:solidFill>
              <a:schemeClr val="lt1"/>
            </a:solidFill>
            <a:ln>
              <a:noFill/>
            </a:ln>
          </p:spPr>
        </p:sp>
        <p:sp>
          <p:nvSpPr>
            <p:cNvPr id="3508" name="Google Shape;3508;p56"/>
            <p:cNvSpPr/>
            <p:nvPr/>
          </p:nvSpPr>
          <p:spPr>
            <a:xfrm>
              <a:off x="4016925" y="2845775"/>
              <a:ext cx="1109875" cy="71250"/>
            </a:xfrm>
            <a:custGeom>
              <a:avLst/>
              <a:gdLst/>
              <a:ahLst/>
              <a:cxnLst/>
              <a:rect l="l" t="t" r="r" b="b"/>
              <a:pathLst>
                <a:path w="44395" h="2850" extrusionOk="0">
                  <a:moveTo>
                    <a:pt x="0" y="2565"/>
                  </a:moveTo>
                  <a:lnTo>
                    <a:pt x="214" y="356"/>
                  </a:lnTo>
                  <a:lnTo>
                    <a:pt x="2850" y="142"/>
                  </a:lnTo>
                  <a:lnTo>
                    <a:pt x="9762" y="0"/>
                  </a:lnTo>
                  <a:lnTo>
                    <a:pt x="17316" y="285"/>
                  </a:lnTo>
                  <a:lnTo>
                    <a:pt x="24086" y="498"/>
                  </a:lnTo>
                  <a:lnTo>
                    <a:pt x="30499" y="498"/>
                  </a:lnTo>
                  <a:lnTo>
                    <a:pt x="35558" y="213"/>
                  </a:lnTo>
                  <a:lnTo>
                    <a:pt x="40048" y="0"/>
                  </a:lnTo>
                  <a:lnTo>
                    <a:pt x="44323" y="142"/>
                  </a:lnTo>
                  <a:lnTo>
                    <a:pt x="44395" y="1852"/>
                  </a:lnTo>
                  <a:lnTo>
                    <a:pt x="37910" y="2565"/>
                  </a:lnTo>
                  <a:lnTo>
                    <a:pt x="33848" y="2850"/>
                  </a:lnTo>
                  <a:lnTo>
                    <a:pt x="27292" y="2636"/>
                  </a:lnTo>
                  <a:lnTo>
                    <a:pt x="20238" y="2565"/>
                  </a:lnTo>
                  <a:lnTo>
                    <a:pt x="8765" y="2422"/>
                  </a:lnTo>
                  <a:lnTo>
                    <a:pt x="1354" y="2494"/>
                  </a:lnTo>
                  <a:close/>
                </a:path>
              </a:pathLst>
            </a:custGeom>
            <a:solidFill>
              <a:schemeClr val="accent2"/>
            </a:solidFill>
            <a:ln>
              <a:noFill/>
            </a:ln>
          </p:spPr>
        </p:sp>
        <p:grpSp>
          <p:nvGrpSpPr>
            <p:cNvPr id="3509" name="Google Shape;3509;p56"/>
            <p:cNvGrpSpPr/>
            <p:nvPr/>
          </p:nvGrpSpPr>
          <p:grpSpPr>
            <a:xfrm>
              <a:off x="4012428" y="2122726"/>
              <a:ext cx="1119128" cy="797410"/>
              <a:chOff x="2903025" y="2176625"/>
              <a:chExt cx="1869575" cy="1332125"/>
            </a:xfrm>
          </p:grpSpPr>
          <p:sp>
            <p:nvSpPr>
              <p:cNvPr id="3510" name="Google Shape;3510;p56"/>
              <p:cNvSpPr/>
              <p:nvPr/>
            </p:nvSpPr>
            <p:spPr>
              <a:xfrm>
                <a:off x="3221225" y="2258600"/>
                <a:ext cx="1173250" cy="814150"/>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6"/>
              <p:cNvSpPr/>
              <p:nvPr/>
            </p:nvSpPr>
            <p:spPr>
              <a:xfrm>
                <a:off x="2903025" y="2176625"/>
                <a:ext cx="1869575" cy="1332125"/>
              </a:xfrm>
              <a:custGeom>
                <a:avLst/>
                <a:gdLst/>
                <a:ahLst/>
                <a:cxnLst/>
                <a:rect l="l" t="t" r="r" b="b"/>
                <a:pathLst>
                  <a:path w="74783" h="53285" extrusionOk="0">
                    <a:moveTo>
                      <a:pt x="62447" y="659"/>
                    </a:moveTo>
                    <a:cubicBezTo>
                      <a:pt x="62902" y="6600"/>
                      <a:pt x="63090" y="12540"/>
                      <a:pt x="62965" y="18497"/>
                    </a:cubicBezTo>
                    <a:cubicBezTo>
                      <a:pt x="62839" y="24923"/>
                      <a:pt x="62447" y="31334"/>
                      <a:pt x="62244" y="37760"/>
                    </a:cubicBezTo>
                    <a:cubicBezTo>
                      <a:pt x="50184" y="38267"/>
                      <a:pt x="38116" y="38526"/>
                      <a:pt x="26046" y="38526"/>
                    </a:cubicBezTo>
                    <a:cubicBezTo>
                      <a:pt x="20954" y="38526"/>
                      <a:pt x="15862" y="38480"/>
                      <a:pt x="10769" y="38387"/>
                    </a:cubicBezTo>
                    <a:cubicBezTo>
                      <a:pt x="10377" y="25911"/>
                      <a:pt x="10126" y="13449"/>
                      <a:pt x="10158" y="957"/>
                    </a:cubicBezTo>
                    <a:cubicBezTo>
                      <a:pt x="10158" y="863"/>
                      <a:pt x="10126" y="800"/>
                      <a:pt x="10079" y="738"/>
                    </a:cubicBezTo>
                    <a:cubicBezTo>
                      <a:pt x="27541" y="706"/>
                      <a:pt x="44986" y="691"/>
                      <a:pt x="62447" y="659"/>
                    </a:cubicBezTo>
                    <a:close/>
                    <a:moveTo>
                      <a:pt x="30522" y="46104"/>
                    </a:moveTo>
                    <a:cubicBezTo>
                      <a:pt x="31087" y="46104"/>
                      <a:pt x="31726" y="46234"/>
                      <a:pt x="32243" y="46271"/>
                    </a:cubicBezTo>
                    <a:cubicBezTo>
                      <a:pt x="33873" y="46350"/>
                      <a:pt x="35519" y="46428"/>
                      <a:pt x="37149" y="46475"/>
                    </a:cubicBezTo>
                    <a:cubicBezTo>
                      <a:pt x="38701" y="46522"/>
                      <a:pt x="40252" y="46538"/>
                      <a:pt x="41789" y="46554"/>
                    </a:cubicBezTo>
                    <a:cubicBezTo>
                      <a:pt x="42205" y="46554"/>
                      <a:pt x="42651" y="46519"/>
                      <a:pt x="43093" y="46519"/>
                    </a:cubicBezTo>
                    <a:cubicBezTo>
                      <a:pt x="43801" y="46519"/>
                      <a:pt x="44499" y="46608"/>
                      <a:pt x="45049" y="47071"/>
                    </a:cubicBezTo>
                    <a:cubicBezTo>
                      <a:pt x="45613" y="47557"/>
                      <a:pt x="46068" y="48278"/>
                      <a:pt x="46554" y="48826"/>
                    </a:cubicBezTo>
                    <a:cubicBezTo>
                      <a:pt x="46569" y="48842"/>
                      <a:pt x="46585" y="48858"/>
                      <a:pt x="46601" y="48873"/>
                    </a:cubicBezTo>
                    <a:lnTo>
                      <a:pt x="45644" y="48873"/>
                    </a:lnTo>
                    <a:cubicBezTo>
                      <a:pt x="39751" y="48858"/>
                      <a:pt x="33873" y="48623"/>
                      <a:pt x="27979" y="48419"/>
                    </a:cubicBezTo>
                    <a:cubicBezTo>
                      <a:pt x="28481" y="47651"/>
                      <a:pt x="29155" y="46287"/>
                      <a:pt x="30127" y="46130"/>
                    </a:cubicBezTo>
                    <a:cubicBezTo>
                      <a:pt x="30252" y="46112"/>
                      <a:pt x="30385" y="46104"/>
                      <a:pt x="30522" y="46104"/>
                    </a:cubicBezTo>
                    <a:close/>
                    <a:moveTo>
                      <a:pt x="62447" y="38403"/>
                    </a:moveTo>
                    <a:cubicBezTo>
                      <a:pt x="62463" y="38403"/>
                      <a:pt x="62479" y="38403"/>
                      <a:pt x="62494" y="38419"/>
                    </a:cubicBezTo>
                    <a:lnTo>
                      <a:pt x="62510" y="38419"/>
                    </a:lnTo>
                    <a:cubicBezTo>
                      <a:pt x="64516" y="40503"/>
                      <a:pt x="66773" y="42384"/>
                      <a:pt x="68952" y="44281"/>
                    </a:cubicBezTo>
                    <a:cubicBezTo>
                      <a:pt x="70065" y="45253"/>
                      <a:pt x="71178" y="46209"/>
                      <a:pt x="72259" y="47181"/>
                    </a:cubicBezTo>
                    <a:cubicBezTo>
                      <a:pt x="72604" y="47478"/>
                      <a:pt x="72965" y="47776"/>
                      <a:pt x="73294" y="48090"/>
                    </a:cubicBezTo>
                    <a:cubicBezTo>
                      <a:pt x="71931" y="48026"/>
                      <a:pt x="70567" y="47999"/>
                      <a:pt x="69202" y="47999"/>
                    </a:cubicBezTo>
                    <a:cubicBezTo>
                      <a:pt x="61796" y="47999"/>
                      <a:pt x="54373" y="48794"/>
                      <a:pt x="46961" y="48873"/>
                    </a:cubicBezTo>
                    <a:cubicBezTo>
                      <a:pt x="47102" y="48764"/>
                      <a:pt x="47165" y="48544"/>
                      <a:pt x="47008" y="48372"/>
                    </a:cubicBezTo>
                    <a:cubicBezTo>
                      <a:pt x="46459" y="47729"/>
                      <a:pt x="45864" y="46773"/>
                      <a:pt x="45174" y="46271"/>
                    </a:cubicBezTo>
                    <a:cubicBezTo>
                      <a:pt x="44672" y="45918"/>
                      <a:pt x="44192" y="45895"/>
                      <a:pt x="43615" y="45895"/>
                    </a:cubicBezTo>
                    <a:cubicBezTo>
                      <a:pt x="43526" y="45895"/>
                      <a:pt x="43434" y="45895"/>
                      <a:pt x="43340" y="45895"/>
                    </a:cubicBezTo>
                    <a:cubicBezTo>
                      <a:pt x="41099" y="45895"/>
                      <a:pt x="38873" y="45880"/>
                      <a:pt x="36632" y="45801"/>
                    </a:cubicBezTo>
                    <a:cubicBezTo>
                      <a:pt x="34821" y="45748"/>
                      <a:pt x="32920" y="45457"/>
                      <a:pt x="31092" y="45457"/>
                    </a:cubicBezTo>
                    <a:cubicBezTo>
                      <a:pt x="30768" y="45457"/>
                      <a:pt x="30446" y="45466"/>
                      <a:pt x="30127" y="45488"/>
                    </a:cubicBezTo>
                    <a:cubicBezTo>
                      <a:pt x="28685" y="45582"/>
                      <a:pt x="28089" y="47102"/>
                      <a:pt x="27368" y="48168"/>
                    </a:cubicBezTo>
                    <a:cubicBezTo>
                      <a:pt x="27305" y="48246"/>
                      <a:pt x="27305" y="48325"/>
                      <a:pt x="27321" y="48388"/>
                    </a:cubicBezTo>
                    <a:cubicBezTo>
                      <a:pt x="23794" y="48278"/>
                      <a:pt x="20283" y="48152"/>
                      <a:pt x="16757" y="48105"/>
                    </a:cubicBezTo>
                    <a:cubicBezTo>
                      <a:pt x="15722" y="48093"/>
                      <a:pt x="14687" y="48086"/>
                      <a:pt x="13651" y="48086"/>
                    </a:cubicBezTo>
                    <a:cubicBezTo>
                      <a:pt x="9556" y="48086"/>
                      <a:pt x="5455" y="48194"/>
                      <a:pt x="1364" y="48482"/>
                    </a:cubicBezTo>
                    <a:cubicBezTo>
                      <a:pt x="3794" y="44782"/>
                      <a:pt x="7070" y="41883"/>
                      <a:pt x="10409" y="39014"/>
                    </a:cubicBezTo>
                    <a:cubicBezTo>
                      <a:pt x="10440" y="39030"/>
                      <a:pt x="10487" y="39030"/>
                      <a:pt x="10534" y="39046"/>
                    </a:cubicBezTo>
                    <a:cubicBezTo>
                      <a:pt x="15641" y="39138"/>
                      <a:pt x="20748" y="39184"/>
                      <a:pt x="25855" y="39184"/>
                    </a:cubicBezTo>
                    <a:cubicBezTo>
                      <a:pt x="38036" y="39184"/>
                      <a:pt x="50214" y="38922"/>
                      <a:pt x="62385" y="38403"/>
                    </a:cubicBezTo>
                    <a:close/>
                    <a:moveTo>
                      <a:pt x="69855" y="48671"/>
                    </a:moveTo>
                    <a:cubicBezTo>
                      <a:pt x="71221" y="48671"/>
                      <a:pt x="72586" y="48703"/>
                      <a:pt x="73952" y="48779"/>
                    </a:cubicBezTo>
                    <a:cubicBezTo>
                      <a:pt x="73984" y="48795"/>
                      <a:pt x="73999" y="48826"/>
                      <a:pt x="74015" y="48842"/>
                    </a:cubicBezTo>
                    <a:lnTo>
                      <a:pt x="74015" y="51036"/>
                    </a:lnTo>
                    <a:cubicBezTo>
                      <a:pt x="67719" y="51866"/>
                      <a:pt x="61506" y="52577"/>
                      <a:pt x="55181" y="52577"/>
                    </a:cubicBezTo>
                    <a:cubicBezTo>
                      <a:pt x="54215" y="52577"/>
                      <a:pt x="53247" y="52561"/>
                      <a:pt x="52275" y="52526"/>
                    </a:cubicBezTo>
                    <a:cubicBezTo>
                      <a:pt x="49375" y="52431"/>
                      <a:pt x="46475" y="52416"/>
                      <a:pt x="43575" y="52384"/>
                    </a:cubicBezTo>
                    <a:cubicBezTo>
                      <a:pt x="33371" y="52259"/>
                      <a:pt x="23183" y="52165"/>
                      <a:pt x="12979" y="52102"/>
                    </a:cubicBezTo>
                    <a:cubicBezTo>
                      <a:pt x="9872" y="52090"/>
                      <a:pt x="6774" y="52060"/>
                      <a:pt x="3671" y="52060"/>
                    </a:cubicBezTo>
                    <a:cubicBezTo>
                      <a:pt x="2689" y="52060"/>
                      <a:pt x="1706" y="52063"/>
                      <a:pt x="722" y="52071"/>
                    </a:cubicBezTo>
                    <a:cubicBezTo>
                      <a:pt x="659" y="51131"/>
                      <a:pt x="675" y="50206"/>
                      <a:pt x="800" y="49281"/>
                    </a:cubicBezTo>
                    <a:cubicBezTo>
                      <a:pt x="816" y="49234"/>
                      <a:pt x="800" y="49203"/>
                      <a:pt x="800" y="49171"/>
                    </a:cubicBezTo>
                    <a:cubicBezTo>
                      <a:pt x="5170" y="48848"/>
                      <a:pt x="9541" y="48732"/>
                      <a:pt x="13913" y="48732"/>
                    </a:cubicBezTo>
                    <a:cubicBezTo>
                      <a:pt x="24946" y="48732"/>
                      <a:pt x="35985" y="49470"/>
                      <a:pt x="47018" y="49470"/>
                    </a:cubicBezTo>
                    <a:cubicBezTo>
                      <a:pt x="50683" y="49470"/>
                      <a:pt x="54348" y="49388"/>
                      <a:pt x="58011" y="49171"/>
                    </a:cubicBezTo>
                    <a:cubicBezTo>
                      <a:pt x="61959" y="48938"/>
                      <a:pt x="65907" y="48671"/>
                      <a:pt x="69855" y="48671"/>
                    </a:cubicBezTo>
                    <a:close/>
                    <a:moveTo>
                      <a:pt x="62729" y="1"/>
                    </a:moveTo>
                    <a:cubicBezTo>
                      <a:pt x="44970" y="32"/>
                      <a:pt x="27211" y="64"/>
                      <a:pt x="9437" y="95"/>
                    </a:cubicBezTo>
                    <a:cubicBezTo>
                      <a:pt x="9014" y="95"/>
                      <a:pt x="9014" y="738"/>
                      <a:pt x="9437" y="738"/>
                    </a:cubicBezTo>
                    <a:lnTo>
                      <a:pt x="9593" y="738"/>
                    </a:lnTo>
                    <a:cubicBezTo>
                      <a:pt x="9546" y="800"/>
                      <a:pt x="9515" y="863"/>
                      <a:pt x="9515" y="957"/>
                    </a:cubicBezTo>
                    <a:cubicBezTo>
                      <a:pt x="9468" y="13449"/>
                      <a:pt x="9735" y="25926"/>
                      <a:pt x="10126" y="38403"/>
                    </a:cubicBezTo>
                    <a:cubicBezTo>
                      <a:pt x="10111" y="38403"/>
                      <a:pt x="10111" y="38403"/>
                      <a:pt x="10095" y="38419"/>
                    </a:cubicBezTo>
                    <a:cubicBezTo>
                      <a:pt x="6553" y="41475"/>
                      <a:pt x="3073" y="44563"/>
                      <a:pt x="549" y="48544"/>
                    </a:cubicBezTo>
                    <a:cubicBezTo>
                      <a:pt x="314" y="48560"/>
                      <a:pt x="205" y="48779"/>
                      <a:pt x="236" y="48952"/>
                    </a:cubicBezTo>
                    <a:cubicBezTo>
                      <a:pt x="205" y="48999"/>
                      <a:pt x="189" y="49046"/>
                      <a:pt x="173" y="49109"/>
                    </a:cubicBezTo>
                    <a:cubicBezTo>
                      <a:pt x="32" y="50127"/>
                      <a:pt x="1" y="51131"/>
                      <a:pt x="79" y="52165"/>
                    </a:cubicBezTo>
                    <a:cubicBezTo>
                      <a:pt x="95" y="52337"/>
                      <a:pt x="205" y="52431"/>
                      <a:pt x="330" y="52463"/>
                    </a:cubicBezTo>
                    <a:cubicBezTo>
                      <a:pt x="360" y="52596"/>
                      <a:pt x="459" y="52715"/>
                      <a:pt x="615" y="52715"/>
                    </a:cubicBezTo>
                    <a:cubicBezTo>
                      <a:pt x="624" y="52715"/>
                      <a:pt x="634" y="52715"/>
                      <a:pt x="643" y="52714"/>
                    </a:cubicBezTo>
                    <a:cubicBezTo>
                      <a:pt x="1685" y="52710"/>
                      <a:pt x="2726" y="52708"/>
                      <a:pt x="3767" y="52708"/>
                    </a:cubicBezTo>
                    <a:cubicBezTo>
                      <a:pt x="11413" y="52708"/>
                      <a:pt x="19067" y="52801"/>
                      <a:pt x="26710" y="52870"/>
                    </a:cubicBezTo>
                    <a:cubicBezTo>
                      <a:pt x="35033" y="52933"/>
                      <a:pt x="43372" y="52964"/>
                      <a:pt x="51695" y="53168"/>
                    </a:cubicBezTo>
                    <a:cubicBezTo>
                      <a:pt x="53533" y="53211"/>
                      <a:pt x="55356" y="53285"/>
                      <a:pt x="57186" y="53285"/>
                    </a:cubicBezTo>
                    <a:cubicBezTo>
                      <a:pt x="58008" y="53285"/>
                      <a:pt x="58831" y="53270"/>
                      <a:pt x="59657" y="53231"/>
                    </a:cubicBezTo>
                    <a:cubicBezTo>
                      <a:pt x="64469" y="52996"/>
                      <a:pt x="69250" y="52322"/>
                      <a:pt x="74015" y="51679"/>
                    </a:cubicBezTo>
                    <a:cubicBezTo>
                      <a:pt x="74038" y="51860"/>
                      <a:pt x="74186" y="51950"/>
                      <a:pt x="74335" y="51950"/>
                    </a:cubicBezTo>
                    <a:cubicBezTo>
                      <a:pt x="74497" y="51950"/>
                      <a:pt x="74658" y="51844"/>
                      <a:pt x="74658" y="51632"/>
                    </a:cubicBezTo>
                    <a:lnTo>
                      <a:pt x="74658" y="48999"/>
                    </a:lnTo>
                    <a:cubicBezTo>
                      <a:pt x="74752" y="48905"/>
                      <a:pt x="74783" y="48779"/>
                      <a:pt x="74689" y="48638"/>
                    </a:cubicBezTo>
                    <a:cubicBezTo>
                      <a:pt x="74673" y="48638"/>
                      <a:pt x="74673" y="48623"/>
                      <a:pt x="74658" y="48623"/>
                    </a:cubicBezTo>
                    <a:lnTo>
                      <a:pt x="74658" y="48497"/>
                    </a:lnTo>
                    <a:cubicBezTo>
                      <a:pt x="74658" y="48309"/>
                      <a:pt x="74532" y="48215"/>
                      <a:pt x="74391" y="48199"/>
                    </a:cubicBezTo>
                    <a:cubicBezTo>
                      <a:pt x="74360" y="48168"/>
                      <a:pt x="74328" y="48152"/>
                      <a:pt x="74281" y="48152"/>
                    </a:cubicBezTo>
                    <a:cubicBezTo>
                      <a:pt x="72980" y="46601"/>
                      <a:pt x="71147" y="45331"/>
                      <a:pt x="69657" y="44030"/>
                    </a:cubicBezTo>
                    <a:cubicBezTo>
                      <a:pt x="67385" y="42055"/>
                      <a:pt x="65049" y="40127"/>
                      <a:pt x="62965" y="37964"/>
                    </a:cubicBezTo>
                    <a:cubicBezTo>
                      <a:pt x="62933" y="37933"/>
                      <a:pt x="62918" y="37917"/>
                      <a:pt x="62886" y="37901"/>
                    </a:cubicBezTo>
                    <a:cubicBezTo>
                      <a:pt x="63090" y="31428"/>
                      <a:pt x="63497" y="24970"/>
                      <a:pt x="63623" y="18497"/>
                    </a:cubicBezTo>
                    <a:cubicBezTo>
                      <a:pt x="63748" y="12478"/>
                      <a:pt x="63560" y="6474"/>
                      <a:pt x="63090" y="471"/>
                    </a:cubicBezTo>
                    <a:cubicBezTo>
                      <a:pt x="63074" y="408"/>
                      <a:pt x="63074" y="377"/>
                      <a:pt x="63043" y="330"/>
                    </a:cubicBezTo>
                    <a:cubicBezTo>
                      <a:pt x="63059" y="173"/>
                      <a:pt x="62949" y="1"/>
                      <a:pt x="62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6"/>
              <p:cNvSpPr/>
              <p:nvPr/>
            </p:nvSpPr>
            <p:spPr>
              <a:xfrm>
                <a:off x="3306650" y="2345450"/>
                <a:ext cx="997700" cy="189800"/>
              </a:xfrm>
              <a:custGeom>
                <a:avLst/>
                <a:gdLst/>
                <a:ahLst/>
                <a:cxnLst/>
                <a:rect l="l" t="t" r="r" b="b"/>
                <a:pathLst>
                  <a:path w="39908" h="7592" extrusionOk="0">
                    <a:moveTo>
                      <a:pt x="18781" y="657"/>
                    </a:moveTo>
                    <a:cubicBezTo>
                      <a:pt x="19114" y="657"/>
                      <a:pt x="19448" y="659"/>
                      <a:pt x="19781" y="662"/>
                    </a:cubicBezTo>
                    <a:cubicBezTo>
                      <a:pt x="26208" y="725"/>
                      <a:pt x="32619" y="975"/>
                      <a:pt x="39029" y="1163"/>
                    </a:cubicBezTo>
                    <a:cubicBezTo>
                      <a:pt x="38967" y="2872"/>
                      <a:pt x="38982" y="4565"/>
                      <a:pt x="39108" y="6273"/>
                    </a:cubicBezTo>
                    <a:cubicBezTo>
                      <a:pt x="37440" y="6171"/>
                      <a:pt x="35763" y="6136"/>
                      <a:pt x="34083" y="6136"/>
                    </a:cubicBezTo>
                    <a:cubicBezTo>
                      <a:pt x="30601" y="6136"/>
                      <a:pt x="27105" y="6289"/>
                      <a:pt x="23637" y="6320"/>
                    </a:cubicBezTo>
                    <a:cubicBezTo>
                      <a:pt x="15988" y="6383"/>
                      <a:pt x="8402" y="6195"/>
                      <a:pt x="768" y="6900"/>
                    </a:cubicBezTo>
                    <a:cubicBezTo>
                      <a:pt x="784" y="6869"/>
                      <a:pt x="784" y="6853"/>
                      <a:pt x="784" y="6822"/>
                    </a:cubicBezTo>
                    <a:cubicBezTo>
                      <a:pt x="674" y="4941"/>
                      <a:pt x="659" y="3076"/>
                      <a:pt x="753" y="1195"/>
                    </a:cubicBezTo>
                    <a:cubicBezTo>
                      <a:pt x="6767" y="1165"/>
                      <a:pt x="12768" y="657"/>
                      <a:pt x="18781" y="657"/>
                    </a:cubicBezTo>
                    <a:close/>
                    <a:moveTo>
                      <a:pt x="19000" y="1"/>
                    </a:moveTo>
                    <a:cubicBezTo>
                      <a:pt x="12915" y="1"/>
                      <a:pt x="6856" y="506"/>
                      <a:pt x="768" y="536"/>
                    </a:cubicBezTo>
                    <a:cubicBezTo>
                      <a:pt x="754" y="365"/>
                      <a:pt x="612" y="279"/>
                      <a:pt x="465" y="279"/>
                    </a:cubicBezTo>
                    <a:cubicBezTo>
                      <a:pt x="302" y="279"/>
                      <a:pt x="134" y="385"/>
                      <a:pt x="126" y="599"/>
                    </a:cubicBezTo>
                    <a:cubicBezTo>
                      <a:pt x="0" y="2668"/>
                      <a:pt x="0" y="4737"/>
                      <a:pt x="126" y="6822"/>
                    </a:cubicBezTo>
                    <a:cubicBezTo>
                      <a:pt x="126" y="6916"/>
                      <a:pt x="173" y="6994"/>
                      <a:pt x="235" y="7041"/>
                    </a:cubicBezTo>
                    <a:cubicBezTo>
                      <a:pt x="85" y="7237"/>
                      <a:pt x="137" y="7592"/>
                      <a:pt x="433" y="7592"/>
                    </a:cubicBezTo>
                    <a:cubicBezTo>
                      <a:pt x="445" y="7592"/>
                      <a:pt x="458" y="7591"/>
                      <a:pt x="471" y="7590"/>
                    </a:cubicBezTo>
                    <a:cubicBezTo>
                      <a:pt x="8198" y="6853"/>
                      <a:pt x="15878" y="7041"/>
                      <a:pt x="23637" y="6963"/>
                    </a:cubicBezTo>
                    <a:cubicBezTo>
                      <a:pt x="27061" y="6932"/>
                      <a:pt x="30519" y="6787"/>
                      <a:pt x="33961" y="6787"/>
                    </a:cubicBezTo>
                    <a:cubicBezTo>
                      <a:pt x="35783" y="6787"/>
                      <a:pt x="37600" y="6828"/>
                      <a:pt x="39406" y="6947"/>
                    </a:cubicBezTo>
                    <a:cubicBezTo>
                      <a:pt x="39531" y="6947"/>
                      <a:pt x="39609" y="6900"/>
                      <a:pt x="39656" y="6838"/>
                    </a:cubicBezTo>
                    <a:cubicBezTo>
                      <a:pt x="39735" y="6790"/>
                      <a:pt x="39797" y="6696"/>
                      <a:pt x="39782" y="6571"/>
                    </a:cubicBezTo>
                    <a:cubicBezTo>
                      <a:pt x="39641" y="4753"/>
                      <a:pt x="39609" y="2935"/>
                      <a:pt x="39688" y="1116"/>
                    </a:cubicBezTo>
                    <a:cubicBezTo>
                      <a:pt x="39907" y="960"/>
                      <a:pt x="39829" y="521"/>
                      <a:pt x="39500" y="521"/>
                    </a:cubicBezTo>
                    <a:cubicBezTo>
                      <a:pt x="32932" y="333"/>
                      <a:pt x="26365" y="66"/>
                      <a:pt x="19781" y="4"/>
                    </a:cubicBezTo>
                    <a:cubicBezTo>
                      <a:pt x="19521" y="2"/>
                      <a:pt x="19260" y="1"/>
                      <a:pt x="19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6"/>
              <p:cNvSpPr/>
              <p:nvPr/>
            </p:nvSpPr>
            <p:spPr>
              <a:xfrm>
                <a:off x="3322700" y="2570675"/>
                <a:ext cx="315875" cy="447000"/>
              </a:xfrm>
              <a:custGeom>
                <a:avLst/>
                <a:gdLst/>
                <a:ahLst/>
                <a:cxnLst/>
                <a:rect l="l" t="t" r="r" b="b"/>
                <a:pathLst>
                  <a:path w="12635" h="17880" extrusionOk="0">
                    <a:moveTo>
                      <a:pt x="9900" y="659"/>
                    </a:moveTo>
                    <a:cubicBezTo>
                      <a:pt x="10404" y="659"/>
                      <a:pt x="10908" y="661"/>
                      <a:pt x="11412" y="666"/>
                    </a:cubicBezTo>
                    <a:cubicBezTo>
                      <a:pt x="11804" y="6136"/>
                      <a:pt x="11992" y="11622"/>
                      <a:pt x="11960" y="17124"/>
                    </a:cubicBezTo>
                    <a:cubicBezTo>
                      <a:pt x="11913" y="17045"/>
                      <a:pt x="11819" y="16983"/>
                      <a:pt x="11710" y="16967"/>
                    </a:cubicBezTo>
                    <a:cubicBezTo>
                      <a:pt x="10240" y="16810"/>
                      <a:pt x="8773" y="16732"/>
                      <a:pt x="7307" y="16732"/>
                    </a:cubicBezTo>
                    <a:cubicBezTo>
                      <a:pt x="5256" y="16732"/>
                      <a:pt x="3209" y="16885"/>
                      <a:pt x="1161" y="17186"/>
                    </a:cubicBezTo>
                    <a:cubicBezTo>
                      <a:pt x="879" y="11747"/>
                      <a:pt x="769" y="6324"/>
                      <a:pt x="832" y="901"/>
                    </a:cubicBezTo>
                    <a:cubicBezTo>
                      <a:pt x="3855" y="739"/>
                      <a:pt x="6878" y="659"/>
                      <a:pt x="9900" y="659"/>
                    </a:cubicBezTo>
                    <a:close/>
                    <a:moveTo>
                      <a:pt x="9877" y="1"/>
                    </a:moveTo>
                    <a:cubicBezTo>
                      <a:pt x="6771" y="1"/>
                      <a:pt x="3674" y="83"/>
                      <a:pt x="565" y="258"/>
                    </a:cubicBezTo>
                    <a:cubicBezTo>
                      <a:pt x="542" y="250"/>
                      <a:pt x="518" y="246"/>
                      <a:pt x="495" y="246"/>
                    </a:cubicBezTo>
                    <a:cubicBezTo>
                      <a:pt x="471" y="246"/>
                      <a:pt x="448" y="250"/>
                      <a:pt x="424" y="258"/>
                    </a:cubicBezTo>
                    <a:lnTo>
                      <a:pt x="393" y="258"/>
                    </a:lnTo>
                    <a:cubicBezTo>
                      <a:pt x="79" y="274"/>
                      <a:pt x="1" y="681"/>
                      <a:pt x="189" y="838"/>
                    </a:cubicBezTo>
                    <a:cubicBezTo>
                      <a:pt x="111" y="6340"/>
                      <a:pt x="220" y="11841"/>
                      <a:pt x="518" y="17327"/>
                    </a:cubicBezTo>
                    <a:cubicBezTo>
                      <a:pt x="355" y="17505"/>
                      <a:pt x="501" y="17880"/>
                      <a:pt x="809" y="17880"/>
                    </a:cubicBezTo>
                    <a:cubicBezTo>
                      <a:pt x="826" y="17880"/>
                      <a:pt x="844" y="17878"/>
                      <a:pt x="863" y="17876"/>
                    </a:cubicBezTo>
                    <a:cubicBezTo>
                      <a:pt x="2967" y="17545"/>
                      <a:pt x="5087" y="17381"/>
                      <a:pt x="7211" y="17381"/>
                    </a:cubicBezTo>
                    <a:cubicBezTo>
                      <a:pt x="8710" y="17381"/>
                      <a:pt x="10211" y="17463"/>
                      <a:pt x="11710" y="17625"/>
                    </a:cubicBezTo>
                    <a:cubicBezTo>
                      <a:pt x="11719" y="17626"/>
                      <a:pt x="11728" y="17626"/>
                      <a:pt x="11737" y="17626"/>
                    </a:cubicBezTo>
                    <a:cubicBezTo>
                      <a:pt x="11923" y="17626"/>
                      <a:pt x="12023" y="17476"/>
                      <a:pt x="12023" y="17312"/>
                    </a:cubicBezTo>
                    <a:cubicBezTo>
                      <a:pt x="12084" y="17397"/>
                      <a:pt x="12185" y="17440"/>
                      <a:pt x="12286" y="17440"/>
                    </a:cubicBezTo>
                    <a:cubicBezTo>
                      <a:pt x="12445" y="17440"/>
                      <a:pt x="12603" y="17334"/>
                      <a:pt x="12603" y="17124"/>
                    </a:cubicBezTo>
                    <a:cubicBezTo>
                      <a:pt x="12634" y="11591"/>
                      <a:pt x="12446" y="6073"/>
                      <a:pt x="12055" y="556"/>
                    </a:cubicBezTo>
                    <a:cubicBezTo>
                      <a:pt x="12039" y="352"/>
                      <a:pt x="11866" y="242"/>
                      <a:pt x="11710" y="242"/>
                    </a:cubicBezTo>
                    <a:cubicBezTo>
                      <a:pt x="11678" y="117"/>
                      <a:pt x="11569" y="23"/>
                      <a:pt x="11412" y="7"/>
                    </a:cubicBezTo>
                    <a:cubicBezTo>
                      <a:pt x="10900" y="3"/>
                      <a:pt x="10388" y="1"/>
                      <a:pt x="98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6"/>
              <p:cNvSpPr/>
              <p:nvPr/>
            </p:nvSpPr>
            <p:spPr>
              <a:xfrm>
                <a:off x="3660875" y="2570675"/>
                <a:ext cx="315875" cy="449650"/>
              </a:xfrm>
              <a:custGeom>
                <a:avLst/>
                <a:gdLst/>
                <a:ahLst/>
                <a:cxnLst/>
                <a:rect l="l" t="t" r="r" b="b"/>
                <a:pathLst>
                  <a:path w="12635" h="17986" extrusionOk="0">
                    <a:moveTo>
                      <a:pt x="9900" y="659"/>
                    </a:moveTo>
                    <a:cubicBezTo>
                      <a:pt x="10404" y="659"/>
                      <a:pt x="10908" y="661"/>
                      <a:pt x="11412" y="666"/>
                    </a:cubicBezTo>
                    <a:cubicBezTo>
                      <a:pt x="11804" y="6152"/>
                      <a:pt x="11992" y="11638"/>
                      <a:pt x="11960" y="17124"/>
                    </a:cubicBezTo>
                    <a:cubicBezTo>
                      <a:pt x="11960" y="17155"/>
                      <a:pt x="11960" y="17186"/>
                      <a:pt x="11976" y="17218"/>
                    </a:cubicBezTo>
                    <a:cubicBezTo>
                      <a:pt x="8371" y="17249"/>
                      <a:pt x="4766" y="17280"/>
                      <a:pt x="1177" y="17327"/>
                    </a:cubicBezTo>
                    <a:cubicBezTo>
                      <a:pt x="879" y="11857"/>
                      <a:pt x="769" y="6371"/>
                      <a:pt x="832" y="901"/>
                    </a:cubicBezTo>
                    <a:cubicBezTo>
                      <a:pt x="3855" y="739"/>
                      <a:pt x="6877" y="659"/>
                      <a:pt x="9900" y="659"/>
                    </a:cubicBezTo>
                    <a:close/>
                    <a:moveTo>
                      <a:pt x="9876" y="1"/>
                    </a:moveTo>
                    <a:cubicBezTo>
                      <a:pt x="6771" y="1"/>
                      <a:pt x="3674" y="83"/>
                      <a:pt x="565" y="258"/>
                    </a:cubicBezTo>
                    <a:cubicBezTo>
                      <a:pt x="542" y="250"/>
                      <a:pt x="518" y="246"/>
                      <a:pt x="495" y="246"/>
                    </a:cubicBezTo>
                    <a:cubicBezTo>
                      <a:pt x="471" y="246"/>
                      <a:pt x="448" y="250"/>
                      <a:pt x="424" y="258"/>
                    </a:cubicBezTo>
                    <a:lnTo>
                      <a:pt x="408" y="258"/>
                    </a:lnTo>
                    <a:cubicBezTo>
                      <a:pt x="79" y="274"/>
                      <a:pt x="1" y="681"/>
                      <a:pt x="189" y="838"/>
                    </a:cubicBezTo>
                    <a:cubicBezTo>
                      <a:pt x="111" y="6387"/>
                      <a:pt x="220" y="11920"/>
                      <a:pt x="518" y="17468"/>
                    </a:cubicBezTo>
                    <a:cubicBezTo>
                      <a:pt x="534" y="17468"/>
                      <a:pt x="534" y="17484"/>
                      <a:pt x="534" y="17500"/>
                    </a:cubicBezTo>
                    <a:cubicBezTo>
                      <a:pt x="440" y="17688"/>
                      <a:pt x="534" y="17986"/>
                      <a:pt x="816" y="17986"/>
                    </a:cubicBezTo>
                    <a:lnTo>
                      <a:pt x="12133" y="17876"/>
                    </a:lnTo>
                    <a:cubicBezTo>
                      <a:pt x="12399" y="17876"/>
                      <a:pt x="12493" y="17610"/>
                      <a:pt x="12415" y="17406"/>
                    </a:cubicBezTo>
                    <a:cubicBezTo>
                      <a:pt x="12525" y="17374"/>
                      <a:pt x="12603" y="17280"/>
                      <a:pt x="12603" y="17124"/>
                    </a:cubicBezTo>
                    <a:cubicBezTo>
                      <a:pt x="12634" y="11591"/>
                      <a:pt x="12446" y="6073"/>
                      <a:pt x="12054" y="556"/>
                    </a:cubicBezTo>
                    <a:cubicBezTo>
                      <a:pt x="12039" y="352"/>
                      <a:pt x="11866" y="242"/>
                      <a:pt x="11710" y="242"/>
                    </a:cubicBezTo>
                    <a:cubicBezTo>
                      <a:pt x="11678" y="117"/>
                      <a:pt x="11569" y="23"/>
                      <a:pt x="11412" y="7"/>
                    </a:cubicBezTo>
                    <a:cubicBezTo>
                      <a:pt x="10900" y="3"/>
                      <a:pt x="10388" y="1"/>
                      <a:pt x="9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6"/>
              <p:cNvSpPr/>
              <p:nvPr/>
            </p:nvSpPr>
            <p:spPr>
              <a:xfrm>
                <a:off x="3993575" y="2570675"/>
                <a:ext cx="315850" cy="447000"/>
              </a:xfrm>
              <a:custGeom>
                <a:avLst/>
                <a:gdLst/>
                <a:ahLst/>
                <a:cxnLst/>
                <a:rect l="l" t="t" r="r" b="b"/>
                <a:pathLst>
                  <a:path w="12634" h="17880" extrusionOk="0">
                    <a:moveTo>
                      <a:pt x="9884" y="659"/>
                    </a:moveTo>
                    <a:cubicBezTo>
                      <a:pt x="10388" y="659"/>
                      <a:pt x="10892" y="661"/>
                      <a:pt x="11396" y="666"/>
                    </a:cubicBezTo>
                    <a:cubicBezTo>
                      <a:pt x="11788" y="6136"/>
                      <a:pt x="11976" y="11622"/>
                      <a:pt x="11944" y="17124"/>
                    </a:cubicBezTo>
                    <a:cubicBezTo>
                      <a:pt x="11897" y="17045"/>
                      <a:pt x="11819" y="16983"/>
                      <a:pt x="11693" y="16967"/>
                    </a:cubicBezTo>
                    <a:cubicBezTo>
                      <a:pt x="10224" y="16810"/>
                      <a:pt x="8756" y="16732"/>
                      <a:pt x="7292" y="16732"/>
                    </a:cubicBezTo>
                    <a:cubicBezTo>
                      <a:pt x="5243" y="16732"/>
                      <a:pt x="3199" y="16885"/>
                      <a:pt x="1160" y="17186"/>
                    </a:cubicBezTo>
                    <a:cubicBezTo>
                      <a:pt x="863" y="11747"/>
                      <a:pt x="753" y="6324"/>
                      <a:pt x="831" y="901"/>
                    </a:cubicBezTo>
                    <a:cubicBezTo>
                      <a:pt x="3841" y="739"/>
                      <a:pt x="6862" y="659"/>
                      <a:pt x="9884" y="659"/>
                    </a:cubicBezTo>
                    <a:close/>
                    <a:moveTo>
                      <a:pt x="9865" y="1"/>
                    </a:moveTo>
                    <a:cubicBezTo>
                      <a:pt x="6767" y="1"/>
                      <a:pt x="3660" y="83"/>
                      <a:pt x="565" y="258"/>
                    </a:cubicBezTo>
                    <a:cubicBezTo>
                      <a:pt x="541" y="250"/>
                      <a:pt x="518" y="246"/>
                      <a:pt x="494" y="246"/>
                    </a:cubicBezTo>
                    <a:cubicBezTo>
                      <a:pt x="471" y="246"/>
                      <a:pt x="447" y="250"/>
                      <a:pt x="424" y="258"/>
                    </a:cubicBezTo>
                    <a:lnTo>
                      <a:pt x="392" y="258"/>
                    </a:lnTo>
                    <a:cubicBezTo>
                      <a:pt x="63" y="274"/>
                      <a:pt x="0" y="681"/>
                      <a:pt x="173" y="838"/>
                    </a:cubicBezTo>
                    <a:cubicBezTo>
                      <a:pt x="110" y="6340"/>
                      <a:pt x="220" y="11841"/>
                      <a:pt x="502" y="17327"/>
                    </a:cubicBezTo>
                    <a:cubicBezTo>
                      <a:pt x="354" y="17505"/>
                      <a:pt x="500" y="17880"/>
                      <a:pt x="795" y="17880"/>
                    </a:cubicBezTo>
                    <a:cubicBezTo>
                      <a:pt x="812" y="17880"/>
                      <a:pt x="829" y="17878"/>
                      <a:pt x="847" y="17876"/>
                    </a:cubicBezTo>
                    <a:cubicBezTo>
                      <a:pt x="2960" y="17545"/>
                      <a:pt x="5079" y="17381"/>
                      <a:pt x="7200" y="17381"/>
                    </a:cubicBezTo>
                    <a:cubicBezTo>
                      <a:pt x="8697" y="17381"/>
                      <a:pt x="10195" y="17463"/>
                      <a:pt x="11693" y="17625"/>
                    </a:cubicBezTo>
                    <a:cubicBezTo>
                      <a:pt x="11704" y="17626"/>
                      <a:pt x="11714" y="17626"/>
                      <a:pt x="11723" y="17626"/>
                    </a:cubicBezTo>
                    <a:cubicBezTo>
                      <a:pt x="11921" y="17626"/>
                      <a:pt x="12007" y="17476"/>
                      <a:pt x="12007" y="17312"/>
                    </a:cubicBezTo>
                    <a:cubicBezTo>
                      <a:pt x="12068" y="17397"/>
                      <a:pt x="12172" y="17440"/>
                      <a:pt x="12275" y="17440"/>
                    </a:cubicBezTo>
                    <a:cubicBezTo>
                      <a:pt x="12439" y="17440"/>
                      <a:pt x="12603" y="17334"/>
                      <a:pt x="12603" y="17124"/>
                    </a:cubicBezTo>
                    <a:cubicBezTo>
                      <a:pt x="12634" y="11591"/>
                      <a:pt x="12446" y="6073"/>
                      <a:pt x="12038" y="556"/>
                    </a:cubicBezTo>
                    <a:cubicBezTo>
                      <a:pt x="12023" y="352"/>
                      <a:pt x="11866" y="242"/>
                      <a:pt x="11693" y="242"/>
                    </a:cubicBezTo>
                    <a:cubicBezTo>
                      <a:pt x="11662" y="117"/>
                      <a:pt x="11568" y="23"/>
                      <a:pt x="11396" y="7"/>
                    </a:cubicBezTo>
                    <a:cubicBezTo>
                      <a:pt x="10886" y="3"/>
                      <a:pt x="10376" y="1"/>
                      <a:pt x="9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6"/>
              <p:cNvSpPr/>
              <p:nvPr/>
            </p:nvSpPr>
            <p:spPr>
              <a:xfrm>
                <a:off x="3350525" y="2646475"/>
                <a:ext cx="245325" cy="23925"/>
              </a:xfrm>
              <a:custGeom>
                <a:avLst/>
                <a:gdLst/>
                <a:ahLst/>
                <a:cxnLst/>
                <a:rect l="l" t="t" r="r" b="b"/>
                <a:pathLst>
                  <a:path w="9813" h="957" extrusionOk="0">
                    <a:moveTo>
                      <a:pt x="9405" y="0"/>
                    </a:moveTo>
                    <a:cubicBezTo>
                      <a:pt x="9400" y="0"/>
                      <a:pt x="9395" y="0"/>
                      <a:pt x="9390" y="0"/>
                    </a:cubicBezTo>
                    <a:cubicBezTo>
                      <a:pt x="6396" y="94"/>
                      <a:pt x="3418" y="204"/>
                      <a:pt x="424" y="298"/>
                    </a:cubicBezTo>
                    <a:cubicBezTo>
                      <a:pt x="1" y="314"/>
                      <a:pt x="1" y="957"/>
                      <a:pt x="424" y="957"/>
                    </a:cubicBezTo>
                    <a:cubicBezTo>
                      <a:pt x="3418" y="847"/>
                      <a:pt x="6396" y="753"/>
                      <a:pt x="9390" y="659"/>
                    </a:cubicBezTo>
                    <a:cubicBezTo>
                      <a:pt x="9808" y="643"/>
                      <a:pt x="9813" y="0"/>
                      <a:pt x="9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6"/>
              <p:cNvSpPr/>
              <p:nvPr/>
            </p:nvSpPr>
            <p:spPr>
              <a:xfrm>
                <a:off x="3357200" y="2709550"/>
                <a:ext cx="242975" cy="16500"/>
              </a:xfrm>
              <a:custGeom>
                <a:avLst/>
                <a:gdLst/>
                <a:ahLst/>
                <a:cxnLst/>
                <a:rect l="l" t="t" r="r" b="b"/>
                <a:pathLst>
                  <a:path w="9719" h="660" extrusionOk="0">
                    <a:moveTo>
                      <a:pt x="424" y="1"/>
                    </a:moveTo>
                    <a:cubicBezTo>
                      <a:pt x="0" y="1"/>
                      <a:pt x="0" y="659"/>
                      <a:pt x="424" y="659"/>
                    </a:cubicBezTo>
                    <a:lnTo>
                      <a:pt x="9295" y="659"/>
                    </a:lnTo>
                    <a:cubicBezTo>
                      <a:pt x="9718" y="659"/>
                      <a:pt x="9718" y="1"/>
                      <a:pt x="9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6"/>
              <p:cNvSpPr/>
              <p:nvPr/>
            </p:nvSpPr>
            <p:spPr>
              <a:xfrm>
                <a:off x="3354850" y="2766000"/>
                <a:ext cx="127775" cy="16475"/>
              </a:xfrm>
              <a:custGeom>
                <a:avLst/>
                <a:gdLst/>
                <a:ahLst/>
                <a:cxnLst/>
                <a:rect l="l" t="t" r="r" b="b"/>
                <a:pathLst>
                  <a:path w="5111" h="659" extrusionOk="0">
                    <a:moveTo>
                      <a:pt x="423" y="0"/>
                    </a:moveTo>
                    <a:cubicBezTo>
                      <a:pt x="0" y="0"/>
                      <a:pt x="0" y="658"/>
                      <a:pt x="423" y="658"/>
                    </a:cubicBezTo>
                    <a:lnTo>
                      <a:pt x="4687" y="658"/>
                    </a:lnTo>
                    <a:cubicBezTo>
                      <a:pt x="5110" y="658"/>
                      <a:pt x="5110" y="0"/>
                      <a:pt x="4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6"/>
              <p:cNvSpPr/>
              <p:nvPr/>
            </p:nvSpPr>
            <p:spPr>
              <a:xfrm>
                <a:off x="3363475" y="2870625"/>
                <a:ext cx="228075" cy="16475"/>
              </a:xfrm>
              <a:custGeom>
                <a:avLst/>
                <a:gdLst/>
                <a:ahLst/>
                <a:cxnLst/>
                <a:rect l="l" t="t" r="r" b="b"/>
                <a:pathLst>
                  <a:path w="9123" h="659" extrusionOk="0">
                    <a:moveTo>
                      <a:pt x="423" y="0"/>
                    </a:moveTo>
                    <a:cubicBezTo>
                      <a:pt x="0" y="0"/>
                      <a:pt x="0" y="658"/>
                      <a:pt x="423" y="658"/>
                    </a:cubicBezTo>
                    <a:lnTo>
                      <a:pt x="8699" y="658"/>
                    </a:lnTo>
                    <a:cubicBezTo>
                      <a:pt x="9123" y="658"/>
                      <a:pt x="9123" y="0"/>
                      <a:pt x="8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6"/>
              <p:cNvSpPr/>
              <p:nvPr/>
            </p:nvSpPr>
            <p:spPr>
              <a:xfrm>
                <a:off x="3365825" y="2929400"/>
                <a:ext cx="223375" cy="16475"/>
              </a:xfrm>
              <a:custGeom>
                <a:avLst/>
                <a:gdLst/>
                <a:ahLst/>
                <a:cxnLst/>
                <a:rect l="l" t="t" r="r" b="b"/>
                <a:pathLst>
                  <a:path w="8935" h="659" extrusionOk="0">
                    <a:moveTo>
                      <a:pt x="423" y="0"/>
                    </a:moveTo>
                    <a:cubicBezTo>
                      <a:pt x="0" y="0"/>
                      <a:pt x="0" y="659"/>
                      <a:pt x="423" y="659"/>
                    </a:cubicBezTo>
                    <a:lnTo>
                      <a:pt x="8511" y="659"/>
                    </a:lnTo>
                    <a:cubicBezTo>
                      <a:pt x="8935" y="659"/>
                      <a:pt x="8935" y="0"/>
                      <a:pt x="8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6"/>
              <p:cNvSpPr/>
              <p:nvPr/>
            </p:nvSpPr>
            <p:spPr>
              <a:xfrm>
                <a:off x="3687925" y="2631200"/>
                <a:ext cx="230050" cy="16475"/>
              </a:xfrm>
              <a:custGeom>
                <a:avLst/>
                <a:gdLst/>
                <a:ahLst/>
                <a:cxnLst/>
                <a:rect l="l" t="t" r="r" b="b"/>
                <a:pathLst>
                  <a:path w="9202" h="659" extrusionOk="0">
                    <a:moveTo>
                      <a:pt x="424" y="0"/>
                    </a:moveTo>
                    <a:cubicBezTo>
                      <a:pt x="0" y="0"/>
                      <a:pt x="0" y="658"/>
                      <a:pt x="424" y="658"/>
                    </a:cubicBezTo>
                    <a:lnTo>
                      <a:pt x="8778" y="658"/>
                    </a:lnTo>
                    <a:cubicBezTo>
                      <a:pt x="9201" y="658"/>
                      <a:pt x="9201" y="0"/>
                      <a:pt x="8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6"/>
              <p:cNvSpPr/>
              <p:nvPr/>
            </p:nvSpPr>
            <p:spPr>
              <a:xfrm>
                <a:off x="3690275" y="2698600"/>
                <a:ext cx="236325" cy="16475"/>
              </a:xfrm>
              <a:custGeom>
                <a:avLst/>
                <a:gdLst/>
                <a:ahLst/>
                <a:cxnLst/>
                <a:rect l="l" t="t" r="r" b="b"/>
                <a:pathLst>
                  <a:path w="9453" h="659" extrusionOk="0">
                    <a:moveTo>
                      <a:pt x="424" y="0"/>
                    </a:moveTo>
                    <a:cubicBezTo>
                      <a:pt x="1" y="0"/>
                      <a:pt x="1" y="658"/>
                      <a:pt x="424" y="658"/>
                    </a:cubicBezTo>
                    <a:lnTo>
                      <a:pt x="9045" y="658"/>
                    </a:lnTo>
                    <a:cubicBezTo>
                      <a:pt x="9452" y="658"/>
                      <a:pt x="9452" y="0"/>
                      <a:pt x="90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6"/>
              <p:cNvSpPr/>
              <p:nvPr/>
            </p:nvSpPr>
            <p:spPr>
              <a:xfrm>
                <a:off x="3692225" y="2766000"/>
                <a:ext cx="190875" cy="16475"/>
              </a:xfrm>
              <a:custGeom>
                <a:avLst/>
                <a:gdLst/>
                <a:ahLst/>
                <a:cxnLst/>
                <a:rect l="l" t="t" r="r" b="b"/>
                <a:pathLst>
                  <a:path w="7635" h="659" extrusionOk="0">
                    <a:moveTo>
                      <a:pt x="424" y="0"/>
                    </a:moveTo>
                    <a:cubicBezTo>
                      <a:pt x="1" y="0"/>
                      <a:pt x="1" y="658"/>
                      <a:pt x="424" y="658"/>
                    </a:cubicBezTo>
                    <a:lnTo>
                      <a:pt x="7211" y="658"/>
                    </a:lnTo>
                    <a:cubicBezTo>
                      <a:pt x="7634" y="658"/>
                      <a:pt x="7634" y="0"/>
                      <a:pt x="7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6"/>
              <p:cNvSpPr/>
              <p:nvPr/>
            </p:nvSpPr>
            <p:spPr>
              <a:xfrm>
                <a:off x="3711825" y="2862000"/>
                <a:ext cx="92900" cy="16475"/>
              </a:xfrm>
              <a:custGeom>
                <a:avLst/>
                <a:gdLst/>
                <a:ahLst/>
                <a:cxnLst/>
                <a:rect l="l" t="t" r="r" b="b"/>
                <a:pathLst>
                  <a:path w="3716" h="659" extrusionOk="0">
                    <a:moveTo>
                      <a:pt x="424" y="0"/>
                    </a:moveTo>
                    <a:cubicBezTo>
                      <a:pt x="1" y="0"/>
                      <a:pt x="1" y="659"/>
                      <a:pt x="424" y="659"/>
                    </a:cubicBezTo>
                    <a:lnTo>
                      <a:pt x="3292" y="659"/>
                    </a:lnTo>
                    <a:cubicBezTo>
                      <a:pt x="3715" y="659"/>
                      <a:pt x="3715" y="0"/>
                      <a:pt x="3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6"/>
              <p:cNvSpPr/>
              <p:nvPr/>
            </p:nvSpPr>
            <p:spPr>
              <a:xfrm>
                <a:off x="3714175" y="2920775"/>
                <a:ext cx="217125" cy="16475"/>
              </a:xfrm>
              <a:custGeom>
                <a:avLst/>
                <a:gdLst/>
                <a:ahLst/>
                <a:cxnLst/>
                <a:rect l="l" t="t" r="r" b="b"/>
                <a:pathLst>
                  <a:path w="8685" h="659" extrusionOk="0">
                    <a:moveTo>
                      <a:pt x="424" y="0"/>
                    </a:moveTo>
                    <a:cubicBezTo>
                      <a:pt x="1" y="0"/>
                      <a:pt x="1" y="659"/>
                      <a:pt x="424" y="659"/>
                    </a:cubicBezTo>
                    <a:lnTo>
                      <a:pt x="8261" y="659"/>
                    </a:lnTo>
                    <a:cubicBezTo>
                      <a:pt x="8669" y="659"/>
                      <a:pt x="8684" y="0"/>
                      <a:pt x="8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6"/>
              <p:cNvSpPr/>
              <p:nvPr/>
            </p:nvSpPr>
            <p:spPr>
              <a:xfrm>
                <a:off x="4040600" y="2707200"/>
                <a:ext cx="149700" cy="16500"/>
              </a:xfrm>
              <a:custGeom>
                <a:avLst/>
                <a:gdLst/>
                <a:ahLst/>
                <a:cxnLst/>
                <a:rect l="l" t="t" r="r" b="b"/>
                <a:pathLst>
                  <a:path w="5988" h="660" extrusionOk="0">
                    <a:moveTo>
                      <a:pt x="424" y="1"/>
                    </a:moveTo>
                    <a:cubicBezTo>
                      <a:pt x="0" y="1"/>
                      <a:pt x="0" y="659"/>
                      <a:pt x="424" y="659"/>
                    </a:cubicBezTo>
                    <a:lnTo>
                      <a:pt x="5565" y="659"/>
                    </a:lnTo>
                    <a:cubicBezTo>
                      <a:pt x="5988" y="659"/>
                      <a:pt x="5988" y="1"/>
                      <a:pt x="5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6"/>
              <p:cNvSpPr/>
              <p:nvPr/>
            </p:nvSpPr>
            <p:spPr>
              <a:xfrm>
                <a:off x="4036275" y="2646475"/>
                <a:ext cx="210475" cy="16475"/>
              </a:xfrm>
              <a:custGeom>
                <a:avLst/>
                <a:gdLst/>
                <a:ahLst/>
                <a:cxnLst/>
                <a:rect l="l" t="t" r="r" b="b"/>
                <a:pathLst>
                  <a:path w="8419" h="659" extrusionOk="0">
                    <a:moveTo>
                      <a:pt x="424" y="0"/>
                    </a:moveTo>
                    <a:cubicBezTo>
                      <a:pt x="1" y="0"/>
                      <a:pt x="1" y="659"/>
                      <a:pt x="424" y="659"/>
                    </a:cubicBezTo>
                    <a:lnTo>
                      <a:pt x="7995" y="659"/>
                    </a:lnTo>
                    <a:cubicBezTo>
                      <a:pt x="8418" y="659"/>
                      <a:pt x="8418" y="0"/>
                      <a:pt x="79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6"/>
              <p:cNvSpPr/>
              <p:nvPr/>
            </p:nvSpPr>
            <p:spPr>
              <a:xfrm>
                <a:off x="4044900" y="2800875"/>
                <a:ext cx="106225" cy="16475"/>
              </a:xfrm>
              <a:custGeom>
                <a:avLst/>
                <a:gdLst/>
                <a:ahLst/>
                <a:cxnLst/>
                <a:rect l="l" t="t" r="r" b="b"/>
                <a:pathLst>
                  <a:path w="4249" h="659" extrusionOk="0">
                    <a:moveTo>
                      <a:pt x="424" y="0"/>
                    </a:moveTo>
                    <a:cubicBezTo>
                      <a:pt x="1" y="0"/>
                      <a:pt x="1" y="658"/>
                      <a:pt x="424" y="658"/>
                    </a:cubicBezTo>
                    <a:lnTo>
                      <a:pt x="3825" y="658"/>
                    </a:lnTo>
                    <a:cubicBezTo>
                      <a:pt x="4249" y="658"/>
                      <a:pt x="4249" y="0"/>
                      <a:pt x="3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6"/>
              <p:cNvSpPr/>
              <p:nvPr/>
            </p:nvSpPr>
            <p:spPr>
              <a:xfrm>
                <a:off x="4047250" y="2881575"/>
                <a:ext cx="212425" cy="16500"/>
              </a:xfrm>
              <a:custGeom>
                <a:avLst/>
                <a:gdLst/>
                <a:ahLst/>
                <a:cxnLst/>
                <a:rect l="l" t="t" r="r" b="b"/>
                <a:pathLst>
                  <a:path w="8497" h="660" extrusionOk="0">
                    <a:moveTo>
                      <a:pt x="424" y="1"/>
                    </a:moveTo>
                    <a:cubicBezTo>
                      <a:pt x="1" y="1"/>
                      <a:pt x="1" y="659"/>
                      <a:pt x="424" y="659"/>
                    </a:cubicBezTo>
                    <a:lnTo>
                      <a:pt x="8089" y="659"/>
                    </a:lnTo>
                    <a:cubicBezTo>
                      <a:pt x="8496" y="659"/>
                      <a:pt x="8496" y="1"/>
                      <a:pt x="8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6"/>
              <p:cNvSpPr/>
              <p:nvPr/>
            </p:nvSpPr>
            <p:spPr>
              <a:xfrm>
                <a:off x="4040600" y="2942325"/>
                <a:ext cx="217100" cy="16475"/>
              </a:xfrm>
              <a:custGeom>
                <a:avLst/>
                <a:gdLst/>
                <a:ahLst/>
                <a:cxnLst/>
                <a:rect l="l" t="t" r="r" b="b"/>
                <a:pathLst>
                  <a:path w="8684" h="659" extrusionOk="0">
                    <a:moveTo>
                      <a:pt x="424" y="0"/>
                    </a:moveTo>
                    <a:cubicBezTo>
                      <a:pt x="0" y="0"/>
                      <a:pt x="0" y="659"/>
                      <a:pt x="424" y="659"/>
                    </a:cubicBezTo>
                    <a:lnTo>
                      <a:pt x="8261" y="659"/>
                    </a:lnTo>
                    <a:cubicBezTo>
                      <a:pt x="8684" y="659"/>
                      <a:pt x="8684" y="0"/>
                      <a:pt x="8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32" name="Google Shape;3532;p56"/>
          <p:cNvSpPr txBox="1"/>
          <p:nvPr/>
        </p:nvSpPr>
        <p:spPr>
          <a:xfrm>
            <a:off x="432584" y="1165668"/>
            <a:ext cx="1994845" cy="572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a:solidFill>
                  <a:schemeClr val="accent2">
                    <a:lumMod val="25000"/>
                  </a:schemeClr>
                </a:solidFill>
                <a:latin typeface="Varela Round"/>
                <a:ea typeface="Varela Round"/>
                <a:cs typeface="Varela Round"/>
                <a:sym typeface="Varela Round"/>
              </a:rPr>
              <a:t>VPPL </a:t>
            </a:r>
          </a:p>
          <a:p>
            <a:pPr marL="0" lvl="0" indent="0" algn="ctr" rtl="0">
              <a:spcBef>
                <a:spcPts val="0"/>
              </a:spcBef>
              <a:spcAft>
                <a:spcPts val="0"/>
              </a:spcAft>
              <a:buNone/>
            </a:pPr>
            <a:r>
              <a:rPr lang="en" sz="1600">
                <a:solidFill>
                  <a:schemeClr val="accent2">
                    <a:lumMod val="25000"/>
                  </a:schemeClr>
                </a:solidFill>
                <a:latin typeface="Varela Round"/>
                <a:ea typeface="Varela Round"/>
                <a:cs typeface="Varela Round"/>
                <a:sym typeface="Varela Round"/>
              </a:rPr>
              <a:t>HÌNH SỰ</a:t>
            </a:r>
            <a:endParaRPr sz="1600">
              <a:solidFill>
                <a:schemeClr val="accent2">
                  <a:lumMod val="25000"/>
                </a:schemeClr>
              </a:solidFill>
              <a:latin typeface="Varela Round"/>
              <a:ea typeface="Varela Round"/>
              <a:cs typeface="Varela Round"/>
              <a:sym typeface="Varela Round"/>
            </a:endParaRPr>
          </a:p>
        </p:txBody>
      </p:sp>
      <p:grpSp>
        <p:nvGrpSpPr>
          <p:cNvPr id="3533" name="Google Shape;3533;p56"/>
          <p:cNvGrpSpPr/>
          <p:nvPr/>
        </p:nvGrpSpPr>
        <p:grpSpPr>
          <a:xfrm>
            <a:off x="2426588" y="1833917"/>
            <a:ext cx="1428101" cy="843066"/>
            <a:chOff x="2601351" y="1812814"/>
            <a:chExt cx="1178049" cy="619836"/>
          </a:xfrm>
        </p:grpSpPr>
        <p:cxnSp>
          <p:nvCxnSpPr>
            <p:cNvPr id="3534" name="Google Shape;3534;p56"/>
            <p:cNvCxnSpPr>
              <a:cxnSpLocks/>
            </p:cNvCxnSpPr>
            <p:nvPr/>
          </p:nvCxnSpPr>
          <p:spPr>
            <a:xfrm flipV="1">
              <a:off x="2601351" y="2005362"/>
              <a:ext cx="228450" cy="2313"/>
            </a:xfrm>
            <a:prstGeom prst="straightConnector1">
              <a:avLst/>
            </a:prstGeom>
            <a:noFill/>
            <a:ln w="19050" cap="flat" cmpd="sng">
              <a:solidFill>
                <a:schemeClr val="accent1"/>
              </a:solidFill>
              <a:prstDash val="solid"/>
              <a:round/>
              <a:headEnd type="none" w="med" len="med"/>
              <a:tailEnd type="none" w="med" len="med"/>
            </a:ln>
          </p:spPr>
        </p:cxnSp>
        <p:grpSp>
          <p:nvGrpSpPr>
            <p:cNvPr id="3535" name="Google Shape;3535;p56"/>
            <p:cNvGrpSpPr/>
            <p:nvPr/>
          </p:nvGrpSpPr>
          <p:grpSpPr>
            <a:xfrm>
              <a:off x="2823223" y="1812814"/>
              <a:ext cx="956177" cy="619836"/>
              <a:chOff x="2823223" y="1812814"/>
              <a:chExt cx="956177" cy="619836"/>
            </a:xfrm>
          </p:grpSpPr>
          <p:sp>
            <p:nvSpPr>
              <p:cNvPr id="3536" name="Google Shape;3536;p56"/>
              <p:cNvSpPr/>
              <p:nvPr/>
            </p:nvSpPr>
            <p:spPr>
              <a:xfrm flipH="1">
                <a:off x="2823223" y="1812814"/>
                <a:ext cx="442590" cy="421058"/>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cxnSp>
            <p:nvCxnSpPr>
              <p:cNvPr id="3537" name="Google Shape;3537;p56"/>
              <p:cNvCxnSpPr/>
              <p:nvPr/>
            </p:nvCxnSpPr>
            <p:spPr>
              <a:xfrm>
                <a:off x="3127800" y="2059150"/>
                <a:ext cx="651600" cy="373500"/>
              </a:xfrm>
              <a:prstGeom prst="curvedConnector3">
                <a:avLst>
                  <a:gd name="adj1" fmla="val 50000"/>
                </a:avLst>
              </a:prstGeom>
              <a:noFill/>
              <a:ln w="19050" cap="flat" cmpd="sng">
                <a:solidFill>
                  <a:schemeClr val="dk1"/>
                </a:solidFill>
                <a:prstDash val="solid"/>
                <a:round/>
                <a:headEnd type="none" w="med" len="med"/>
                <a:tailEnd type="oval" w="med" len="med"/>
              </a:ln>
            </p:spPr>
          </p:cxnSp>
        </p:grpSp>
      </p:grpSp>
      <p:grpSp>
        <p:nvGrpSpPr>
          <p:cNvPr id="3541" name="Google Shape;3541;p56"/>
          <p:cNvGrpSpPr/>
          <p:nvPr/>
        </p:nvGrpSpPr>
        <p:grpSpPr>
          <a:xfrm>
            <a:off x="2443297" y="3469355"/>
            <a:ext cx="1316972" cy="814428"/>
            <a:chOff x="2665353" y="3240750"/>
            <a:chExt cx="1035922" cy="701493"/>
          </a:xfrm>
        </p:grpSpPr>
        <p:cxnSp>
          <p:nvCxnSpPr>
            <p:cNvPr id="3542" name="Google Shape;3542;p56"/>
            <p:cNvCxnSpPr>
              <a:cxnSpLocks/>
            </p:cNvCxnSpPr>
            <p:nvPr/>
          </p:nvCxnSpPr>
          <p:spPr>
            <a:xfrm>
              <a:off x="2665353" y="3698015"/>
              <a:ext cx="255600" cy="0"/>
            </a:xfrm>
            <a:prstGeom prst="straightConnector1">
              <a:avLst/>
            </a:prstGeom>
            <a:noFill/>
            <a:ln w="19050" cap="flat" cmpd="sng">
              <a:solidFill>
                <a:schemeClr val="accent1"/>
              </a:solidFill>
              <a:prstDash val="solid"/>
              <a:round/>
              <a:headEnd type="none" w="med" len="med"/>
              <a:tailEnd type="none" w="med" len="med"/>
            </a:ln>
          </p:spPr>
        </p:cxnSp>
        <p:grpSp>
          <p:nvGrpSpPr>
            <p:cNvPr id="3543" name="Google Shape;3543;p56"/>
            <p:cNvGrpSpPr/>
            <p:nvPr/>
          </p:nvGrpSpPr>
          <p:grpSpPr>
            <a:xfrm>
              <a:off x="2892890" y="3240750"/>
              <a:ext cx="808385" cy="701493"/>
              <a:chOff x="2892890" y="3240750"/>
              <a:chExt cx="808385" cy="701493"/>
            </a:xfrm>
          </p:grpSpPr>
          <p:sp>
            <p:nvSpPr>
              <p:cNvPr id="3544" name="Google Shape;3544;p56"/>
              <p:cNvSpPr/>
              <p:nvPr/>
            </p:nvSpPr>
            <p:spPr>
              <a:xfrm flipH="1">
                <a:off x="2892890" y="3453788"/>
                <a:ext cx="407637" cy="488455"/>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cxnSp>
            <p:nvCxnSpPr>
              <p:cNvPr id="3545" name="Google Shape;3545;p56"/>
              <p:cNvCxnSpPr/>
              <p:nvPr/>
            </p:nvCxnSpPr>
            <p:spPr>
              <a:xfrm rot="10800000" flipH="1">
                <a:off x="3232075" y="3240750"/>
                <a:ext cx="469200" cy="451800"/>
              </a:xfrm>
              <a:prstGeom prst="curvedConnector3">
                <a:avLst>
                  <a:gd name="adj1" fmla="val 50000"/>
                </a:avLst>
              </a:prstGeom>
              <a:solidFill>
                <a:schemeClr val="lt2"/>
              </a:solidFill>
              <a:ln w="19050" cap="flat" cmpd="sng">
                <a:solidFill>
                  <a:schemeClr val="dk1"/>
                </a:solidFill>
                <a:prstDash val="solid"/>
                <a:round/>
                <a:headEnd type="none" w="med" len="med"/>
                <a:tailEnd type="oval" w="med" len="med"/>
              </a:ln>
            </p:spPr>
          </p:cxnSp>
        </p:grpSp>
      </p:grpSp>
      <p:sp>
        <p:nvSpPr>
          <p:cNvPr id="3546" name="Google Shape;3546;p56"/>
          <p:cNvSpPr/>
          <p:nvPr/>
        </p:nvSpPr>
        <p:spPr>
          <a:xfrm flipH="1">
            <a:off x="6743240" y="1032387"/>
            <a:ext cx="1918216" cy="1807644"/>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6"/>
          <p:cNvSpPr txBox="1"/>
          <p:nvPr/>
        </p:nvSpPr>
        <p:spPr>
          <a:xfrm flipH="1">
            <a:off x="7013457" y="1132938"/>
            <a:ext cx="1438800" cy="572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a:solidFill>
                  <a:schemeClr val="accent2">
                    <a:lumMod val="25000"/>
                  </a:schemeClr>
                </a:solidFill>
                <a:latin typeface="Varela Round"/>
                <a:ea typeface="Varela Round"/>
                <a:cs typeface="Varela Round"/>
                <a:sym typeface="Varela Round"/>
              </a:rPr>
              <a:t>VPPL </a:t>
            </a:r>
          </a:p>
          <a:p>
            <a:pPr marL="0" lvl="0" indent="0" algn="ctr" rtl="0">
              <a:spcBef>
                <a:spcPts val="0"/>
              </a:spcBef>
              <a:spcAft>
                <a:spcPts val="0"/>
              </a:spcAft>
              <a:buNone/>
            </a:pPr>
            <a:r>
              <a:rPr lang="en" sz="1600">
                <a:solidFill>
                  <a:schemeClr val="accent2">
                    <a:lumMod val="25000"/>
                  </a:schemeClr>
                </a:solidFill>
                <a:latin typeface="Varela Round"/>
                <a:ea typeface="Varela Round"/>
                <a:cs typeface="Varela Round"/>
                <a:sym typeface="Varela Round"/>
              </a:rPr>
              <a:t>HÀNH CHÍNH</a:t>
            </a:r>
            <a:endParaRPr sz="1600">
              <a:solidFill>
                <a:schemeClr val="accent2">
                  <a:lumMod val="25000"/>
                </a:schemeClr>
              </a:solidFill>
              <a:latin typeface="Varela Round"/>
              <a:ea typeface="Varela Round"/>
              <a:cs typeface="Varela Round"/>
              <a:sym typeface="Varela Round"/>
            </a:endParaRPr>
          </a:p>
        </p:txBody>
      </p:sp>
      <p:grpSp>
        <p:nvGrpSpPr>
          <p:cNvPr id="3552" name="Google Shape;3552;p56"/>
          <p:cNvGrpSpPr/>
          <p:nvPr/>
        </p:nvGrpSpPr>
        <p:grpSpPr>
          <a:xfrm>
            <a:off x="5419792" y="1815282"/>
            <a:ext cx="1323448" cy="871787"/>
            <a:chOff x="5360800" y="1812813"/>
            <a:chExt cx="1323448" cy="871787"/>
          </a:xfrm>
        </p:grpSpPr>
        <p:cxnSp>
          <p:nvCxnSpPr>
            <p:cNvPr id="3553" name="Google Shape;3553;p56"/>
            <p:cNvCxnSpPr>
              <a:cxnSpLocks/>
            </p:cNvCxnSpPr>
            <p:nvPr/>
          </p:nvCxnSpPr>
          <p:spPr>
            <a:xfrm>
              <a:off x="6366277" y="2041900"/>
              <a:ext cx="317971" cy="0"/>
            </a:xfrm>
            <a:prstGeom prst="straightConnector1">
              <a:avLst/>
            </a:prstGeom>
            <a:noFill/>
            <a:ln w="19050" cap="flat" cmpd="sng">
              <a:solidFill>
                <a:schemeClr val="accent1"/>
              </a:solidFill>
              <a:prstDash val="solid"/>
              <a:round/>
              <a:headEnd type="none" w="med" len="med"/>
              <a:tailEnd type="none" w="med" len="med"/>
            </a:ln>
          </p:spPr>
        </p:cxnSp>
        <p:grpSp>
          <p:nvGrpSpPr>
            <p:cNvPr id="3554" name="Google Shape;3554;p56"/>
            <p:cNvGrpSpPr/>
            <p:nvPr/>
          </p:nvGrpSpPr>
          <p:grpSpPr>
            <a:xfrm>
              <a:off x="5360800" y="1812813"/>
              <a:ext cx="1005477" cy="871787"/>
              <a:chOff x="5360800" y="1812813"/>
              <a:chExt cx="1005477" cy="871787"/>
            </a:xfrm>
          </p:grpSpPr>
          <p:sp>
            <p:nvSpPr>
              <p:cNvPr id="3555" name="Google Shape;3555;p56"/>
              <p:cNvSpPr/>
              <p:nvPr/>
            </p:nvSpPr>
            <p:spPr>
              <a:xfrm>
                <a:off x="5878025" y="1812813"/>
                <a:ext cx="488252" cy="519717"/>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cxnSp>
            <p:nvCxnSpPr>
              <p:cNvPr id="3556" name="Google Shape;3556;p56"/>
              <p:cNvCxnSpPr/>
              <p:nvPr/>
            </p:nvCxnSpPr>
            <p:spPr>
              <a:xfrm flipH="1">
                <a:off x="5360800" y="2085200"/>
                <a:ext cx="599400" cy="599400"/>
              </a:xfrm>
              <a:prstGeom prst="curvedConnector3">
                <a:avLst>
                  <a:gd name="adj1" fmla="val 50000"/>
                </a:avLst>
              </a:prstGeom>
              <a:noFill/>
              <a:ln w="19050" cap="flat" cmpd="sng">
                <a:solidFill>
                  <a:schemeClr val="dk1"/>
                </a:solidFill>
                <a:prstDash val="solid"/>
                <a:round/>
                <a:headEnd type="none" w="med" len="med"/>
                <a:tailEnd type="oval" w="med" len="med"/>
              </a:ln>
            </p:spPr>
          </p:cxnSp>
        </p:grpSp>
      </p:grpSp>
      <p:grpSp>
        <p:nvGrpSpPr>
          <p:cNvPr id="3557" name="Google Shape;3557;p56"/>
          <p:cNvGrpSpPr/>
          <p:nvPr/>
        </p:nvGrpSpPr>
        <p:grpSpPr>
          <a:xfrm>
            <a:off x="5454317" y="3399755"/>
            <a:ext cx="1299703" cy="802356"/>
            <a:chOff x="5395325" y="3171150"/>
            <a:chExt cx="1299703" cy="802356"/>
          </a:xfrm>
        </p:grpSpPr>
        <p:cxnSp>
          <p:nvCxnSpPr>
            <p:cNvPr id="3558" name="Google Shape;3558;p56"/>
            <p:cNvCxnSpPr>
              <a:cxnSpLocks/>
            </p:cNvCxnSpPr>
            <p:nvPr/>
          </p:nvCxnSpPr>
          <p:spPr>
            <a:xfrm>
              <a:off x="6326030" y="3746448"/>
              <a:ext cx="368998" cy="0"/>
            </a:xfrm>
            <a:prstGeom prst="straightConnector1">
              <a:avLst/>
            </a:prstGeom>
            <a:noFill/>
            <a:ln w="19050" cap="flat" cmpd="sng">
              <a:solidFill>
                <a:schemeClr val="accent1"/>
              </a:solidFill>
              <a:prstDash val="solid"/>
              <a:round/>
              <a:headEnd type="none" w="med" len="med"/>
              <a:tailEnd type="none" w="med" len="med"/>
            </a:ln>
          </p:spPr>
        </p:cxnSp>
        <p:grpSp>
          <p:nvGrpSpPr>
            <p:cNvPr id="3559" name="Google Shape;3559;p56"/>
            <p:cNvGrpSpPr/>
            <p:nvPr/>
          </p:nvGrpSpPr>
          <p:grpSpPr>
            <a:xfrm>
              <a:off x="5395325" y="3171150"/>
              <a:ext cx="970952" cy="802356"/>
              <a:chOff x="5395325" y="3171150"/>
              <a:chExt cx="970952" cy="802356"/>
            </a:xfrm>
          </p:grpSpPr>
          <p:sp>
            <p:nvSpPr>
              <p:cNvPr id="3560" name="Google Shape;3560;p56"/>
              <p:cNvSpPr/>
              <p:nvPr/>
            </p:nvSpPr>
            <p:spPr>
              <a:xfrm>
                <a:off x="5878025" y="3453788"/>
                <a:ext cx="488252" cy="519717"/>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cxnSp>
            <p:nvCxnSpPr>
              <p:cNvPr id="3561" name="Google Shape;3561;p56"/>
              <p:cNvCxnSpPr/>
              <p:nvPr/>
            </p:nvCxnSpPr>
            <p:spPr>
              <a:xfrm rot="10800000">
                <a:off x="5395325" y="3171150"/>
                <a:ext cx="556200" cy="521400"/>
              </a:xfrm>
              <a:prstGeom prst="curvedConnector3">
                <a:avLst>
                  <a:gd name="adj1" fmla="val 50000"/>
                </a:avLst>
              </a:prstGeom>
              <a:noFill/>
              <a:ln w="19050" cap="flat" cmpd="sng">
                <a:solidFill>
                  <a:schemeClr val="dk1"/>
                </a:solidFill>
                <a:prstDash val="solid"/>
                <a:round/>
                <a:headEnd type="none" w="med" len="med"/>
                <a:tailEnd type="oval" w="med" len="med"/>
              </a:ln>
            </p:spPr>
          </p:cxnSp>
        </p:grpSp>
      </p:grpSp>
      <p:grpSp>
        <p:nvGrpSpPr>
          <p:cNvPr id="3571" name="Google Shape;3571;p56"/>
          <p:cNvGrpSpPr/>
          <p:nvPr/>
        </p:nvGrpSpPr>
        <p:grpSpPr>
          <a:xfrm>
            <a:off x="2832866" y="3802462"/>
            <a:ext cx="304853" cy="336645"/>
            <a:chOff x="4343800" y="2929400"/>
            <a:chExt cx="365575" cy="403700"/>
          </a:xfrm>
        </p:grpSpPr>
        <p:sp>
          <p:nvSpPr>
            <p:cNvPr id="3572" name="Google Shape;3572;p56"/>
            <p:cNvSpPr/>
            <p:nvPr/>
          </p:nvSpPr>
          <p:spPr>
            <a:xfrm>
              <a:off x="4391075" y="3052500"/>
              <a:ext cx="271450" cy="32375"/>
            </a:xfrm>
            <a:custGeom>
              <a:avLst/>
              <a:gdLst/>
              <a:ahLst/>
              <a:cxnLst/>
              <a:rect l="l" t="t" r="r" b="b"/>
              <a:pathLst>
                <a:path w="10858" h="1295" extrusionOk="0">
                  <a:moveTo>
                    <a:pt x="1294" y="1"/>
                  </a:moveTo>
                  <a:cubicBezTo>
                    <a:pt x="581" y="1"/>
                    <a:pt x="1" y="581"/>
                    <a:pt x="1" y="1294"/>
                  </a:cubicBezTo>
                  <a:lnTo>
                    <a:pt x="10858" y="1294"/>
                  </a:lnTo>
                  <a:cubicBezTo>
                    <a:pt x="10858" y="581"/>
                    <a:pt x="10278" y="1"/>
                    <a:pt x="9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6"/>
            <p:cNvSpPr/>
            <p:nvPr/>
          </p:nvSpPr>
          <p:spPr>
            <a:xfrm>
              <a:off x="4385275" y="3140825"/>
              <a:ext cx="283725" cy="185800"/>
            </a:xfrm>
            <a:custGeom>
              <a:avLst/>
              <a:gdLst/>
              <a:ahLst/>
              <a:cxnLst/>
              <a:rect l="l" t="t" r="r" b="b"/>
              <a:pathLst>
                <a:path w="11349" h="7432" extrusionOk="0">
                  <a:moveTo>
                    <a:pt x="1" y="1"/>
                  </a:moveTo>
                  <a:lnTo>
                    <a:pt x="1" y="6763"/>
                  </a:lnTo>
                  <a:cubicBezTo>
                    <a:pt x="1" y="7137"/>
                    <a:pt x="304" y="7432"/>
                    <a:pt x="679" y="7432"/>
                  </a:cubicBezTo>
                  <a:lnTo>
                    <a:pt x="10679" y="7432"/>
                  </a:lnTo>
                  <a:cubicBezTo>
                    <a:pt x="11045" y="7432"/>
                    <a:pt x="11348" y="7137"/>
                    <a:pt x="11348" y="6763"/>
                  </a:cubicBezTo>
                  <a:lnTo>
                    <a:pt x="11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6"/>
            <p:cNvSpPr/>
            <p:nvPr/>
          </p:nvSpPr>
          <p:spPr>
            <a:xfrm>
              <a:off x="4350050" y="3084850"/>
              <a:ext cx="353525" cy="56000"/>
            </a:xfrm>
            <a:custGeom>
              <a:avLst/>
              <a:gdLst/>
              <a:ahLst/>
              <a:cxnLst/>
              <a:rect l="l" t="t" r="r" b="b"/>
              <a:pathLst>
                <a:path w="14141" h="2240" extrusionOk="0">
                  <a:moveTo>
                    <a:pt x="1642" y="0"/>
                  </a:moveTo>
                  <a:lnTo>
                    <a:pt x="0" y="2240"/>
                  </a:lnTo>
                  <a:lnTo>
                    <a:pt x="14140" y="2240"/>
                  </a:lnTo>
                  <a:lnTo>
                    <a:pt x="124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6"/>
            <p:cNvSpPr/>
            <p:nvPr/>
          </p:nvSpPr>
          <p:spPr>
            <a:xfrm>
              <a:off x="4350725" y="3140825"/>
              <a:ext cx="70925" cy="40175"/>
            </a:xfrm>
            <a:custGeom>
              <a:avLst/>
              <a:gdLst/>
              <a:ahLst/>
              <a:cxnLst/>
              <a:rect l="l" t="t" r="r" b="b"/>
              <a:pathLst>
                <a:path w="2837" h="1607" extrusionOk="0">
                  <a:moveTo>
                    <a:pt x="0" y="1"/>
                  </a:moveTo>
                  <a:lnTo>
                    <a:pt x="0" y="197"/>
                  </a:lnTo>
                  <a:cubicBezTo>
                    <a:pt x="0" y="973"/>
                    <a:pt x="633" y="1606"/>
                    <a:pt x="1410" y="1606"/>
                  </a:cubicBezTo>
                  <a:lnTo>
                    <a:pt x="1427" y="1606"/>
                  </a:lnTo>
                  <a:cubicBezTo>
                    <a:pt x="2204" y="1606"/>
                    <a:pt x="2837" y="973"/>
                    <a:pt x="2837" y="197"/>
                  </a:cubicBezTo>
                  <a:lnTo>
                    <a:pt x="28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6"/>
            <p:cNvSpPr/>
            <p:nvPr/>
          </p:nvSpPr>
          <p:spPr>
            <a:xfrm>
              <a:off x="4420750" y="3140825"/>
              <a:ext cx="70950" cy="40175"/>
            </a:xfrm>
            <a:custGeom>
              <a:avLst/>
              <a:gdLst/>
              <a:ahLst/>
              <a:cxnLst/>
              <a:rect l="l" t="t" r="r" b="b"/>
              <a:pathLst>
                <a:path w="2838" h="1607" extrusionOk="0">
                  <a:moveTo>
                    <a:pt x="0" y="1"/>
                  </a:moveTo>
                  <a:lnTo>
                    <a:pt x="0" y="804"/>
                  </a:lnTo>
                  <a:cubicBezTo>
                    <a:pt x="0" y="1241"/>
                    <a:pt x="366" y="1606"/>
                    <a:pt x="803" y="1606"/>
                  </a:cubicBezTo>
                  <a:lnTo>
                    <a:pt x="2034" y="1606"/>
                  </a:lnTo>
                  <a:cubicBezTo>
                    <a:pt x="2480" y="1606"/>
                    <a:pt x="2837" y="1241"/>
                    <a:pt x="2837" y="804"/>
                  </a:cubicBezTo>
                  <a:lnTo>
                    <a:pt x="28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6"/>
            <p:cNvSpPr/>
            <p:nvPr/>
          </p:nvSpPr>
          <p:spPr>
            <a:xfrm>
              <a:off x="4491675" y="3140825"/>
              <a:ext cx="70950" cy="40175"/>
            </a:xfrm>
            <a:custGeom>
              <a:avLst/>
              <a:gdLst/>
              <a:ahLst/>
              <a:cxnLst/>
              <a:rect l="l" t="t" r="r" b="b"/>
              <a:pathLst>
                <a:path w="2838" h="1607" extrusionOk="0">
                  <a:moveTo>
                    <a:pt x="0" y="1"/>
                  </a:moveTo>
                  <a:lnTo>
                    <a:pt x="0" y="804"/>
                  </a:lnTo>
                  <a:cubicBezTo>
                    <a:pt x="0" y="1241"/>
                    <a:pt x="366" y="1606"/>
                    <a:pt x="803" y="1606"/>
                  </a:cubicBezTo>
                  <a:lnTo>
                    <a:pt x="2034" y="1606"/>
                  </a:lnTo>
                  <a:cubicBezTo>
                    <a:pt x="2480" y="1606"/>
                    <a:pt x="2837" y="1241"/>
                    <a:pt x="2837" y="804"/>
                  </a:cubicBezTo>
                  <a:lnTo>
                    <a:pt x="28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6"/>
            <p:cNvSpPr/>
            <p:nvPr/>
          </p:nvSpPr>
          <p:spPr>
            <a:xfrm>
              <a:off x="4561925" y="3140825"/>
              <a:ext cx="70950" cy="40175"/>
            </a:xfrm>
            <a:custGeom>
              <a:avLst/>
              <a:gdLst/>
              <a:ahLst/>
              <a:cxnLst/>
              <a:rect l="l" t="t" r="r" b="b"/>
              <a:pathLst>
                <a:path w="2838" h="1607" extrusionOk="0">
                  <a:moveTo>
                    <a:pt x="0" y="1"/>
                  </a:moveTo>
                  <a:lnTo>
                    <a:pt x="0" y="804"/>
                  </a:lnTo>
                  <a:cubicBezTo>
                    <a:pt x="0" y="1241"/>
                    <a:pt x="357" y="1606"/>
                    <a:pt x="803" y="1606"/>
                  </a:cubicBezTo>
                  <a:lnTo>
                    <a:pt x="2025" y="1606"/>
                  </a:lnTo>
                  <a:cubicBezTo>
                    <a:pt x="2471" y="1606"/>
                    <a:pt x="2837" y="1241"/>
                    <a:pt x="2837" y="804"/>
                  </a:cubicBezTo>
                  <a:lnTo>
                    <a:pt x="28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6"/>
            <p:cNvSpPr/>
            <p:nvPr/>
          </p:nvSpPr>
          <p:spPr>
            <a:xfrm>
              <a:off x="4632850" y="3140825"/>
              <a:ext cx="70725" cy="40175"/>
            </a:xfrm>
            <a:custGeom>
              <a:avLst/>
              <a:gdLst/>
              <a:ahLst/>
              <a:cxnLst/>
              <a:rect l="l" t="t" r="r" b="b"/>
              <a:pathLst>
                <a:path w="2829" h="1607" extrusionOk="0">
                  <a:moveTo>
                    <a:pt x="0" y="1"/>
                  </a:moveTo>
                  <a:lnTo>
                    <a:pt x="0" y="804"/>
                  </a:lnTo>
                  <a:cubicBezTo>
                    <a:pt x="0" y="1241"/>
                    <a:pt x="357" y="1606"/>
                    <a:pt x="803" y="1606"/>
                  </a:cubicBezTo>
                  <a:lnTo>
                    <a:pt x="2025" y="1606"/>
                  </a:lnTo>
                  <a:cubicBezTo>
                    <a:pt x="2471" y="1606"/>
                    <a:pt x="2828" y="1241"/>
                    <a:pt x="2828" y="804"/>
                  </a:cubicBezTo>
                  <a:lnTo>
                    <a:pt x="28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6"/>
            <p:cNvSpPr/>
            <p:nvPr/>
          </p:nvSpPr>
          <p:spPr>
            <a:xfrm>
              <a:off x="4479850" y="3213975"/>
              <a:ext cx="94575" cy="112650"/>
            </a:xfrm>
            <a:custGeom>
              <a:avLst/>
              <a:gdLst/>
              <a:ahLst/>
              <a:cxnLst/>
              <a:rect l="l" t="t" r="r" b="b"/>
              <a:pathLst>
                <a:path w="3783" h="4506" extrusionOk="0">
                  <a:moveTo>
                    <a:pt x="1892" y="1"/>
                  </a:moveTo>
                  <a:cubicBezTo>
                    <a:pt x="848" y="1"/>
                    <a:pt x="0" y="848"/>
                    <a:pt x="0" y="1892"/>
                  </a:cubicBezTo>
                  <a:lnTo>
                    <a:pt x="0" y="4506"/>
                  </a:lnTo>
                  <a:lnTo>
                    <a:pt x="3783" y="4506"/>
                  </a:lnTo>
                  <a:lnTo>
                    <a:pt x="3783" y="1892"/>
                  </a:lnTo>
                  <a:cubicBezTo>
                    <a:pt x="3783" y="848"/>
                    <a:pt x="293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6"/>
            <p:cNvSpPr/>
            <p:nvPr/>
          </p:nvSpPr>
          <p:spPr>
            <a:xfrm>
              <a:off x="4427000" y="2935025"/>
              <a:ext cx="199625" cy="186575"/>
            </a:xfrm>
            <a:custGeom>
              <a:avLst/>
              <a:gdLst/>
              <a:ahLst/>
              <a:cxnLst/>
              <a:rect l="l" t="t" r="r" b="b"/>
              <a:pathLst>
                <a:path w="7985" h="7463" extrusionOk="0">
                  <a:moveTo>
                    <a:pt x="3992" y="1"/>
                  </a:moveTo>
                  <a:cubicBezTo>
                    <a:pt x="3899" y="1"/>
                    <a:pt x="3805" y="48"/>
                    <a:pt x="3756" y="141"/>
                  </a:cubicBezTo>
                  <a:lnTo>
                    <a:pt x="2748" y="2184"/>
                  </a:lnTo>
                  <a:cubicBezTo>
                    <a:pt x="2712" y="2264"/>
                    <a:pt x="2641" y="2318"/>
                    <a:pt x="2551" y="2327"/>
                  </a:cubicBezTo>
                  <a:lnTo>
                    <a:pt x="294" y="2657"/>
                  </a:lnTo>
                  <a:cubicBezTo>
                    <a:pt x="80" y="2684"/>
                    <a:pt x="0" y="2951"/>
                    <a:pt x="152" y="3094"/>
                  </a:cubicBezTo>
                  <a:lnTo>
                    <a:pt x="1784" y="4682"/>
                  </a:lnTo>
                  <a:cubicBezTo>
                    <a:pt x="1847" y="4745"/>
                    <a:pt x="1873" y="4834"/>
                    <a:pt x="1865" y="4914"/>
                  </a:cubicBezTo>
                  <a:lnTo>
                    <a:pt x="1472" y="7162"/>
                  </a:lnTo>
                  <a:cubicBezTo>
                    <a:pt x="1444" y="7324"/>
                    <a:pt x="1576" y="7463"/>
                    <a:pt x="1729" y="7463"/>
                  </a:cubicBezTo>
                  <a:cubicBezTo>
                    <a:pt x="1771" y="7463"/>
                    <a:pt x="1814" y="7453"/>
                    <a:pt x="1856" y="7430"/>
                  </a:cubicBezTo>
                  <a:lnTo>
                    <a:pt x="3872" y="6377"/>
                  </a:lnTo>
                  <a:cubicBezTo>
                    <a:pt x="3907" y="6355"/>
                    <a:pt x="3950" y="6344"/>
                    <a:pt x="3992" y="6344"/>
                  </a:cubicBezTo>
                  <a:cubicBezTo>
                    <a:pt x="4035" y="6344"/>
                    <a:pt x="4077" y="6355"/>
                    <a:pt x="4113" y="6377"/>
                  </a:cubicBezTo>
                  <a:lnTo>
                    <a:pt x="6129" y="7430"/>
                  </a:lnTo>
                  <a:cubicBezTo>
                    <a:pt x="6171" y="7453"/>
                    <a:pt x="6214" y="7463"/>
                    <a:pt x="6255" y="7463"/>
                  </a:cubicBezTo>
                  <a:cubicBezTo>
                    <a:pt x="6408" y="7463"/>
                    <a:pt x="6541" y="7324"/>
                    <a:pt x="6512" y="7162"/>
                  </a:cubicBezTo>
                  <a:lnTo>
                    <a:pt x="6129" y="4914"/>
                  </a:lnTo>
                  <a:cubicBezTo>
                    <a:pt x="6111" y="4834"/>
                    <a:pt x="6138" y="4745"/>
                    <a:pt x="6200" y="4682"/>
                  </a:cubicBezTo>
                  <a:lnTo>
                    <a:pt x="7833" y="3094"/>
                  </a:lnTo>
                  <a:cubicBezTo>
                    <a:pt x="7984" y="2951"/>
                    <a:pt x="7904" y="2684"/>
                    <a:pt x="7690" y="2657"/>
                  </a:cubicBezTo>
                  <a:lnTo>
                    <a:pt x="5433" y="2327"/>
                  </a:lnTo>
                  <a:cubicBezTo>
                    <a:pt x="5344" y="2318"/>
                    <a:pt x="5272" y="2264"/>
                    <a:pt x="5237" y="2184"/>
                  </a:cubicBezTo>
                  <a:lnTo>
                    <a:pt x="4229" y="141"/>
                  </a:lnTo>
                  <a:cubicBezTo>
                    <a:pt x="4180" y="48"/>
                    <a:pt x="4086" y="1"/>
                    <a:pt x="39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6"/>
            <p:cNvSpPr/>
            <p:nvPr/>
          </p:nvSpPr>
          <p:spPr>
            <a:xfrm>
              <a:off x="4343800" y="2929400"/>
              <a:ext cx="365575" cy="403700"/>
            </a:xfrm>
            <a:custGeom>
              <a:avLst/>
              <a:gdLst/>
              <a:ahLst/>
              <a:cxnLst/>
              <a:rect l="l" t="t" r="r" b="b"/>
              <a:pathLst>
                <a:path w="14623" h="16148" extrusionOk="0">
                  <a:moveTo>
                    <a:pt x="4943" y="5175"/>
                  </a:moveTo>
                  <a:lnTo>
                    <a:pt x="4800" y="5995"/>
                  </a:lnTo>
                  <a:lnTo>
                    <a:pt x="2159" y="5995"/>
                  </a:lnTo>
                  <a:cubicBezTo>
                    <a:pt x="2266" y="5532"/>
                    <a:pt x="2686" y="5175"/>
                    <a:pt x="3185" y="5175"/>
                  </a:cubicBezTo>
                  <a:close/>
                  <a:moveTo>
                    <a:pt x="11455" y="5175"/>
                  </a:moveTo>
                  <a:cubicBezTo>
                    <a:pt x="11955" y="5175"/>
                    <a:pt x="12374" y="5532"/>
                    <a:pt x="12481" y="5995"/>
                  </a:cubicBezTo>
                  <a:lnTo>
                    <a:pt x="9840" y="5995"/>
                  </a:lnTo>
                  <a:lnTo>
                    <a:pt x="9698" y="5175"/>
                  </a:lnTo>
                  <a:close/>
                  <a:moveTo>
                    <a:pt x="12624" y="6468"/>
                  </a:moveTo>
                  <a:lnTo>
                    <a:pt x="13926" y="8235"/>
                  </a:lnTo>
                  <a:lnTo>
                    <a:pt x="714" y="8235"/>
                  </a:lnTo>
                  <a:lnTo>
                    <a:pt x="2017" y="6468"/>
                  </a:lnTo>
                  <a:lnTo>
                    <a:pt x="4720" y="6468"/>
                  </a:lnTo>
                  <a:lnTo>
                    <a:pt x="4568" y="7351"/>
                  </a:lnTo>
                  <a:cubicBezTo>
                    <a:pt x="4518" y="7663"/>
                    <a:pt x="4779" y="7925"/>
                    <a:pt x="5067" y="7925"/>
                  </a:cubicBezTo>
                  <a:cubicBezTo>
                    <a:pt x="5141" y="7925"/>
                    <a:pt x="5217" y="7907"/>
                    <a:pt x="5291" y="7869"/>
                  </a:cubicBezTo>
                  <a:lnTo>
                    <a:pt x="7307" y="6816"/>
                  </a:lnTo>
                  <a:cubicBezTo>
                    <a:pt x="7311" y="6812"/>
                    <a:pt x="7316" y="6809"/>
                    <a:pt x="7320" y="6809"/>
                  </a:cubicBezTo>
                  <a:cubicBezTo>
                    <a:pt x="7325" y="6809"/>
                    <a:pt x="7329" y="6812"/>
                    <a:pt x="7334" y="6816"/>
                  </a:cubicBezTo>
                  <a:lnTo>
                    <a:pt x="9350" y="7869"/>
                  </a:lnTo>
                  <a:cubicBezTo>
                    <a:pt x="9423" y="7907"/>
                    <a:pt x="9499" y="7925"/>
                    <a:pt x="9574" y="7925"/>
                  </a:cubicBezTo>
                  <a:cubicBezTo>
                    <a:pt x="9862" y="7925"/>
                    <a:pt x="10122" y="7663"/>
                    <a:pt x="10072" y="7351"/>
                  </a:cubicBezTo>
                  <a:lnTo>
                    <a:pt x="9921" y="6468"/>
                  </a:lnTo>
                  <a:close/>
                  <a:moveTo>
                    <a:pt x="2846" y="8707"/>
                  </a:moveTo>
                  <a:cubicBezTo>
                    <a:pt x="2829" y="9332"/>
                    <a:pt x="2320" y="9840"/>
                    <a:pt x="1687" y="9840"/>
                  </a:cubicBezTo>
                  <a:lnTo>
                    <a:pt x="1678" y="9840"/>
                  </a:lnTo>
                  <a:cubicBezTo>
                    <a:pt x="1044" y="9840"/>
                    <a:pt x="527" y="9332"/>
                    <a:pt x="518" y="8707"/>
                  </a:cubicBezTo>
                  <a:close/>
                  <a:moveTo>
                    <a:pt x="5674" y="8707"/>
                  </a:moveTo>
                  <a:cubicBezTo>
                    <a:pt x="5656" y="9332"/>
                    <a:pt x="5139" y="9840"/>
                    <a:pt x="4506" y="9840"/>
                  </a:cubicBezTo>
                  <a:cubicBezTo>
                    <a:pt x="3872" y="9840"/>
                    <a:pt x="3355" y="9332"/>
                    <a:pt x="3337" y="8707"/>
                  </a:cubicBezTo>
                  <a:close/>
                  <a:moveTo>
                    <a:pt x="8493" y="8707"/>
                  </a:moveTo>
                  <a:cubicBezTo>
                    <a:pt x="8476" y="9332"/>
                    <a:pt x="7967" y="9840"/>
                    <a:pt x="7334" y="9840"/>
                  </a:cubicBezTo>
                  <a:lnTo>
                    <a:pt x="7325" y="9840"/>
                  </a:lnTo>
                  <a:cubicBezTo>
                    <a:pt x="6691" y="9840"/>
                    <a:pt x="6183" y="9332"/>
                    <a:pt x="6165" y="8707"/>
                  </a:cubicBezTo>
                  <a:close/>
                  <a:moveTo>
                    <a:pt x="11321" y="8707"/>
                  </a:moveTo>
                  <a:cubicBezTo>
                    <a:pt x="11303" y="9332"/>
                    <a:pt x="10786" y="9840"/>
                    <a:pt x="10153" y="9840"/>
                  </a:cubicBezTo>
                  <a:cubicBezTo>
                    <a:pt x="9519" y="9840"/>
                    <a:pt x="9002" y="9332"/>
                    <a:pt x="8984" y="8707"/>
                  </a:cubicBezTo>
                  <a:close/>
                  <a:moveTo>
                    <a:pt x="14140" y="8707"/>
                  </a:moveTo>
                  <a:cubicBezTo>
                    <a:pt x="14131" y="9332"/>
                    <a:pt x="13614" y="9840"/>
                    <a:pt x="12981" y="9840"/>
                  </a:cubicBezTo>
                  <a:lnTo>
                    <a:pt x="12972" y="9840"/>
                  </a:lnTo>
                  <a:cubicBezTo>
                    <a:pt x="12338" y="9840"/>
                    <a:pt x="11830" y="9332"/>
                    <a:pt x="11812" y="8707"/>
                  </a:cubicBezTo>
                  <a:close/>
                  <a:moveTo>
                    <a:pt x="7325" y="11607"/>
                  </a:moveTo>
                  <a:cubicBezTo>
                    <a:pt x="8235" y="11607"/>
                    <a:pt x="8975" y="12347"/>
                    <a:pt x="8975" y="13257"/>
                  </a:cubicBezTo>
                  <a:lnTo>
                    <a:pt x="8975" y="15639"/>
                  </a:lnTo>
                  <a:lnTo>
                    <a:pt x="5665" y="15639"/>
                  </a:lnTo>
                  <a:lnTo>
                    <a:pt x="5665" y="13257"/>
                  </a:lnTo>
                  <a:cubicBezTo>
                    <a:pt x="5665" y="12347"/>
                    <a:pt x="6406" y="11607"/>
                    <a:pt x="7316" y="11607"/>
                  </a:cubicBezTo>
                  <a:close/>
                  <a:moveTo>
                    <a:pt x="7325" y="1"/>
                  </a:moveTo>
                  <a:cubicBezTo>
                    <a:pt x="7146" y="1"/>
                    <a:pt x="6968" y="90"/>
                    <a:pt x="6879" y="268"/>
                  </a:cubicBezTo>
                  <a:lnTo>
                    <a:pt x="5871" y="2311"/>
                  </a:lnTo>
                  <a:cubicBezTo>
                    <a:pt x="5862" y="2320"/>
                    <a:pt x="5862" y="2320"/>
                    <a:pt x="5853" y="2320"/>
                  </a:cubicBezTo>
                  <a:lnTo>
                    <a:pt x="3596" y="2650"/>
                  </a:lnTo>
                  <a:cubicBezTo>
                    <a:pt x="3203" y="2704"/>
                    <a:pt x="3034" y="3212"/>
                    <a:pt x="3319" y="3498"/>
                  </a:cubicBezTo>
                  <a:lnTo>
                    <a:pt x="4559" y="4702"/>
                  </a:lnTo>
                  <a:lnTo>
                    <a:pt x="3194" y="4702"/>
                  </a:lnTo>
                  <a:cubicBezTo>
                    <a:pt x="2374" y="4702"/>
                    <a:pt x="1704" y="5344"/>
                    <a:pt x="1669" y="6156"/>
                  </a:cubicBezTo>
                  <a:lnTo>
                    <a:pt x="63" y="8333"/>
                  </a:lnTo>
                  <a:cubicBezTo>
                    <a:pt x="1" y="8422"/>
                    <a:pt x="18" y="8574"/>
                    <a:pt x="36" y="8672"/>
                  </a:cubicBezTo>
                  <a:cubicBezTo>
                    <a:pt x="36" y="9492"/>
                    <a:pt x="634" y="10170"/>
                    <a:pt x="1410" y="10295"/>
                  </a:cubicBezTo>
                  <a:lnTo>
                    <a:pt x="1410" y="12874"/>
                  </a:lnTo>
                  <a:cubicBezTo>
                    <a:pt x="1410" y="13030"/>
                    <a:pt x="1528" y="13108"/>
                    <a:pt x="1646" y="13108"/>
                  </a:cubicBezTo>
                  <a:cubicBezTo>
                    <a:pt x="1765" y="13108"/>
                    <a:pt x="1883" y="13030"/>
                    <a:pt x="1883" y="12874"/>
                  </a:cubicBezTo>
                  <a:lnTo>
                    <a:pt x="1883" y="10304"/>
                  </a:lnTo>
                  <a:cubicBezTo>
                    <a:pt x="2400" y="10242"/>
                    <a:pt x="2837" y="9939"/>
                    <a:pt x="3096" y="9519"/>
                  </a:cubicBezTo>
                  <a:cubicBezTo>
                    <a:pt x="3382" y="9992"/>
                    <a:pt x="3908" y="10313"/>
                    <a:pt x="4506" y="10313"/>
                  </a:cubicBezTo>
                  <a:cubicBezTo>
                    <a:pt x="5103" y="10313"/>
                    <a:pt x="5630" y="9992"/>
                    <a:pt x="5915" y="9519"/>
                  </a:cubicBezTo>
                  <a:cubicBezTo>
                    <a:pt x="6210" y="9992"/>
                    <a:pt x="6727" y="10313"/>
                    <a:pt x="7325" y="10313"/>
                  </a:cubicBezTo>
                  <a:lnTo>
                    <a:pt x="7334" y="10313"/>
                  </a:lnTo>
                  <a:cubicBezTo>
                    <a:pt x="7922" y="10313"/>
                    <a:pt x="8449" y="9992"/>
                    <a:pt x="8734" y="9519"/>
                  </a:cubicBezTo>
                  <a:cubicBezTo>
                    <a:pt x="9029" y="9992"/>
                    <a:pt x="9546" y="10313"/>
                    <a:pt x="10144" y="10313"/>
                  </a:cubicBezTo>
                  <a:lnTo>
                    <a:pt x="10153" y="10313"/>
                  </a:lnTo>
                  <a:cubicBezTo>
                    <a:pt x="10750" y="10313"/>
                    <a:pt x="11268" y="9992"/>
                    <a:pt x="11562" y="9519"/>
                  </a:cubicBezTo>
                  <a:cubicBezTo>
                    <a:pt x="11812" y="9939"/>
                    <a:pt x="12249" y="10233"/>
                    <a:pt x="12758" y="10295"/>
                  </a:cubicBezTo>
                  <a:lnTo>
                    <a:pt x="12758" y="15211"/>
                  </a:lnTo>
                  <a:cubicBezTo>
                    <a:pt x="12758" y="15443"/>
                    <a:pt x="12561" y="15639"/>
                    <a:pt x="12320" y="15639"/>
                  </a:cubicBezTo>
                  <a:lnTo>
                    <a:pt x="9448" y="15639"/>
                  </a:lnTo>
                  <a:lnTo>
                    <a:pt x="9448" y="13257"/>
                  </a:lnTo>
                  <a:cubicBezTo>
                    <a:pt x="9448" y="12080"/>
                    <a:pt x="8493" y="11134"/>
                    <a:pt x="7325" y="11134"/>
                  </a:cubicBezTo>
                  <a:lnTo>
                    <a:pt x="7316" y="11134"/>
                  </a:lnTo>
                  <a:cubicBezTo>
                    <a:pt x="6147" y="11134"/>
                    <a:pt x="5193" y="12080"/>
                    <a:pt x="5193" y="13257"/>
                  </a:cubicBezTo>
                  <a:lnTo>
                    <a:pt x="5193" y="15639"/>
                  </a:lnTo>
                  <a:lnTo>
                    <a:pt x="2320" y="15639"/>
                  </a:lnTo>
                  <a:cubicBezTo>
                    <a:pt x="2079" y="15639"/>
                    <a:pt x="1883" y="15443"/>
                    <a:pt x="1883" y="15202"/>
                  </a:cubicBezTo>
                  <a:lnTo>
                    <a:pt x="1883" y="14122"/>
                  </a:lnTo>
                  <a:cubicBezTo>
                    <a:pt x="1883" y="13971"/>
                    <a:pt x="1765" y="13895"/>
                    <a:pt x="1646" y="13895"/>
                  </a:cubicBezTo>
                  <a:cubicBezTo>
                    <a:pt x="1528" y="13895"/>
                    <a:pt x="1410" y="13971"/>
                    <a:pt x="1410" y="14122"/>
                  </a:cubicBezTo>
                  <a:lnTo>
                    <a:pt x="1410" y="15238"/>
                  </a:lnTo>
                  <a:cubicBezTo>
                    <a:pt x="1410" y="15737"/>
                    <a:pt x="1820" y="16148"/>
                    <a:pt x="2320" y="16148"/>
                  </a:cubicBezTo>
                  <a:lnTo>
                    <a:pt x="12320" y="16148"/>
                  </a:lnTo>
                  <a:cubicBezTo>
                    <a:pt x="12820" y="16148"/>
                    <a:pt x="13230" y="15737"/>
                    <a:pt x="13230" y="15238"/>
                  </a:cubicBezTo>
                  <a:lnTo>
                    <a:pt x="13230" y="10304"/>
                  </a:lnTo>
                  <a:cubicBezTo>
                    <a:pt x="14015" y="10179"/>
                    <a:pt x="14613" y="9501"/>
                    <a:pt x="14613" y="8681"/>
                  </a:cubicBezTo>
                  <a:cubicBezTo>
                    <a:pt x="14622" y="8583"/>
                    <a:pt x="14622" y="8395"/>
                    <a:pt x="14578" y="8333"/>
                  </a:cubicBezTo>
                  <a:lnTo>
                    <a:pt x="12972" y="6156"/>
                  </a:lnTo>
                  <a:cubicBezTo>
                    <a:pt x="12927" y="5344"/>
                    <a:pt x="12267" y="4702"/>
                    <a:pt x="11446" y="4702"/>
                  </a:cubicBezTo>
                  <a:lnTo>
                    <a:pt x="10081" y="4702"/>
                  </a:lnTo>
                  <a:lnTo>
                    <a:pt x="11321" y="3498"/>
                  </a:lnTo>
                  <a:cubicBezTo>
                    <a:pt x="11607" y="3221"/>
                    <a:pt x="11446" y="2704"/>
                    <a:pt x="11054" y="2650"/>
                  </a:cubicBezTo>
                  <a:lnTo>
                    <a:pt x="10563" y="2579"/>
                  </a:lnTo>
                  <a:cubicBezTo>
                    <a:pt x="10549" y="2577"/>
                    <a:pt x="10536" y="2576"/>
                    <a:pt x="10524" y="2576"/>
                  </a:cubicBezTo>
                  <a:cubicBezTo>
                    <a:pt x="10255" y="2576"/>
                    <a:pt x="10211" y="3009"/>
                    <a:pt x="10501" y="3052"/>
                  </a:cubicBezTo>
                  <a:lnTo>
                    <a:pt x="10982" y="3114"/>
                  </a:lnTo>
                  <a:cubicBezTo>
                    <a:pt x="11000" y="3123"/>
                    <a:pt x="11009" y="3141"/>
                    <a:pt x="10991" y="3159"/>
                  </a:cubicBezTo>
                  <a:lnTo>
                    <a:pt x="9368" y="4746"/>
                  </a:lnTo>
                  <a:cubicBezTo>
                    <a:pt x="9243" y="4862"/>
                    <a:pt x="9189" y="5023"/>
                    <a:pt x="9225" y="5184"/>
                  </a:cubicBezTo>
                  <a:lnTo>
                    <a:pt x="9608" y="7432"/>
                  </a:lnTo>
                  <a:cubicBezTo>
                    <a:pt x="9608" y="7445"/>
                    <a:pt x="9599" y="7453"/>
                    <a:pt x="9587" y="7453"/>
                  </a:cubicBezTo>
                  <a:cubicBezTo>
                    <a:pt x="9582" y="7453"/>
                    <a:pt x="9578" y="7452"/>
                    <a:pt x="9573" y="7450"/>
                  </a:cubicBezTo>
                  <a:lnTo>
                    <a:pt x="7557" y="6397"/>
                  </a:lnTo>
                  <a:cubicBezTo>
                    <a:pt x="7485" y="6357"/>
                    <a:pt x="7405" y="6337"/>
                    <a:pt x="7325" y="6337"/>
                  </a:cubicBezTo>
                  <a:cubicBezTo>
                    <a:pt x="7244" y="6337"/>
                    <a:pt x="7164" y="6357"/>
                    <a:pt x="7093" y="6397"/>
                  </a:cubicBezTo>
                  <a:lnTo>
                    <a:pt x="5077" y="7450"/>
                  </a:lnTo>
                  <a:cubicBezTo>
                    <a:pt x="5069" y="7452"/>
                    <a:pt x="5064" y="7453"/>
                    <a:pt x="5059" y="7453"/>
                  </a:cubicBezTo>
                  <a:cubicBezTo>
                    <a:pt x="5046" y="7453"/>
                    <a:pt x="5041" y="7445"/>
                    <a:pt x="5041" y="7432"/>
                  </a:cubicBezTo>
                  <a:lnTo>
                    <a:pt x="5425" y="5184"/>
                  </a:lnTo>
                  <a:cubicBezTo>
                    <a:pt x="5451" y="5023"/>
                    <a:pt x="5398" y="4862"/>
                    <a:pt x="5282" y="4746"/>
                  </a:cubicBezTo>
                  <a:lnTo>
                    <a:pt x="3649" y="3159"/>
                  </a:lnTo>
                  <a:cubicBezTo>
                    <a:pt x="3640" y="3141"/>
                    <a:pt x="3640" y="3123"/>
                    <a:pt x="3667" y="3114"/>
                  </a:cubicBezTo>
                  <a:lnTo>
                    <a:pt x="5915" y="2793"/>
                  </a:lnTo>
                  <a:cubicBezTo>
                    <a:pt x="6085" y="2766"/>
                    <a:pt x="6218" y="2668"/>
                    <a:pt x="6290" y="2516"/>
                  </a:cubicBezTo>
                  <a:lnTo>
                    <a:pt x="7298" y="482"/>
                  </a:lnTo>
                  <a:cubicBezTo>
                    <a:pt x="7307" y="473"/>
                    <a:pt x="7316" y="469"/>
                    <a:pt x="7324" y="469"/>
                  </a:cubicBezTo>
                  <a:cubicBezTo>
                    <a:pt x="7331" y="469"/>
                    <a:pt x="7338" y="473"/>
                    <a:pt x="7343" y="482"/>
                  </a:cubicBezTo>
                  <a:lnTo>
                    <a:pt x="8351" y="2516"/>
                  </a:lnTo>
                  <a:cubicBezTo>
                    <a:pt x="8422" y="2668"/>
                    <a:pt x="8565" y="2766"/>
                    <a:pt x="8725" y="2793"/>
                  </a:cubicBezTo>
                  <a:lnTo>
                    <a:pt x="9243" y="2864"/>
                  </a:lnTo>
                  <a:cubicBezTo>
                    <a:pt x="9257" y="2866"/>
                    <a:pt x="9270" y="2867"/>
                    <a:pt x="9283" y="2867"/>
                  </a:cubicBezTo>
                  <a:cubicBezTo>
                    <a:pt x="9552" y="2867"/>
                    <a:pt x="9604" y="2443"/>
                    <a:pt x="9314" y="2400"/>
                  </a:cubicBezTo>
                  <a:lnTo>
                    <a:pt x="8797" y="2320"/>
                  </a:lnTo>
                  <a:cubicBezTo>
                    <a:pt x="8788" y="2320"/>
                    <a:pt x="8779" y="2320"/>
                    <a:pt x="8779" y="2311"/>
                  </a:cubicBezTo>
                  <a:lnTo>
                    <a:pt x="7771" y="268"/>
                  </a:lnTo>
                  <a:cubicBezTo>
                    <a:pt x="7682" y="90"/>
                    <a:pt x="7503" y="1"/>
                    <a:pt x="7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4145;p70">
            <a:extLst>
              <a:ext uri="{FF2B5EF4-FFF2-40B4-BE49-F238E27FC236}">
                <a16:creationId xmlns:a16="http://schemas.microsoft.com/office/drawing/2014/main" id="{45BAA7CC-BFBE-B74C-8EAD-CFBE3B7951CF}"/>
              </a:ext>
            </a:extLst>
          </p:cNvPr>
          <p:cNvGrpSpPr/>
          <p:nvPr/>
        </p:nvGrpSpPr>
        <p:grpSpPr>
          <a:xfrm>
            <a:off x="2819565" y="1934395"/>
            <a:ext cx="361414" cy="357577"/>
            <a:chOff x="2879567" y="2072861"/>
            <a:chExt cx="378008" cy="373996"/>
          </a:xfrm>
        </p:grpSpPr>
        <p:sp>
          <p:nvSpPr>
            <p:cNvPr id="103" name="Google Shape;4146;p70">
              <a:extLst>
                <a:ext uri="{FF2B5EF4-FFF2-40B4-BE49-F238E27FC236}">
                  <a16:creationId xmlns:a16="http://schemas.microsoft.com/office/drawing/2014/main" id="{EA2B3EA3-A1B4-134D-8197-425C845A55C2}"/>
                </a:ext>
              </a:extLst>
            </p:cNvPr>
            <p:cNvSpPr/>
            <p:nvPr/>
          </p:nvSpPr>
          <p:spPr>
            <a:xfrm>
              <a:off x="3006584" y="2223254"/>
              <a:ext cx="124994" cy="218287"/>
            </a:xfrm>
            <a:custGeom>
              <a:avLst/>
              <a:gdLst/>
              <a:ahLst/>
              <a:cxnLst/>
              <a:rect l="l" t="t" r="r" b="b"/>
              <a:pathLst>
                <a:path w="5390" h="9413" extrusionOk="0">
                  <a:moveTo>
                    <a:pt x="2694" y="0"/>
                  </a:moveTo>
                  <a:cubicBezTo>
                    <a:pt x="1768" y="0"/>
                    <a:pt x="1009" y="754"/>
                    <a:pt x="1009" y="1696"/>
                  </a:cubicBezTo>
                  <a:cubicBezTo>
                    <a:pt x="1009" y="2374"/>
                    <a:pt x="1401" y="2954"/>
                    <a:pt x="1981" y="3222"/>
                  </a:cubicBezTo>
                  <a:cubicBezTo>
                    <a:pt x="839" y="3543"/>
                    <a:pt x="1" y="4587"/>
                    <a:pt x="1" y="5827"/>
                  </a:cubicBezTo>
                  <a:lnTo>
                    <a:pt x="1" y="9413"/>
                  </a:lnTo>
                  <a:lnTo>
                    <a:pt x="5389" y="9413"/>
                  </a:lnTo>
                  <a:lnTo>
                    <a:pt x="5389" y="5827"/>
                  </a:lnTo>
                  <a:cubicBezTo>
                    <a:pt x="5389" y="4587"/>
                    <a:pt x="4551" y="3543"/>
                    <a:pt x="3409" y="3222"/>
                  </a:cubicBezTo>
                  <a:cubicBezTo>
                    <a:pt x="4015" y="2945"/>
                    <a:pt x="4426" y="2312"/>
                    <a:pt x="4381" y="1598"/>
                  </a:cubicBezTo>
                  <a:cubicBezTo>
                    <a:pt x="4336" y="733"/>
                    <a:pt x="3623" y="37"/>
                    <a:pt x="2757" y="1"/>
                  </a:cubicBezTo>
                  <a:cubicBezTo>
                    <a:pt x="2736" y="1"/>
                    <a:pt x="2715" y="0"/>
                    <a:pt x="26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147;p70">
              <a:extLst>
                <a:ext uri="{FF2B5EF4-FFF2-40B4-BE49-F238E27FC236}">
                  <a16:creationId xmlns:a16="http://schemas.microsoft.com/office/drawing/2014/main" id="{833FC17E-F1E0-CA46-AF65-33F35F905F51}"/>
                </a:ext>
              </a:extLst>
            </p:cNvPr>
            <p:cNvSpPr/>
            <p:nvPr/>
          </p:nvSpPr>
          <p:spPr>
            <a:xfrm>
              <a:off x="2943899" y="2306208"/>
              <a:ext cx="125388" cy="135337"/>
            </a:xfrm>
            <a:custGeom>
              <a:avLst/>
              <a:gdLst/>
              <a:ahLst/>
              <a:cxnLst/>
              <a:rect l="l" t="t" r="r" b="b"/>
              <a:pathLst>
                <a:path w="5407" h="5836" extrusionOk="0">
                  <a:moveTo>
                    <a:pt x="2702" y="0"/>
                  </a:moveTo>
                  <a:cubicBezTo>
                    <a:pt x="1768" y="0"/>
                    <a:pt x="1009" y="763"/>
                    <a:pt x="1009" y="1697"/>
                  </a:cubicBezTo>
                  <a:cubicBezTo>
                    <a:pt x="1009" y="2375"/>
                    <a:pt x="1410" y="2963"/>
                    <a:pt x="1981" y="3231"/>
                  </a:cubicBezTo>
                  <a:cubicBezTo>
                    <a:pt x="839" y="3543"/>
                    <a:pt x="1" y="4587"/>
                    <a:pt x="1" y="5836"/>
                  </a:cubicBezTo>
                  <a:lnTo>
                    <a:pt x="5407" y="5836"/>
                  </a:lnTo>
                  <a:cubicBezTo>
                    <a:pt x="5407" y="4587"/>
                    <a:pt x="4559" y="3543"/>
                    <a:pt x="3418" y="3231"/>
                  </a:cubicBezTo>
                  <a:cubicBezTo>
                    <a:pt x="4024" y="2946"/>
                    <a:pt x="4435" y="2321"/>
                    <a:pt x="4390" y="1599"/>
                  </a:cubicBezTo>
                  <a:cubicBezTo>
                    <a:pt x="4345" y="733"/>
                    <a:pt x="3641" y="37"/>
                    <a:pt x="2766" y="2"/>
                  </a:cubicBezTo>
                  <a:cubicBezTo>
                    <a:pt x="2745" y="1"/>
                    <a:pt x="2724" y="0"/>
                    <a:pt x="2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148;p70">
              <a:extLst>
                <a:ext uri="{FF2B5EF4-FFF2-40B4-BE49-F238E27FC236}">
                  <a16:creationId xmlns:a16="http://schemas.microsoft.com/office/drawing/2014/main" id="{C2A0163F-E5FD-C640-8503-546366A4FD31}"/>
                </a:ext>
              </a:extLst>
            </p:cNvPr>
            <p:cNvSpPr/>
            <p:nvPr/>
          </p:nvSpPr>
          <p:spPr>
            <a:xfrm>
              <a:off x="3069269" y="2306208"/>
              <a:ext cx="125203" cy="135337"/>
            </a:xfrm>
            <a:custGeom>
              <a:avLst/>
              <a:gdLst/>
              <a:ahLst/>
              <a:cxnLst/>
              <a:rect l="l" t="t" r="r" b="b"/>
              <a:pathLst>
                <a:path w="5399" h="5836" extrusionOk="0">
                  <a:moveTo>
                    <a:pt x="2703" y="0"/>
                  </a:moveTo>
                  <a:cubicBezTo>
                    <a:pt x="1768" y="0"/>
                    <a:pt x="1009" y="763"/>
                    <a:pt x="1009" y="1697"/>
                  </a:cubicBezTo>
                  <a:cubicBezTo>
                    <a:pt x="1009" y="2375"/>
                    <a:pt x="1402" y="2963"/>
                    <a:pt x="1981" y="3231"/>
                  </a:cubicBezTo>
                  <a:cubicBezTo>
                    <a:pt x="840" y="3543"/>
                    <a:pt x="1" y="4587"/>
                    <a:pt x="1" y="5836"/>
                  </a:cubicBezTo>
                  <a:lnTo>
                    <a:pt x="5398" y="5836"/>
                  </a:lnTo>
                  <a:cubicBezTo>
                    <a:pt x="5398" y="4587"/>
                    <a:pt x="4560" y="3543"/>
                    <a:pt x="3418" y="3231"/>
                  </a:cubicBezTo>
                  <a:cubicBezTo>
                    <a:pt x="4024" y="2946"/>
                    <a:pt x="4426" y="2321"/>
                    <a:pt x="4390" y="1599"/>
                  </a:cubicBezTo>
                  <a:cubicBezTo>
                    <a:pt x="4345" y="733"/>
                    <a:pt x="3632" y="37"/>
                    <a:pt x="2766" y="2"/>
                  </a:cubicBezTo>
                  <a:cubicBezTo>
                    <a:pt x="2745" y="1"/>
                    <a:pt x="2724" y="0"/>
                    <a:pt x="2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149;p70">
              <a:extLst>
                <a:ext uri="{FF2B5EF4-FFF2-40B4-BE49-F238E27FC236}">
                  <a16:creationId xmlns:a16="http://schemas.microsoft.com/office/drawing/2014/main" id="{3CB8D314-74E8-FB4C-BFD7-BB0BEC38D44E}"/>
                </a:ext>
              </a:extLst>
            </p:cNvPr>
            <p:cNvSpPr/>
            <p:nvPr/>
          </p:nvSpPr>
          <p:spPr>
            <a:xfrm>
              <a:off x="3019408" y="2078241"/>
              <a:ext cx="99531" cy="115254"/>
            </a:xfrm>
            <a:custGeom>
              <a:avLst/>
              <a:gdLst/>
              <a:ahLst/>
              <a:cxnLst/>
              <a:rect l="l" t="t" r="r" b="b"/>
              <a:pathLst>
                <a:path w="4292" h="4970" extrusionOk="0">
                  <a:moveTo>
                    <a:pt x="2151" y="1"/>
                  </a:moveTo>
                  <a:cubicBezTo>
                    <a:pt x="964" y="1"/>
                    <a:pt x="1" y="964"/>
                    <a:pt x="1" y="2151"/>
                  </a:cubicBezTo>
                  <a:cubicBezTo>
                    <a:pt x="1" y="3194"/>
                    <a:pt x="750" y="4069"/>
                    <a:pt x="1732" y="4256"/>
                  </a:cubicBezTo>
                  <a:lnTo>
                    <a:pt x="2151" y="4970"/>
                  </a:lnTo>
                  <a:lnTo>
                    <a:pt x="2561" y="4256"/>
                  </a:lnTo>
                  <a:cubicBezTo>
                    <a:pt x="3552" y="4069"/>
                    <a:pt x="4292" y="3194"/>
                    <a:pt x="4292" y="2151"/>
                  </a:cubicBezTo>
                  <a:cubicBezTo>
                    <a:pt x="4292" y="964"/>
                    <a:pt x="3329" y="1"/>
                    <a:pt x="2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150;p70">
              <a:extLst>
                <a:ext uri="{FF2B5EF4-FFF2-40B4-BE49-F238E27FC236}">
                  <a16:creationId xmlns:a16="http://schemas.microsoft.com/office/drawing/2014/main" id="{37340556-9EDE-A04A-AB3D-492303C64C0E}"/>
                </a:ext>
              </a:extLst>
            </p:cNvPr>
            <p:cNvSpPr/>
            <p:nvPr/>
          </p:nvSpPr>
          <p:spPr>
            <a:xfrm>
              <a:off x="2886594" y="2187238"/>
              <a:ext cx="100992" cy="104123"/>
            </a:xfrm>
            <a:custGeom>
              <a:avLst/>
              <a:gdLst/>
              <a:ahLst/>
              <a:cxnLst/>
              <a:rect l="l" t="t" r="r" b="b"/>
              <a:pathLst>
                <a:path w="4355" h="4490" extrusionOk="0">
                  <a:moveTo>
                    <a:pt x="2202" y="0"/>
                  </a:moveTo>
                  <a:cubicBezTo>
                    <a:pt x="2170" y="0"/>
                    <a:pt x="2138" y="1"/>
                    <a:pt x="2106" y="2"/>
                  </a:cubicBezTo>
                  <a:cubicBezTo>
                    <a:pt x="1000" y="56"/>
                    <a:pt x="108" y="948"/>
                    <a:pt x="63" y="2045"/>
                  </a:cubicBezTo>
                  <a:cubicBezTo>
                    <a:pt x="1" y="3276"/>
                    <a:pt x="982" y="4293"/>
                    <a:pt x="2204" y="4293"/>
                  </a:cubicBezTo>
                  <a:cubicBezTo>
                    <a:pt x="2454" y="4293"/>
                    <a:pt x="2695" y="4248"/>
                    <a:pt x="2918" y="4177"/>
                  </a:cubicBezTo>
                  <a:lnTo>
                    <a:pt x="3569" y="4489"/>
                  </a:lnTo>
                  <a:lnTo>
                    <a:pt x="3569" y="3802"/>
                  </a:lnTo>
                  <a:cubicBezTo>
                    <a:pt x="4042" y="3410"/>
                    <a:pt x="4354" y="2812"/>
                    <a:pt x="4354" y="2152"/>
                  </a:cubicBezTo>
                  <a:cubicBezTo>
                    <a:pt x="4354" y="962"/>
                    <a:pt x="3390" y="0"/>
                    <a:pt x="2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151;p70">
              <a:extLst>
                <a:ext uri="{FF2B5EF4-FFF2-40B4-BE49-F238E27FC236}">
                  <a16:creationId xmlns:a16="http://schemas.microsoft.com/office/drawing/2014/main" id="{ABC21592-AFED-9345-A828-FBD936FEC25B}"/>
                </a:ext>
              </a:extLst>
            </p:cNvPr>
            <p:cNvSpPr/>
            <p:nvPr/>
          </p:nvSpPr>
          <p:spPr>
            <a:xfrm>
              <a:off x="3151411" y="2187238"/>
              <a:ext cx="100784" cy="104123"/>
            </a:xfrm>
            <a:custGeom>
              <a:avLst/>
              <a:gdLst/>
              <a:ahLst/>
              <a:cxnLst/>
              <a:rect l="l" t="t" r="r" b="b"/>
              <a:pathLst>
                <a:path w="4346" h="4490" extrusionOk="0">
                  <a:moveTo>
                    <a:pt x="2153" y="0"/>
                  </a:moveTo>
                  <a:cubicBezTo>
                    <a:pt x="965" y="0"/>
                    <a:pt x="1" y="962"/>
                    <a:pt x="1" y="2152"/>
                  </a:cubicBezTo>
                  <a:cubicBezTo>
                    <a:pt x="1" y="2812"/>
                    <a:pt x="304" y="3410"/>
                    <a:pt x="786" y="3802"/>
                  </a:cubicBezTo>
                  <a:lnTo>
                    <a:pt x="786" y="4489"/>
                  </a:lnTo>
                  <a:lnTo>
                    <a:pt x="1437" y="4177"/>
                  </a:lnTo>
                  <a:cubicBezTo>
                    <a:pt x="1660" y="4248"/>
                    <a:pt x="1901" y="4293"/>
                    <a:pt x="2151" y="4293"/>
                  </a:cubicBezTo>
                  <a:cubicBezTo>
                    <a:pt x="3364" y="4293"/>
                    <a:pt x="4345" y="3276"/>
                    <a:pt x="4292" y="2045"/>
                  </a:cubicBezTo>
                  <a:cubicBezTo>
                    <a:pt x="4238" y="948"/>
                    <a:pt x="3346" y="56"/>
                    <a:pt x="2249" y="2"/>
                  </a:cubicBezTo>
                  <a:cubicBezTo>
                    <a:pt x="2217" y="1"/>
                    <a:pt x="2185" y="0"/>
                    <a:pt x="2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152;p70">
              <a:extLst>
                <a:ext uri="{FF2B5EF4-FFF2-40B4-BE49-F238E27FC236}">
                  <a16:creationId xmlns:a16="http://schemas.microsoft.com/office/drawing/2014/main" id="{C4FDC44C-C397-2B42-9AEC-71B0A01D3EF8}"/>
                </a:ext>
              </a:extLst>
            </p:cNvPr>
            <p:cNvSpPr/>
            <p:nvPr/>
          </p:nvSpPr>
          <p:spPr>
            <a:xfrm>
              <a:off x="2938310" y="2217897"/>
              <a:ext cx="208177" cy="228932"/>
            </a:xfrm>
            <a:custGeom>
              <a:avLst/>
              <a:gdLst/>
              <a:ahLst/>
              <a:cxnLst/>
              <a:rect l="l" t="t" r="r" b="b"/>
              <a:pathLst>
                <a:path w="8977" h="9872" extrusionOk="0">
                  <a:moveTo>
                    <a:pt x="5648" y="473"/>
                  </a:moveTo>
                  <a:cubicBezTo>
                    <a:pt x="6451" y="473"/>
                    <a:pt x="7102" y="1124"/>
                    <a:pt x="7102" y="1927"/>
                  </a:cubicBezTo>
                  <a:cubicBezTo>
                    <a:pt x="7102" y="2489"/>
                    <a:pt x="6772" y="3007"/>
                    <a:pt x="6263" y="3248"/>
                  </a:cubicBezTo>
                  <a:cubicBezTo>
                    <a:pt x="6067" y="3337"/>
                    <a:pt x="6094" y="3631"/>
                    <a:pt x="6299" y="3685"/>
                  </a:cubicBezTo>
                  <a:cubicBezTo>
                    <a:pt x="6585" y="3765"/>
                    <a:pt x="6852" y="3899"/>
                    <a:pt x="7084" y="4068"/>
                  </a:cubicBezTo>
                  <a:cubicBezTo>
                    <a:pt x="6986" y="4158"/>
                    <a:pt x="6888" y="4265"/>
                    <a:pt x="6808" y="4381"/>
                  </a:cubicBezTo>
                  <a:cubicBezTo>
                    <a:pt x="6362" y="4978"/>
                    <a:pt x="6299" y="5754"/>
                    <a:pt x="6638" y="6397"/>
                  </a:cubicBezTo>
                  <a:cubicBezTo>
                    <a:pt x="6754" y="6620"/>
                    <a:pt x="6915" y="6825"/>
                    <a:pt x="7102" y="6986"/>
                  </a:cubicBezTo>
                  <a:cubicBezTo>
                    <a:pt x="6451" y="7289"/>
                    <a:pt x="5924" y="7833"/>
                    <a:pt x="5639" y="8493"/>
                  </a:cubicBezTo>
                  <a:cubicBezTo>
                    <a:pt x="5362" y="7833"/>
                    <a:pt x="4845" y="7289"/>
                    <a:pt x="4185" y="6986"/>
                  </a:cubicBezTo>
                  <a:cubicBezTo>
                    <a:pt x="4613" y="6620"/>
                    <a:pt x="4872" y="6085"/>
                    <a:pt x="4872" y="5505"/>
                  </a:cubicBezTo>
                  <a:cubicBezTo>
                    <a:pt x="4872" y="4934"/>
                    <a:pt x="4613" y="4407"/>
                    <a:pt x="4212" y="4059"/>
                  </a:cubicBezTo>
                  <a:cubicBezTo>
                    <a:pt x="4453" y="3890"/>
                    <a:pt x="4711" y="3765"/>
                    <a:pt x="4988" y="3685"/>
                  </a:cubicBezTo>
                  <a:cubicBezTo>
                    <a:pt x="5193" y="3631"/>
                    <a:pt x="5220" y="3337"/>
                    <a:pt x="5023" y="3248"/>
                  </a:cubicBezTo>
                  <a:cubicBezTo>
                    <a:pt x="4515" y="3007"/>
                    <a:pt x="4185" y="2489"/>
                    <a:pt x="4185" y="1927"/>
                  </a:cubicBezTo>
                  <a:cubicBezTo>
                    <a:pt x="4185" y="1124"/>
                    <a:pt x="4845" y="473"/>
                    <a:pt x="5648" y="473"/>
                  </a:cubicBezTo>
                  <a:close/>
                  <a:moveTo>
                    <a:pt x="5648" y="0"/>
                  </a:moveTo>
                  <a:cubicBezTo>
                    <a:pt x="4577" y="0"/>
                    <a:pt x="3712" y="866"/>
                    <a:pt x="3712" y="1927"/>
                  </a:cubicBezTo>
                  <a:cubicBezTo>
                    <a:pt x="3712" y="2498"/>
                    <a:pt x="3971" y="3042"/>
                    <a:pt x="4399" y="3399"/>
                  </a:cubicBezTo>
                  <a:cubicBezTo>
                    <a:pt x="4185" y="3506"/>
                    <a:pt x="3980" y="3631"/>
                    <a:pt x="3801" y="3783"/>
                  </a:cubicBezTo>
                  <a:cubicBezTo>
                    <a:pt x="3543" y="3649"/>
                    <a:pt x="3248" y="3578"/>
                    <a:pt x="2945" y="3578"/>
                  </a:cubicBezTo>
                  <a:cubicBezTo>
                    <a:pt x="1874" y="3578"/>
                    <a:pt x="1009" y="4443"/>
                    <a:pt x="1009" y="5505"/>
                  </a:cubicBezTo>
                  <a:cubicBezTo>
                    <a:pt x="1009" y="6085"/>
                    <a:pt x="1268" y="6620"/>
                    <a:pt x="1696" y="6986"/>
                  </a:cubicBezTo>
                  <a:cubicBezTo>
                    <a:pt x="679" y="7458"/>
                    <a:pt x="1" y="8493"/>
                    <a:pt x="1" y="9644"/>
                  </a:cubicBezTo>
                  <a:cubicBezTo>
                    <a:pt x="1" y="9796"/>
                    <a:pt x="119" y="9871"/>
                    <a:pt x="237" y="9871"/>
                  </a:cubicBezTo>
                  <a:cubicBezTo>
                    <a:pt x="356" y="9871"/>
                    <a:pt x="474" y="9796"/>
                    <a:pt x="474" y="9644"/>
                  </a:cubicBezTo>
                  <a:cubicBezTo>
                    <a:pt x="474" y="8538"/>
                    <a:pt x="1223" y="7565"/>
                    <a:pt x="2285" y="7271"/>
                  </a:cubicBezTo>
                  <a:cubicBezTo>
                    <a:pt x="2490" y="7209"/>
                    <a:pt x="2517" y="6914"/>
                    <a:pt x="2320" y="6825"/>
                  </a:cubicBezTo>
                  <a:cubicBezTo>
                    <a:pt x="1812" y="6584"/>
                    <a:pt x="1482" y="6067"/>
                    <a:pt x="1482" y="5505"/>
                  </a:cubicBezTo>
                  <a:cubicBezTo>
                    <a:pt x="1482" y="4702"/>
                    <a:pt x="2142" y="4051"/>
                    <a:pt x="2945" y="4051"/>
                  </a:cubicBezTo>
                  <a:cubicBezTo>
                    <a:pt x="3748" y="4051"/>
                    <a:pt x="4399" y="4702"/>
                    <a:pt x="4399" y="5505"/>
                  </a:cubicBezTo>
                  <a:cubicBezTo>
                    <a:pt x="4399" y="6067"/>
                    <a:pt x="4069" y="6584"/>
                    <a:pt x="3560" y="6825"/>
                  </a:cubicBezTo>
                  <a:cubicBezTo>
                    <a:pt x="3364" y="6914"/>
                    <a:pt x="3391" y="7209"/>
                    <a:pt x="3596" y="7271"/>
                  </a:cubicBezTo>
                  <a:cubicBezTo>
                    <a:pt x="4667" y="7565"/>
                    <a:pt x="5407" y="8538"/>
                    <a:pt x="5407" y="9644"/>
                  </a:cubicBezTo>
                  <a:cubicBezTo>
                    <a:pt x="5407" y="9796"/>
                    <a:pt x="5525" y="9871"/>
                    <a:pt x="5643" y="9871"/>
                  </a:cubicBezTo>
                  <a:cubicBezTo>
                    <a:pt x="5762" y="9871"/>
                    <a:pt x="5880" y="9796"/>
                    <a:pt x="5880" y="9644"/>
                  </a:cubicBezTo>
                  <a:cubicBezTo>
                    <a:pt x="5880" y="9394"/>
                    <a:pt x="5916" y="9153"/>
                    <a:pt x="5987" y="8921"/>
                  </a:cubicBezTo>
                  <a:cubicBezTo>
                    <a:pt x="6237" y="8127"/>
                    <a:pt x="6888" y="7494"/>
                    <a:pt x="7691" y="7271"/>
                  </a:cubicBezTo>
                  <a:cubicBezTo>
                    <a:pt x="7896" y="7209"/>
                    <a:pt x="7923" y="6914"/>
                    <a:pt x="7727" y="6825"/>
                  </a:cubicBezTo>
                  <a:cubicBezTo>
                    <a:pt x="7441" y="6691"/>
                    <a:pt x="7200" y="6459"/>
                    <a:pt x="7057" y="6183"/>
                  </a:cubicBezTo>
                  <a:cubicBezTo>
                    <a:pt x="6799" y="5692"/>
                    <a:pt x="6843" y="5121"/>
                    <a:pt x="7182" y="4657"/>
                  </a:cubicBezTo>
                  <a:cubicBezTo>
                    <a:pt x="7468" y="4273"/>
                    <a:pt x="7901" y="4054"/>
                    <a:pt x="8356" y="4054"/>
                  </a:cubicBezTo>
                  <a:cubicBezTo>
                    <a:pt x="8440" y="4054"/>
                    <a:pt x="8525" y="4062"/>
                    <a:pt x="8610" y="4077"/>
                  </a:cubicBezTo>
                  <a:cubicBezTo>
                    <a:pt x="8626" y="4080"/>
                    <a:pt x="8642" y="4082"/>
                    <a:pt x="8657" y="4082"/>
                  </a:cubicBezTo>
                  <a:cubicBezTo>
                    <a:pt x="8921" y="4082"/>
                    <a:pt x="8977" y="3664"/>
                    <a:pt x="8690" y="3604"/>
                  </a:cubicBezTo>
                  <a:cubicBezTo>
                    <a:pt x="8580" y="3585"/>
                    <a:pt x="8469" y="3576"/>
                    <a:pt x="8358" y="3576"/>
                  </a:cubicBezTo>
                  <a:cubicBezTo>
                    <a:pt x="8058" y="3576"/>
                    <a:pt x="7762" y="3646"/>
                    <a:pt x="7495" y="3783"/>
                  </a:cubicBezTo>
                  <a:cubicBezTo>
                    <a:pt x="7307" y="3631"/>
                    <a:pt x="7102" y="3506"/>
                    <a:pt x="6888" y="3399"/>
                  </a:cubicBezTo>
                  <a:cubicBezTo>
                    <a:pt x="7316" y="3042"/>
                    <a:pt x="7575" y="2498"/>
                    <a:pt x="7575" y="1927"/>
                  </a:cubicBezTo>
                  <a:cubicBezTo>
                    <a:pt x="7575" y="866"/>
                    <a:pt x="6710" y="0"/>
                    <a:pt x="5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153;p70">
              <a:extLst>
                <a:ext uri="{FF2B5EF4-FFF2-40B4-BE49-F238E27FC236}">
                  <a16:creationId xmlns:a16="http://schemas.microsoft.com/office/drawing/2014/main" id="{80906AAA-1D46-4D47-9991-5E2525D1462A}"/>
                </a:ext>
              </a:extLst>
            </p:cNvPr>
            <p:cNvSpPr/>
            <p:nvPr/>
          </p:nvSpPr>
          <p:spPr>
            <a:xfrm>
              <a:off x="3141486" y="2321537"/>
              <a:ext cx="58763" cy="125319"/>
            </a:xfrm>
            <a:custGeom>
              <a:avLst/>
              <a:gdLst/>
              <a:ahLst/>
              <a:cxnLst/>
              <a:rect l="l" t="t" r="r" b="b"/>
              <a:pathLst>
                <a:path w="2534" h="5404" extrusionOk="0">
                  <a:moveTo>
                    <a:pt x="1091" y="1"/>
                  </a:moveTo>
                  <a:cubicBezTo>
                    <a:pt x="932" y="1"/>
                    <a:pt x="769" y="167"/>
                    <a:pt x="866" y="349"/>
                  </a:cubicBezTo>
                  <a:cubicBezTo>
                    <a:pt x="1053" y="688"/>
                    <a:pt x="1089" y="1107"/>
                    <a:pt x="964" y="1491"/>
                  </a:cubicBezTo>
                  <a:cubicBezTo>
                    <a:pt x="830" y="1874"/>
                    <a:pt x="562" y="2195"/>
                    <a:pt x="206" y="2356"/>
                  </a:cubicBezTo>
                  <a:cubicBezTo>
                    <a:pt x="0" y="2454"/>
                    <a:pt x="45" y="2740"/>
                    <a:pt x="241" y="2802"/>
                  </a:cubicBezTo>
                  <a:cubicBezTo>
                    <a:pt x="1285" y="3096"/>
                    <a:pt x="2061" y="4122"/>
                    <a:pt x="2052" y="5175"/>
                  </a:cubicBezTo>
                  <a:cubicBezTo>
                    <a:pt x="2048" y="5325"/>
                    <a:pt x="2169" y="5404"/>
                    <a:pt x="2290" y="5404"/>
                  </a:cubicBezTo>
                  <a:cubicBezTo>
                    <a:pt x="2405" y="5404"/>
                    <a:pt x="2521" y="5332"/>
                    <a:pt x="2525" y="5184"/>
                  </a:cubicBezTo>
                  <a:cubicBezTo>
                    <a:pt x="2534" y="4104"/>
                    <a:pt x="1865" y="3052"/>
                    <a:pt x="884" y="2552"/>
                  </a:cubicBezTo>
                  <a:cubicBezTo>
                    <a:pt x="901" y="2517"/>
                    <a:pt x="901" y="2481"/>
                    <a:pt x="901" y="2445"/>
                  </a:cubicBezTo>
                  <a:cubicBezTo>
                    <a:pt x="1133" y="2222"/>
                    <a:pt x="1312" y="1946"/>
                    <a:pt x="1410" y="1633"/>
                  </a:cubicBezTo>
                  <a:cubicBezTo>
                    <a:pt x="1579" y="1134"/>
                    <a:pt x="1535" y="581"/>
                    <a:pt x="1285" y="126"/>
                  </a:cubicBezTo>
                  <a:cubicBezTo>
                    <a:pt x="1239" y="37"/>
                    <a:pt x="1166" y="1"/>
                    <a:pt x="10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154;p70">
              <a:extLst>
                <a:ext uri="{FF2B5EF4-FFF2-40B4-BE49-F238E27FC236}">
                  <a16:creationId xmlns:a16="http://schemas.microsoft.com/office/drawing/2014/main" id="{189AE49D-7EFD-584E-9353-90F626CB4ABC}"/>
                </a:ext>
              </a:extLst>
            </p:cNvPr>
            <p:cNvSpPr/>
            <p:nvPr/>
          </p:nvSpPr>
          <p:spPr>
            <a:xfrm>
              <a:off x="3014051" y="2072861"/>
              <a:ext cx="110477" cy="126177"/>
            </a:xfrm>
            <a:custGeom>
              <a:avLst/>
              <a:gdLst/>
              <a:ahLst/>
              <a:cxnLst/>
              <a:rect l="l" t="t" r="r" b="b"/>
              <a:pathLst>
                <a:path w="4764" h="5441" extrusionOk="0">
                  <a:moveTo>
                    <a:pt x="2382" y="474"/>
                  </a:moveTo>
                  <a:cubicBezTo>
                    <a:pt x="3435" y="474"/>
                    <a:pt x="4291" y="1330"/>
                    <a:pt x="4291" y="2383"/>
                  </a:cubicBezTo>
                  <a:cubicBezTo>
                    <a:pt x="4291" y="3293"/>
                    <a:pt x="3640" y="4087"/>
                    <a:pt x="2748" y="4256"/>
                  </a:cubicBezTo>
                  <a:cubicBezTo>
                    <a:pt x="2676" y="4274"/>
                    <a:pt x="2623" y="4310"/>
                    <a:pt x="2587" y="4372"/>
                  </a:cubicBezTo>
                  <a:lnTo>
                    <a:pt x="2382" y="4729"/>
                  </a:lnTo>
                  <a:lnTo>
                    <a:pt x="2168" y="4372"/>
                  </a:lnTo>
                  <a:cubicBezTo>
                    <a:pt x="2132" y="4310"/>
                    <a:pt x="2079" y="4274"/>
                    <a:pt x="2007" y="4256"/>
                  </a:cubicBezTo>
                  <a:cubicBezTo>
                    <a:pt x="1115" y="4087"/>
                    <a:pt x="464" y="3293"/>
                    <a:pt x="464" y="2383"/>
                  </a:cubicBezTo>
                  <a:cubicBezTo>
                    <a:pt x="464" y="1330"/>
                    <a:pt x="1329" y="474"/>
                    <a:pt x="2382" y="474"/>
                  </a:cubicBezTo>
                  <a:close/>
                  <a:moveTo>
                    <a:pt x="2382" y="1"/>
                  </a:moveTo>
                  <a:cubicBezTo>
                    <a:pt x="1062" y="1"/>
                    <a:pt x="0" y="1071"/>
                    <a:pt x="0" y="2383"/>
                  </a:cubicBezTo>
                  <a:cubicBezTo>
                    <a:pt x="0" y="3480"/>
                    <a:pt x="749" y="4443"/>
                    <a:pt x="1811" y="4693"/>
                  </a:cubicBezTo>
                  <a:lnTo>
                    <a:pt x="2177" y="5327"/>
                  </a:lnTo>
                  <a:cubicBezTo>
                    <a:pt x="2221" y="5402"/>
                    <a:pt x="2299" y="5440"/>
                    <a:pt x="2379" y="5440"/>
                  </a:cubicBezTo>
                  <a:cubicBezTo>
                    <a:pt x="2458" y="5440"/>
                    <a:pt x="2538" y="5402"/>
                    <a:pt x="2587" y="5327"/>
                  </a:cubicBezTo>
                  <a:lnTo>
                    <a:pt x="2944" y="4693"/>
                  </a:lnTo>
                  <a:cubicBezTo>
                    <a:pt x="4006" y="4443"/>
                    <a:pt x="4764" y="3480"/>
                    <a:pt x="4764" y="2383"/>
                  </a:cubicBezTo>
                  <a:cubicBezTo>
                    <a:pt x="4764" y="1071"/>
                    <a:pt x="3693"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155;p70">
              <a:extLst>
                <a:ext uri="{FF2B5EF4-FFF2-40B4-BE49-F238E27FC236}">
                  <a16:creationId xmlns:a16="http://schemas.microsoft.com/office/drawing/2014/main" id="{29295856-0B85-1849-B9C3-C3E07391803E}"/>
                </a:ext>
              </a:extLst>
            </p:cNvPr>
            <p:cNvSpPr/>
            <p:nvPr/>
          </p:nvSpPr>
          <p:spPr>
            <a:xfrm>
              <a:off x="2879567" y="2181905"/>
              <a:ext cx="112982" cy="114906"/>
            </a:xfrm>
            <a:custGeom>
              <a:avLst/>
              <a:gdLst/>
              <a:ahLst/>
              <a:cxnLst/>
              <a:rect l="l" t="t" r="r" b="b"/>
              <a:pathLst>
                <a:path w="4872" h="4955" extrusionOk="0">
                  <a:moveTo>
                    <a:pt x="2489" y="0"/>
                  </a:moveTo>
                  <a:cubicBezTo>
                    <a:pt x="1927" y="0"/>
                    <a:pt x="1374" y="196"/>
                    <a:pt x="946" y="571"/>
                  </a:cubicBezTo>
                  <a:cubicBezTo>
                    <a:pt x="857" y="642"/>
                    <a:pt x="830" y="767"/>
                    <a:pt x="884" y="865"/>
                  </a:cubicBezTo>
                  <a:cubicBezTo>
                    <a:pt x="931" y="945"/>
                    <a:pt x="1011" y="987"/>
                    <a:pt x="1092" y="987"/>
                  </a:cubicBezTo>
                  <a:cubicBezTo>
                    <a:pt x="1147" y="987"/>
                    <a:pt x="1202" y="968"/>
                    <a:pt x="1249" y="928"/>
                  </a:cubicBezTo>
                  <a:cubicBezTo>
                    <a:pt x="1597" y="634"/>
                    <a:pt x="2034" y="473"/>
                    <a:pt x="2489" y="473"/>
                  </a:cubicBezTo>
                  <a:cubicBezTo>
                    <a:pt x="3542" y="473"/>
                    <a:pt x="4398" y="1329"/>
                    <a:pt x="4398" y="2382"/>
                  </a:cubicBezTo>
                  <a:cubicBezTo>
                    <a:pt x="4398" y="2953"/>
                    <a:pt x="4149" y="3488"/>
                    <a:pt x="3703" y="3854"/>
                  </a:cubicBezTo>
                  <a:cubicBezTo>
                    <a:pt x="3649" y="3899"/>
                    <a:pt x="3622" y="3961"/>
                    <a:pt x="3622" y="4032"/>
                  </a:cubicBezTo>
                  <a:lnTo>
                    <a:pt x="3622" y="4345"/>
                  </a:lnTo>
                  <a:lnTo>
                    <a:pt x="3301" y="4193"/>
                  </a:lnTo>
                  <a:cubicBezTo>
                    <a:pt x="3270" y="4177"/>
                    <a:pt x="3236" y="4168"/>
                    <a:pt x="3201" y="4168"/>
                  </a:cubicBezTo>
                  <a:cubicBezTo>
                    <a:pt x="3175" y="4168"/>
                    <a:pt x="3149" y="4173"/>
                    <a:pt x="3123" y="4184"/>
                  </a:cubicBezTo>
                  <a:cubicBezTo>
                    <a:pt x="2918" y="4255"/>
                    <a:pt x="2712" y="4291"/>
                    <a:pt x="2489" y="4291"/>
                  </a:cubicBezTo>
                  <a:cubicBezTo>
                    <a:pt x="1901" y="4291"/>
                    <a:pt x="1356" y="4015"/>
                    <a:pt x="982" y="3533"/>
                  </a:cubicBezTo>
                  <a:cubicBezTo>
                    <a:pt x="616" y="3051"/>
                    <a:pt x="491" y="2445"/>
                    <a:pt x="652" y="1874"/>
                  </a:cubicBezTo>
                  <a:cubicBezTo>
                    <a:pt x="687" y="1749"/>
                    <a:pt x="607" y="1615"/>
                    <a:pt x="482" y="1588"/>
                  </a:cubicBezTo>
                  <a:cubicBezTo>
                    <a:pt x="460" y="1582"/>
                    <a:pt x="439" y="1579"/>
                    <a:pt x="417" y="1579"/>
                  </a:cubicBezTo>
                  <a:cubicBezTo>
                    <a:pt x="316" y="1579"/>
                    <a:pt x="226" y="1646"/>
                    <a:pt x="197" y="1749"/>
                  </a:cubicBezTo>
                  <a:cubicBezTo>
                    <a:pt x="0" y="2462"/>
                    <a:pt x="152" y="3212"/>
                    <a:pt x="607" y="3818"/>
                  </a:cubicBezTo>
                  <a:cubicBezTo>
                    <a:pt x="1071" y="4416"/>
                    <a:pt x="1758" y="4764"/>
                    <a:pt x="2489" y="4764"/>
                  </a:cubicBezTo>
                  <a:cubicBezTo>
                    <a:pt x="2730" y="4764"/>
                    <a:pt x="2962" y="4728"/>
                    <a:pt x="3185" y="4657"/>
                  </a:cubicBezTo>
                  <a:lnTo>
                    <a:pt x="3756" y="4933"/>
                  </a:lnTo>
                  <a:cubicBezTo>
                    <a:pt x="3787" y="4948"/>
                    <a:pt x="3820" y="4955"/>
                    <a:pt x="3852" y="4955"/>
                  </a:cubicBezTo>
                  <a:cubicBezTo>
                    <a:pt x="3977" y="4955"/>
                    <a:pt x="4095" y="4854"/>
                    <a:pt x="4095" y="4719"/>
                  </a:cubicBezTo>
                  <a:lnTo>
                    <a:pt x="4095" y="4139"/>
                  </a:lnTo>
                  <a:cubicBezTo>
                    <a:pt x="4595" y="3693"/>
                    <a:pt x="4871" y="3051"/>
                    <a:pt x="4871" y="2382"/>
                  </a:cubicBezTo>
                  <a:cubicBezTo>
                    <a:pt x="4871" y="1062"/>
                    <a:pt x="3810" y="0"/>
                    <a:pt x="2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156;p70">
              <a:extLst>
                <a:ext uri="{FF2B5EF4-FFF2-40B4-BE49-F238E27FC236}">
                  <a16:creationId xmlns:a16="http://schemas.microsoft.com/office/drawing/2014/main" id="{75F475F4-0B50-5F4C-B1E6-0610C12CEFE7}"/>
                </a:ext>
              </a:extLst>
            </p:cNvPr>
            <p:cNvSpPr/>
            <p:nvPr/>
          </p:nvSpPr>
          <p:spPr>
            <a:xfrm>
              <a:off x="3145614" y="2181905"/>
              <a:ext cx="111961" cy="114906"/>
            </a:xfrm>
            <a:custGeom>
              <a:avLst/>
              <a:gdLst/>
              <a:ahLst/>
              <a:cxnLst/>
              <a:rect l="l" t="t" r="r" b="b"/>
              <a:pathLst>
                <a:path w="4828" h="4955" extrusionOk="0">
                  <a:moveTo>
                    <a:pt x="2376" y="471"/>
                  </a:moveTo>
                  <a:cubicBezTo>
                    <a:pt x="2408" y="471"/>
                    <a:pt x="2440" y="471"/>
                    <a:pt x="2472" y="473"/>
                  </a:cubicBezTo>
                  <a:cubicBezTo>
                    <a:pt x="3453" y="518"/>
                    <a:pt x="4247" y="1312"/>
                    <a:pt x="4292" y="2284"/>
                  </a:cubicBezTo>
                  <a:cubicBezTo>
                    <a:pt x="4336" y="3381"/>
                    <a:pt x="3462" y="4291"/>
                    <a:pt x="2383" y="4291"/>
                  </a:cubicBezTo>
                  <a:cubicBezTo>
                    <a:pt x="2169" y="4291"/>
                    <a:pt x="1955" y="4255"/>
                    <a:pt x="1749" y="4184"/>
                  </a:cubicBezTo>
                  <a:cubicBezTo>
                    <a:pt x="1727" y="4173"/>
                    <a:pt x="1701" y="4168"/>
                    <a:pt x="1675" y="4168"/>
                  </a:cubicBezTo>
                  <a:cubicBezTo>
                    <a:pt x="1639" y="4168"/>
                    <a:pt x="1602" y="4177"/>
                    <a:pt x="1571" y="4193"/>
                  </a:cubicBezTo>
                  <a:lnTo>
                    <a:pt x="1250" y="4345"/>
                  </a:lnTo>
                  <a:lnTo>
                    <a:pt x="1250" y="4032"/>
                  </a:lnTo>
                  <a:cubicBezTo>
                    <a:pt x="1250" y="3961"/>
                    <a:pt x="1223" y="3899"/>
                    <a:pt x="1169" y="3854"/>
                  </a:cubicBezTo>
                  <a:cubicBezTo>
                    <a:pt x="723" y="3488"/>
                    <a:pt x="474" y="2953"/>
                    <a:pt x="474" y="2382"/>
                  </a:cubicBezTo>
                  <a:cubicBezTo>
                    <a:pt x="474" y="1325"/>
                    <a:pt x="1323" y="471"/>
                    <a:pt x="2376" y="471"/>
                  </a:cubicBezTo>
                  <a:close/>
                  <a:moveTo>
                    <a:pt x="2383" y="0"/>
                  </a:moveTo>
                  <a:cubicBezTo>
                    <a:pt x="1071" y="0"/>
                    <a:pt x="1" y="1062"/>
                    <a:pt x="1" y="2382"/>
                  </a:cubicBezTo>
                  <a:cubicBezTo>
                    <a:pt x="1" y="3051"/>
                    <a:pt x="286" y="3693"/>
                    <a:pt x="786" y="4139"/>
                  </a:cubicBezTo>
                  <a:lnTo>
                    <a:pt x="786" y="4719"/>
                  </a:lnTo>
                  <a:cubicBezTo>
                    <a:pt x="786" y="4854"/>
                    <a:pt x="898" y="4955"/>
                    <a:pt x="1025" y="4955"/>
                  </a:cubicBezTo>
                  <a:cubicBezTo>
                    <a:pt x="1058" y="4955"/>
                    <a:pt x="1092" y="4948"/>
                    <a:pt x="1125" y="4933"/>
                  </a:cubicBezTo>
                  <a:lnTo>
                    <a:pt x="1687" y="4657"/>
                  </a:lnTo>
                  <a:cubicBezTo>
                    <a:pt x="1911" y="4721"/>
                    <a:pt x="2136" y="4756"/>
                    <a:pt x="2374" y="4756"/>
                  </a:cubicBezTo>
                  <a:cubicBezTo>
                    <a:pt x="2400" y="4756"/>
                    <a:pt x="2427" y="4756"/>
                    <a:pt x="2454" y="4755"/>
                  </a:cubicBezTo>
                  <a:cubicBezTo>
                    <a:pt x="3685" y="4728"/>
                    <a:pt x="4702" y="3738"/>
                    <a:pt x="4765" y="2498"/>
                  </a:cubicBezTo>
                  <a:cubicBezTo>
                    <a:pt x="4827" y="1133"/>
                    <a:pt x="3739" y="0"/>
                    <a:pt x="2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4334;p70">
            <a:extLst>
              <a:ext uri="{FF2B5EF4-FFF2-40B4-BE49-F238E27FC236}">
                <a16:creationId xmlns:a16="http://schemas.microsoft.com/office/drawing/2014/main" id="{BD8987C9-4AA2-C04F-BEDC-89BD5C8BBDE9}"/>
              </a:ext>
            </a:extLst>
          </p:cNvPr>
          <p:cNvGrpSpPr/>
          <p:nvPr/>
        </p:nvGrpSpPr>
        <p:grpSpPr>
          <a:xfrm>
            <a:off x="6052156" y="1916938"/>
            <a:ext cx="337790" cy="385834"/>
            <a:chOff x="3892850" y="1082075"/>
            <a:chExt cx="353300" cy="403550"/>
          </a:xfrm>
        </p:grpSpPr>
        <p:sp>
          <p:nvSpPr>
            <p:cNvPr id="115" name="Google Shape;4335;p70">
              <a:extLst>
                <a:ext uri="{FF2B5EF4-FFF2-40B4-BE49-F238E27FC236}">
                  <a16:creationId xmlns:a16="http://schemas.microsoft.com/office/drawing/2014/main" id="{9491F0F4-C4D4-E644-9529-455C7753C075}"/>
                </a:ext>
              </a:extLst>
            </p:cNvPr>
            <p:cNvSpPr/>
            <p:nvPr/>
          </p:nvSpPr>
          <p:spPr>
            <a:xfrm>
              <a:off x="3898200" y="1087650"/>
              <a:ext cx="267875" cy="347500"/>
            </a:xfrm>
            <a:custGeom>
              <a:avLst/>
              <a:gdLst/>
              <a:ahLst/>
              <a:cxnLst/>
              <a:rect l="l" t="t" r="r" b="b"/>
              <a:pathLst>
                <a:path w="10715" h="13900" extrusionOk="0">
                  <a:moveTo>
                    <a:pt x="625" y="1"/>
                  </a:moveTo>
                  <a:cubicBezTo>
                    <a:pt x="277" y="1"/>
                    <a:pt x="0" y="277"/>
                    <a:pt x="0" y="616"/>
                  </a:cubicBezTo>
                  <a:lnTo>
                    <a:pt x="0" y="13284"/>
                  </a:lnTo>
                  <a:cubicBezTo>
                    <a:pt x="0" y="13623"/>
                    <a:pt x="277" y="13900"/>
                    <a:pt x="625" y="13900"/>
                  </a:cubicBezTo>
                  <a:lnTo>
                    <a:pt x="7253" y="13900"/>
                  </a:lnTo>
                  <a:lnTo>
                    <a:pt x="10714" y="10447"/>
                  </a:lnTo>
                  <a:lnTo>
                    <a:pt x="10714" y="616"/>
                  </a:lnTo>
                  <a:cubicBezTo>
                    <a:pt x="10714" y="277"/>
                    <a:pt x="10438" y="1"/>
                    <a:pt x="100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336;p70">
              <a:extLst>
                <a:ext uri="{FF2B5EF4-FFF2-40B4-BE49-F238E27FC236}">
                  <a16:creationId xmlns:a16="http://schemas.microsoft.com/office/drawing/2014/main" id="{455004A0-8263-B84B-BAC4-5B41337CDA9D}"/>
                </a:ext>
              </a:extLst>
            </p:cNvPr>
            <p:cNvSpPr/>
            <p:nvPr/>
          </p:nvSpPr>
          <p:spPr>
            <a:xfrm>
              <a:off x="4079525" y="1348375"/>
              <a:ext cx="86325" cy="86350"/>
            </a:xfrm>
            <a:custGeom>
              <a:avLst/>
              <a:gdLst/>
              <a:ahLst/>
              <a:cxnLst/>
              <a:rect l="l" t="t" r="r" b="b"/>
              <a:pathLst>
                <a:path w="3453" h="3454" extrusionOk="0">
                  <a:moveTo>
                    <a:pt x="616" y="1"/>
                  </a:moveTo>
                  <a:cubicBezTo>
                    <a:pt x="277" y="1"/>
                    <a:pt x="0" y="277"/>
                    <a:pt x="0" y="625"/>
                  </a:cubicBezTo>
                  <a:lnTo>
                    <a:pt x="0" y="3453"/>
                  </a:lnTo>
                  <a:lnTo>
                    <a:pt x="34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337;p70">
              <a:extLst>
                <a:ext uri="{FF2B5EF4-FFF2-40B4-BE49-F238E27FC236}">
                  <a16:creationId xmlns:a16="http://schemas.microsoft.com/office/drawing/2014/main" id="{DA4A60B8-165B-C54F-8E47-E53D28F7A1D4}"/>
                </a:ext>
              </a:extLst>
            </p:cNvPr>
            <p:cNvSpPr/>
            <p:nvPr/>
          </p:nvSpPr>
          <p:spPr>
            <a:xfrm>
              <a:off x="3928075" y="1119100"/>
              <a:ext cx="206550" cy="70950"/>
            </a:xfrm>
            <a:custGeom>
              <a:avLst/>
              <a:gdLst/>
              <a:ahLst/>
              <a:cxnLst/>
              <a:rect l="l" t="t" r="r" b="b"/>
              <a:pathLst>
                <a:path w="8262" h="2838" extrusionOk="0">
                  <a:moveTo>
                    <a:pt x="1" y="1"/>
                  </a:moveTo>
                  <a:lnTo>
                    <a:pt x="1" y="2838"/>
                  </a:lnTo>
                  <a:lnTo>
                    <a:pt x="8262" y="2838"/>
                  </a:lnTo>
                  <a:lnTo>
                    <a:pt x="82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338;p70">
              <a:extLst>
                <a:ext uri="{FF2B5EF4-FFF2-40B4-BE49-F238E27FC236}">
                  <a16:creationId xmlns:a16="http://schemas.microsoft.com/office/drawing/2014/main" id="{A01E92C3-9B04-284B-A09E-9F4C04DD57FD}"/>
                </a:ext>
              </a:extLst>
            </p:cNvPr>
            <p:cNvSpPr/>
            <p:nvPr/>
          </p:nvSpPr>
          <p:spPr>
            <a:xfrm>
              <a:off x="4099375" y="1234400"/>
              <a:ext cx="118675" cy="232175"/>
            </a:xfrm>
            <a:custGeom>
              <a:avLst/>
              <a:gdLst/>
              <a:ahLst/>
              <a:cxnLst/>
              <a:rect l="l" t="t" r="r" b="b"/>
              <a:pathLst>
                <a:path w="4747" h="9287" extrusionOk="0">
                  <a:moveTo>
                    <a:pt x="2953" y="1"/>
                  </a:moveTo>
                  <a:lnTo>
                    <a:pt x="178" y="8021"/>
                  </a:lnTo>
                  <a:cubicBezTo>
                    <a:pt x="0" y="8521"/>
                    <a:pt x="268" y="9056"/>
                    <a:pt x="758" y="9234"/>
                  </a:cubicBezTo>
                  <a:cubicBezTo>
                    <a:pt x="862" y="9269"/>
                    <a:pt x="967" y="9286"/>
                    <a:pt x="1070" y="9286"/>
                  </a:cubicBezTo>
                  <a:cubicBezTo>
                    <a:pt x="1465" y="9286"/>
                    <a:pt x="1830" y="9041"/>
                    <a:pt x="1972" y="8645"/>
                  </a:cubicBezTo>
                  <a:lnTo>
                    <a:pt x="4746" y="625"/>
                  </a:lnTo>
                  <a:lnTo>
                    <a:pt x="29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339;p70">
              <a:extLst>
                <a:ext uri="{FF2B5EF4-FFF2-40B4-BE49-F238E27FC236}">
                  <a16:creationId xmlns:a16="http://schemas.microsoft.com/office/drawing/2014/main" id="{4DCBEEB3-22AD-1E47-BE4F-0CEA10335A41}"/>
                </a:ext>
              </a:extLst>
            </p:cNvPr>
            <p:cNvSpPr/>
            <p:nvPr/>
          </p:nvSpPr>
          <p:spPr>
            <a:xfrm>
              <a:off x="4157800" y="1229025"/>
              <a:ext cx="83200" cy="125100"/>
            </a:xfrm>
            <a:custGeom>
              <a:avLst/>
              <a:gdLst/>
              <a:ahLst/>
              <a:cxnLst/>
              <a:rect l="l" t="t" r="r" b="b"/>
              <a:pathLst>
                <a:path w="3328" h="5004" extrusionOk="0">
                  <a:moveTo>
                    <a:pt x="537" y="1"/>
                  </a:moveTo>
                  <a:cubicBezTo>
                    <a:pt x="338" y="1"/>
                    <a:pt x="151" y="126"/>
                    <a:pt x="81" y="323"/>
                  </a:cubicBezTo>
                  <a:cubicBezTo>
                    <a:pt x="0" y="573"/>
                    <a:pt x="125" y="849"/>
                    <a:pt x="375" y="939"/>
                  </a:cubicBezTo>
                  <a:lnTo>
                    <a:pt x="2177" y="1563"/>
                  </a:lnTo>
                  <a:lnTo>
                    <a:pt x="1196" y="4364"/>
                  </a:lnTo>
                  <a:cubicBezTo>
                    <a:pt x="1107" y="4614"/>
                    <a:pt x="1240" y="4891"/>
                    <a:pt x="1490" y="4980"/>
                  </a:cubicBezTo>
                  <a:cubicBezTo>
                    <a:pt x="1541" y="4996"/>
                    <a:pt x="1593" y="5004"/>
                    <a:pt x="1644" y="5004"/>
                  </a:cubicBezTo>
                  <a:cubicBezTo>
                    <a:pt x="1845" y="5004"/>
                    <a:pt x="2035" y="4884"/>
                    <a:pt x="2106" y="4685"/>
                  </a:cubicBezTo>
                  <a:lnTo>
                    <a:pt x="3239" y="1420"/>
                  </a:lnTo>
                  <a:cubicBezTo>
                    <a:pt x="3328" y="1171"/>
                    <a:pt x="3194" y="903"/>
                    <a:pt x="2944" y="814"/>
                  </a:cubicBezTo>
                  <a:lnTo>
                    <a:pt x="696" y="29"/>
                  </a:lnTo>
                  <a:cubicBezTo>
                    <a:pt x="644" y="10"/>
                    <a:pt x="590"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340;p70">
              <a:extLst>
                <a:ext uri="{FF2B5EF4-FFF2-40B4-BE49-F238E27FC236}">
                  <a16:creationId xmlns:a16="http://schemas.microsoft.com/office/drawing/2014/main" id="{3F2C00D2-EDB4-CE4D-8BD6-B304DC1B012A}"/>
                </a:ext>
              </a:extLst>
            </p:cNvPr>
            <p:cNvSpPr/>
            <p:nvPr/>
          </p:nvSpPr>
          <p:spPr>
            <a:xfrm>
              <a:off x="4184550" y="1179025"/>
              <a:ext cx="44200" cy="63225"/>
            </a:xfrm>
            <a:custGeom>
              <a:avLst/>
              <a:gdLst/>
              <a:ahLst/>
              <a:cxnLst/>
              <a:rect l="l" t="t" r="r" b="b"/>
              <a:pathLst>
                <a:path w="1768" h="2529" extrusionOk="0">
                  <a:moveTo>
                    <a:pt x="1143" y="0"/>
                  </a:moveTo>
                  <a:cubicBezTo>
                    <a:pt x="916" y="0"/>
                    <a:pt x="701" y="143"/>
                    <a:pt x="616" y="369"/>
                  </a:cubicBezTo>
                  <a:lnTo>
                    <a:pt x="1" y="2162"/>
                  </a:lnTo>
                  <a:lnTo>
                    <a:pt x="1045" y="2528"/>
                  </a:lnTo>
                  <a:lnTo>
                    <a:pt x="1669" y="735"/>
                  </a:lnTo>
                  <a:cubicBezTo>
                    <a:pt x="1767" y="450"/>
                    <a:pt x="1616" y="128"/>
                    <a:pt x="1321" y="30"/>
                  </a:cubicBezTo>
                  <a:cubicBezTo>
                    <a:pt x="1262" y="10"/>
                    <a:pt x="1202" y="0"/>
                    <a:pt x="11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341;p70">
              <a:extLst>
                <a:ext uri="{FF2B5EF4-FFF2-40B4-BE49-F238E27FC236}">
                  <a16:creationId xmlns:a16="http://schemas.microsoft.com/office/drawing/2014/main" id="{C9A117A2-E869-6349-A908-662301095651}"/>
                </a:ext>
              </a:extLst>
            </p:cNvPr>
            <p:cNvSpPr/>
            <p:nvPr/>
          </p:nvSpPr>
          <p:spPr>
            <a:xfrm>
              <a:off x="3921825" y="1113750"/>
              <a:ext cx="218375" cy="82775"/>
            </a:xfrm>
            <a:custGeom>
              <a:avLst/>
              <a:gdLst/>
              <a:ahLst/>
              <a:cxnLst/>
              <a:rect l="l" t="t" r="r" b="b"/>
              <a:pathLst>
                <a:path w="8735" h="3311" extrusionOk="0">
                  <a:moveTo>
                    <a:pt x="8262" y="474"/>
                  </a:moveTo>
                  <a:lnTo>
                    <a:pt x="8262" y="2838"/>
                  </a:lnTo>
                  <a:lnTo>
                    <a:pt x="474" y="2838"/>
                  </a:lnTo>
                  <a:lnTo>
                    <a:pt x="474" y="474"/>
                  </a:lnTo>
                  <a:close/>
                  <a:moveTo>
                    <a:pt x="242" y="1"/>
                  </a:moveTo>
                  <a:cubicBezTo>
                    <a:pt x="108" y="1"/>
                    <a:pt x="1" y="108"/>
                    <a:pt x="1" y="233"/>
                  </a:cubicBezTo>
                  <a:lnTo>
                    <a:pt x="1" y="3070"/>
                  </a:lnTo>
                  <a:cubicBezTo>
                    <a:pt x="1" y="3203"/>
                    <a:pt x="108" y="3310"/>
                    <a:pt x="242" y="3310"/>
                  </a:cubicBezTo>
                  <a:lnTo>
                    <a:pt x="8494" y="3310"/>
                  </a:lnTo>
                  <a:cubicBezTo>
                    <a:pt x="8628" y="3310"/>
                    <a:pt x="8735" y="3203"/>
                    <a:pt x="8735" y="3070"/>
                  </a:cubicBezTo>
                  <a:lnTo>
                    <a:pt x="8735" y="233"/>
                  </a:lnTo>
                  <a:cubicBezTo>
                    <a:pt x="8735" y="108"/>
                    <a:pt x="8628" y="1"/>
                    <a:pt x="84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342;p70">
              <a:extLst>
                <a:ext uri="{FF2B5EF4-FFF2-40B4-BE49-F238E27FC236}">
                  <a16:creationId xmlns:a16="http://schemas.microsoft.com/office/drawing/2014/main" id="{47A62922-7A71-D44A-89E0-B72EFE0F0241}"/>
                </a:ext>
              </a:extLst>
            </p:cNvPr>
            <p:cNvSpPr/>
            <p:nvPr/>
          </p:nvSpPr>
          <p:spPr>
            <a:xfrm>
              <a:off x="3937225" y="1228625"/>
              <a:ext cx="188250" cy="11825"/>
            </a:xfrm>
            <a:custGeom>
              <a:avLst/>
              <a:gdLst/>
              <a:ahLst/>
              <a:cxnLst/>
              <a:rect l="l" t="t" r="r" b="b"/>
              <a:pathLst>
                <a:path w="7530" h="473" extrusionOk="0">
                  <a:moveTo>
                    <a:pt x="259" y="0"/>
                  </a:moveTo>
                  <a:cubicBezTo>
                    <a:pt x="134" y="0"/>
                    <a:pt x="27" y="89"/>
                    <a:pt x="18" y="214"/>
                  </a:cubicBezTo>
                  <a:cubicBezTo>
                    <a:pt x="0" y="357"/>
                    <a:pt x="108" y="473"/>
                    <a:pt x="250" y="473"/>
                  </a:cubicBezTo>
                  <a:lnTo>
                    <a:pt x="7271" y="473"/>
                  </a:lnTo>
                  <a:cubicBezTo>
                    <a:pt x="7387" y="473"/>
                    <a:pt x="7494" y="393"/>
                    <a:pt x="7512" y="268"/>
                  </a:cubicBezTo>
                  <a:cubicBezTo>
                    <a:pt x="7530" y="125"/>
                    <a:pt x="7414" y="0"/>
                    <a:pt x="7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343;p70">
              <a:extLst>
                <a:ext uri="{FF2B5EF4-FFF2-40B4-BE49-F238E27FC236}">
                  <a16:creationId xmlns:a16="http://schemas.microsoft.com/office/drawing/2014/main" id="{2E392E8D-D9CE-0E46-AD2F-4ED9F6530630}"/>
                </a:ext>
              </a:extLst>
            </p:cNvPr>
            <p:cNvSpPr/>
            <p:nvPr/>
          </p:nvSpPr>
          <p:spPr>
            <a:xfrm>
              <a:off x="3937225" y="1266525"/>
              <a:ext cx="188250" cy="11850"/>
            </a:xfrm>
            <a:custGeom>
              <a:avLst/>
              <a:gdLst/>
              <a:ahLst/>
              <a:cxnLst/>
              <a:rect l="l" t="t" r="r" b="b"/>
              <a:pathLst>
                <a:path w="7530" h="474" extrusionOk="0">
                  <a:moveTo>
                    <a:pt x="259" y="1"/>
                  </a:moveTo>
                  <a:cubicBezTo>
                    <a:pt x="134" y="1"/>
                    <a:pt x="27" y="90"/>
                    <a:pt x="18" y="206"/>
                  </a:cubicBezTo>
                  <a:cubicBezTo>
                    <a:pt x="0" y="348"/>
                    <a:pt x="108" y="473"/>
                    <a:pt x="250" y="473"/>
                  </a:cubicBezTo>
                  <a:lnTo>
                    <a:pt x="7271" y="473"/>
                  </a:lnTo>
                  <a:cubicBezTo>
                    <a:pt x="7387" y="473"/>
                    <a:pt x="7494" y="384"/>
                    <a:pt x="7512" y="268"/>
                  </a:cubicBezTo>
                  <a:cubicBezTo>
                    <a:pt x="7530" y="125"/>
                    <a:pt x="7414" y="1"/>
                    <a:pt x="7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344;p70">
              <a:extLst>
                <a:ext uri="{FF2B5EF4-FFF2-40B4-BE49-F238E27FC236}">
                  <a16:creationId xmlns:a16="http://schemas.microsoft.com/office/drawing/2014/main" id="{FB754909-580F-C447-B377-2626A86360FD}"/>
                </a:ext>
              </a:extLst>
            </p:cNvPr>
            <p:cNvSpPr/>
            <p:nvPr/>
          </p:nvSpPr>
          <p:spPr>
            <a:xfrm>
              <a:off x="3937225" y="1304225"/>
              <a:ext cx="188250" cy="11850"/>
            </a:xfrm>
            <a:custGeom>
              <a:avLst/>
              <a:gdLst/>
              <a:ahLst/>
              <a:cxnLst/>
              <a:rect l="l" t="t" r="r" b="b"/>
              <a:pathLst>
                <a:path w="7530" h="474" extrusionOk="0">
                  <a:moveTo>
                    <a:pt x="259" y="0"/>
                  </a:moveTo>
                  <a:cubicBezTo>
                    <a:pt x="134" y="0"/>
                    <a:pt x="27" y="89"/>
                    <a:pt x="18" y="214"/>
                  </a:cubicBezTo>
                  <a:cubicBezTo>
                    <a:pt x="0" y="357"/>
                    <a:pt x="108" y="473"/>
                    <a:pt x="250" y="473"/>
                  </a:cubicBezTo>
                  <a:lnTo>
                    <a:pt x="7280" y="473"/>
                  </a:lnTo>
                  <a:cubicBezTo>
                    <a:pt x="7414" y="473"/>
                    <a:pt x="7530" y="357"/>
                    <a:pt x="7512" y="214"/>
                  </a:cubicBezTo>
                  <a:cubicBezTo>
                    <a:pt x="7494" y="89"/>
                    <a:pt x="7387" y="0"/>
                    <a:pt x="7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345;p70">
              <a:extLst>
                <a:ext uri="{FF2B5EF4-FFF2-40B4-BE49-F238E27FC236}">
                  <a16:creationId xmlns:a16="http://schemas.microsoft.com/office/drawing/2014/main" id="{A3EB1455-D0FF-EC49-BA79-050EDE61F1A8}"/>
                </a:ext>
              </a:extLst>
            </p:cNvPr>
            <p:cNvSpPr/>
            <p:nvPr/>
          </p:nvSpPr>
          <p:spPr>
            <a:xfrm>
              <a:off x="3937225" y="1342125"/>
              <a:ext cx="110875" cy="11850"/>
            </a:xfrm>
            <a:custGeom>
              <a:avLst/>
              <a:gdLst/>
              <a:ahLst/>
              <a:cxnLst/>
              <a:rect l="l" t="t" r="r" b="b"/>
              <a:pathLst>
                <a:path w="4435" h="474" extrusionOk="0">
                  <a:moveTo>
                    <a:pt x="259" y="1"/>
                  </a:moveTo>
                  <a:cubicBezTo>
                    <a:pt x="134" y="1"/>
                    <a:pt x="27" y="90"/>
                    <a:pt x="18" y="206"/>
                  </a:cubicBezTo>
                  <a:cubicBezTo>
                    <a:pt x="0" y="349"/>
                    <a:pt x="108" y="474"/>
                    <a:pt x="250" y="474"/>
                  </a:cubicBezTo>
                  <a:lnTo>
                    <a:pt x="4176" y="474"/>
                  </a:lnTo>
                  <a:cubicBezTo>
                    <a:pt x="4291" y="474"/>
                    <a:pt x="4407" y="384"/>
                    <a:pt x="4416" y="268"/>
                  </a:cubicBezTo>
                  <a:cubicBezTo>
                    <a:pt x="4434" y="126"/>
                    <a:pt x="4327" y="1"/>
                    <a:pt x="4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346;p70">
              <a:extLst>
                <a:ext uri="{FF2B5EF4-FFF2-40B4-BE49-F238E27FC236}">
                  <a16:creationId xmlns:a16="http://schemas.microsoft.com/office/drawing/2014/main" id="{6AF6ABAC-6BA1-A645-ABF2-F59942E2C00B}"/>
                </a:ext>
              </a:extLst>
            </p:cNvPr>
            <p:cNvSpPr/>
            <p:nvPr/>
          </p:nvSpPr>
          <p:spPr>
            <a:xfrm>
              <a:off x="3937225" y="1380050"/>
              <a:ext cx="110875" cy="11850"/>
            </a:xfrm>
            <a:custGeom>
              <a:avLst/>
              <a:gdLst/>
              <a:ahLst/>
              <a:cxnLst/>
              <a:rect l="l" t="t" r="r" b="b"/>
              <a:pathLst>
                <a:path w="4435" h="474" extrusionOk="0">
                  <a:moveTo>
                    <a:pt x="259" y="0"/>
                  </a:moveTo>
                  <a:cubicBezTo>
                    <a:pt x="134" y="0"/>
                    <a:pt x="27" y="81"/>
                    <a:pt x="18" y="206"/>
                  </a:cubicBezTo>
                  <a:cubicBezTo>
                    <a:pt x="0" y="348"/>
                    <a:pt x="108" y="473"/>
                    <a:pt x="250" y="473"/>
                  </a:cubicBezTo>
                  <a:lnTo>
                    <a:pt x="4176" y="473"/>
                  </a:lnTo>
                  <a:cubicBezTo>
                    <a:pt x="4291" y="473"/>
                    <a:pt x="4407" y="384"/>
                    <a:pt x="4416" y="259"/>
                  </a:cubicBezTo>
                  <a:cubicBezTo>
                    <a:pt x="4434" y="116"/>
                    <a:pt x="4327" y="0"/>
                    <a:pt x="4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347;p70">
              <a:extLst>
                <a:ext uri="{FF2B5EF4-FFF2-40B4-BE49-F238E27FC236}">
                  <a16:creationId xmlns:a16="http://schemas.microsoft.com/office/drawing/2014/main" id="{F76635ED-D6C6-D144-9130-DE4B154BDB54}"/>
                </a:ext>
              </a:extLst>
            </p:cNvPr>
            <p:cNvSpPr/>
            <p:nvPr/>
          </p:nvSpPr>
          <p:spPr>
            <a:xfrm>
              <a:off x="3892850" y="1082075"/>
              <a:ext cx="353300" cy="403550"/>
            </a:xfrm>
            <a:custGeom>
              <a:avLst/>
              <a:gdLst/>
              <a:ahLst/>
              <a:cxnLst/>
              <a:rect l="l" t="t" r="r" b="b"/>
              <a:pathLst>
                <a:path w="14132" h="16142" extrusionOk="0">
                  <a:moveTo>
                    <a:pt x="12817" y="4116"/>
                  </a:moveTo>
                  <a:cubicBezTo>
                    <a:pt x="12851" y="4116"/>
                    <a:pt x="12884" y="4121"/>
                    <a:pt x="12918" y="4131"/>
                  </a:cubicBezTo>
                  <a:cubicBezTo>
                    <a:pt x="13070" y="4185"/>
                    <a:pt x="13168" y="4372"/>
                    <a:pt x="13114" y="4533"/>
                  </a:cubicBezTo>
                  <a:lnTo>
                    <a:pt x="12570" y="6103"/>
                  </a:lnTo>
                  <a:lnTo>
                    <a:pt x="11963" y="5889"/>
                  </a:lnTo>
                  <a:lnTo>
                    <a:pt x="12507" y="4328"/>
                  </a:lnTo>
                  <a:cubicBezTo>
                    <a:pt x="12558" y="4199"/>
                    <a:pt x="12682" y="4116"/>
                    <a:pt x="12817" y="4116"/>
                  </a:cubicBezTo>
                  <a:close/>
                  <a:moveTo>
                    <a:pt x="11133" y="6116"/>
                  </a:moveTo>
                  <a:cubicBezTo>
                    <a:pt x="11159" y="6116"/>
                    <a:pt x="11186" y="6120"/>
                    <a:pt x="11214" y="6130"/>
                  </a:cubicBezTo>
                  <a:lnTo>
                    <a:pt x="13462" y="6915"/>
                  </a:lnTo>
                  <a:cubicBezTo>
                    <a:pt x="13596" y="6977"/>
                    <a:pt x="13649" y="7075"/>
                    <a:pt x="13614" y="7218"/>
                  </a:cubicBezTo>
                  <a:lnTo>
                    <a:pt x="12481" y="10483"/>
                  </a:lnTo>
                  <a:cubicBezTo>
                    <a:pt x="12441" y="10593"/>
                    <a:pt x="12353" y="10639"/>
                    <a:pt x="12263" y="10639"/>
                  </a:cubicBezTo>
                  <a:cubicBezTo>
                    <a:pt x="12111" y="10639"/>
                    <a:pt x="11955" y="10507"/>
                    <a:pt x="12017" y="10323"/>
                  </a:cubicBezTo>
                  <a:lnTo>
                    <a:pt x="12998" y="7512"/>
                  </a:lnTo>
                  <a:cubicBezTo>
                    <a:pt x="13034" y="7379"/>
                    <a:pt x="12980" y="7272"/>
                    <a:pt x="12846" y="7218"/>
                  </a:cubicBezTo>
                  <a:lnTo>
                    <a:pt x="11053" y="6594"/>
                  </a:lnTo>
                  <a:cubicBezTo>
                    <a:pt x="10795" y="6497"/>
                    <a:pt x="10894" y="6116"/>
                    <a:pt x="11133" y="6116"/>
                  </a:cubicBezTo>
                  <a:close/>
                  <a:moveTo>
                    <a:pt x="9305" y="10911"/>
                  </a:moveTo>
                  <a:lnTo>
                    <a:pt x="8743" y="12526"/>
                  </a:lnTo>
                  <a:lnTo>
                    <a:pt x="7717" y="13552"/>
                  </a:lnTo>
                  <a:lnTo>
                    <a:pt x="7717" y="11286"/>
                  </a:lnTo>
                  <a:cubicBezTo>
                    <a:pt x="7717" y="11081"/>
                    <a:pt x="7886" y="10911"/>
                    <a:pt x="8100" y="10911"/>
                  </a:cubicBezTo>
                  <a:close/>
                  <a:moveTo>
                    <a:pt x="848" y="1"/>
                  </a:moveTo>
                  <a:cubicBezTo>
                    <a:pt x="384" y="1"/>
                    <a:pt x="0" y="385"/>
                    <a:pt x="0" y="857"/>
                  </a:cubicBezTo>
                  <a:lnTo>
                    <a:pt x="0" y="2115"/>
                  </a:lnTo>
                  <a:cubicBezTo>
                    <a:pt x="0" y="2267"/>
                    <a:pt x="118" y="2343"/>
                    <a:pt x="237" y="2343"/>
                  </a:cubicBezTo>
                  <a:cubicBezTo>
                    <a:pt x="355" y="2343"/>
                    <a:pt x="473" y="2267"/>
                    <a:pt x="473" y="2115"/>
                  </a:cubicBezTo>
                  <a:lnTo>
                    <a:pt x="473" y="857"/>
                  </a:lnTo>
                  <a:cubicBezTo>
                    <a:pt x="473" y="652"/>
                    <a:pt x="642" y="474"/>
                    <a:pt x="848" y="474"/>
                  </a:cubicBezTo>
                  <a:lnTo>
                    <a:pt x="10331" y="474"/>
                  </a:lnTo>
                  <a:cubicBezTo>
                    <a:pt x="10536" y="474"/>
                    <a:pt x="10705" y="652"/>
                    <a:pt x="10705" y="857"/>
                  </a:cubicBezTo>
                  <a:lnTo>
                    <a:pt x="10705" y="5782"/>
                  </a:lnTo>
                  <a:cubicBezTo>
                    <a:pt x="10340" y="6058"/>
                    <a:pt x="10340" y="6629"/>
                    <a:pt x="10697" y="6906"/>
                  </a:cubicBezTo>
                  <a:lnTo>
                    <a:pt x="9474" y="10438"/>
                  </a:lnTo>
                  <a:lnTo>
                    <a:pt x="8100" y="10438"/>
                  </a:lnTo>
                  <a:cubicBezTo>
                    <a:pt x="7628" y="10438"/>
                    <a:pt x="7244" y="10822"/>
                    <a:pt x="7244" y="11295"/>
                  </a:cubicBezTo>
                  <a:lnTo>
                    <a:pt x="7244" y="13900"/>
                  </a:lnTo>
                  <a:lnTo>
                    <a:pt x="848" y="13900"/>
                  </a:lnTo>
                  <a:cubicBezTo>
                    <a:pt x="642" y="13900"/>
                    <a:pt x="473" y="13730"/>
                    <a:pt x="473" y="13516"/>
                  </a:cubicBezTo>
                  <a:lnTo>
                    <a:pt x="473" y="3391"/>
                  </a:lnTo>
                  <a:cubicBezTo>
                    <a:pt x="473" y="3239"/>
                    <a:pt x="355" y="3163"/>
                    <a:pt x="237" y="3163"/>
                  </a:cubicBezTo>
                  <a:cubicBezTo>
                    <a:pt x="118" y="3163"/>
                    <a:pt x="0" y="3239"/>
                    <a:pt x="0" y="3391"/>
                  </a:cubicBezTo>
                  <a:lnTo>
                    <a:pt x="0" y="13516"/>
                  </a:lnTo>
                  <a:cubicBezTo>
                    <a:pt x="0" y="13989"/>
                    <a:pt x="384" y="14373"/>
                    <a:pt x="848" y="14373"/>
                  </a:cubicBezTo>
                  <a:lnTo>
                    <a:pt x="7485" y="14373"/>
                  </a:lnTo>
                  <a:cubicBezTo>
                    <a:pt x="7547" y="14373"/>
                    <a:pt x="7610" y="14346"/>
                    <a:pt x="7654" y="14301"/>
                  </a:cubicBezTo>
                  <a:lnTo>
                    <a:pt x="8395" y="13561"/>
                  </a:lnTo>
                  <a:lnTo>
                    <a:pt x="8225" y="14051"/>
                  </a:lnTo>
                  <a:cubicBezTo>
                    <a:pt x="8038" y="14578"/>
                    <a:pt x="8261" y="15184"/>
                    <a:pt x="8743" y="15470"/>
                  </a:cubicBezTo>
                  <a:lnTo>
                    <a:pt x="8609" y="15836"/>
                  </a:lnTo>
                  <a:cubicBezTo>
                    <a:pt x="8547" y="16010"/>
                    <a:pt x="8701" y="16142"/>
                    <a:pt x="8848" y="16142"/>
                  </a:cubicBezTo>
                  <a:cubicBezTo>
                    <a:pt x="8935" y="16142"/>
                    <a:pt x="9019" y="16096"/>
                    <a:pt x="9055" y="15987"/>
                  </a:cubicBezTo>
                  <a:lnTo>
                    <a:pt x="9189" y="15622"/>
                  </a:lnTo>
                  <a:cubicBezTo>
                    <a:pt x="9239" y="15628"/>
                    <a:pt x="9289" y="15631"/>
                    <a:pt x="9339" y="15631"/>
                  </a:cubicBezTo>
                  <a:cubicBezTo>
                    <a:pt x="9838" y="15631"/>
                    <a:pt x="10302" y="15315"/>
                    <a:pt x="10465" y="14837"/>
                  </a:cubicBezTo>
                  <a:lnTo>
                    <a:pt x="10670" y="14239"/>
                  </a:lnTo>
                  <a:cubicBezTo>
                    <a:pt x="10731" y="14061"/>
                    <a:pt x="10580" y="13934"/>
                    <a:pt x="10434" y="13934"/>
                  </a:cubicBezTo>
                  <a:cubicBezTo>
                    <a:pt x="10346" y="13934"/>
                    <a:pt x="10261" y="13980"/>
                    <a:pt x="10224" y="14087"/>
                  </a:cubicBezTo>
                  <a:lnTo>
                    <a:pt x="10019" y="14676"/>
                  </a:lnTo>
                  <a:cubicBezTo>
                    <a:pt x="9919" y="14974"/>
                    <a:pt x="9639" y="15160"/>
                    <a:pt x="9339" y="15160"/>
                  </a:cubicBezTo>
                  <a:cubicBezTo>
                    <a:pt x="9263" y="15160"/>
                    <a:pt x="9185" y="15147"/>
                    <a:pt x="9109" y="15122"/>
                  </a:cubicBezTo>
                  <a:cubicBezTo>
                    <a:pt x="8752" y="14988"/>
                    <a:pt x="8538" y="14578"/>
                    <a:pt x="8671" y="14212"/>
                  </a:cubicBezTo>
                  <a:lnTo>
                    <a:pt x="11134" y="7129"/>
                  </a:lnTo>
                  <a:lnTo>
                    <a:pt x="12481" y="7602"/>
                  </a:lnTo>
                  <a:lnTo>
                    <a:pt x="11580" y="10180"/>
                  </a:lnTo>
                  <a:lnTo>
                    <a:pt x="10643" y="12901"/>
                  </a:lnTo>
                  <a:cubicBezTo>
                    <a:pt x="10576" y="13079"/>
                    <a:pt x="10726" y="13209"/>
                    <a:pt x="10873" y="13209"/>
                  </a:cubicBezTo>
                  <a:cubicBezTo>
                    <a:pt x="10961" y="13209"/>
                    <a:pt x="11049" y="13163"/>
                    <a:pt x="11089" y="13052"/>
                  </a:cubicBezTo>
                  <a:lnTo>
                    <a:pt x="11812" y="10974"/>
                  </a:lnTo>
                  <a:cubicBezTo>
                    <a:pt x="11942" y="11082"/>
                    <a:pt x="12098" y="11133"/>
                    <a:pt x="12253" y="11133"/>
                  </a:cubicBezTo>
                  <a:cubicBezTo>
                    <a:pt x="12544" y="11133"/>
                    <a:pt x="12831" y="10955"/>
                    <a:pt x="12936" y="10653"/>
                  </a:cubicBezTo>
                  <a:lnTo>
                    <a:pt x="14069" y="7396"/>
                  </a:lnTo>
                  <a:cubicBezTo>
                    <a:pt x="14131" y="7209"/>
                    <a:pt x="14122" y="7022"/>
                    <a:pt x="14042" y="6843"/>
                  </a:cubicBezTo>
                  <a:cubicBezTo>
                    <a:pt x="13953" y="6674"/>
                    <a:pt x="13810" y="6540"/>
                    <a:pt x="13632" y="6478"/>
                  </a:cubicBezTo>
                  <a:lnTo>
                    <a:pt x="13025" y="6272"/>
                  </a:lnTo>
                  <a:lnTo>
                    <a:pt x="13569" y="4711"/>
                  </a:lnTo>
                  <a:cubicBezTo>
                    <a:pt x="13712" y="4301"/>
                    <a:pt x="13489" y="3837"/>
                    <a:pt x="13078" y="3703"/>
                  </a:cubicBezTo>
                  <a:cubicBezTo>
                    <a:pt x="12992" y="3673"/>
                    <a:pt x="12905" y="3659"/>
                    <a:pt x="12818" y="3659"/>
                  </a:cubicBezTo>
                  <a:cubicBezTo>
                    <a:pt x="12494" y="3659"/>
                    <a:pt x="12192" y="3861"/>
                    <a:pt x="12079" y="4185"/>
                  </a:cubicBezTo>
                  <a:lnTo>
                    <a:pt x="11535" y="5755"/>
                  </a:lnTo>
                  <a:cubicBezTo>
                    <a:pt x="11428" y="5710"/>
                    <a:pt x="11294" y="5666"/>
                    <a:pt x="11178" y="5657"/>
                  </a:cubicBezTo>
                  <a:lnTo>
                    <a:pt x="11178" y="857"/>
                  </a:lnTo>
                  <a:cubicBezTo>
                    <a:pt x="11178" y="385"/>
                    <a:pt x="10795" y="1"/>
                    <a:pt x="10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4811;p70">
            <a:extLst>
              <a:ext uri="{FF2B5EF4-FFF2-40B4-BE49-F238E27FC236}">
                <a16:creationId xmlns:a16="http://schemas.microsoft.com/office/drawing/2014/main" id="{9E334A56-EB67-EA4E-BCDF-CB95F5CB0F49}"/>
              </a:ext>
            </a:extLst>
          </p:cNvPr>
          <p:cNvGrpSpPr/>
          <p:nvPr/>
        </p:nvGrpSpPr>
        <p:grpSpPr>
          <a:xfrm>
            <a:off x="6004807" y="3779383"/>
            <a:ext cx="362778" cy="357057"/>
            <a:chOff x="4383640" y="3769536"/>
            <a:chExt cx="379435" cy="373452"/>
          </a:xfrm>
        </p:grpSpPr>
        <p:sp>
          <p:nvSpPr>
            <p:cNvPr id="129" name="Google Shape;4812;p70">
              <a:extLst>
                <a:ext uri="{FF2B5EF4-FFF2-40B4-BE49-F238E27FC236}">
                  <a16:creationId xmlns:a16="http://schemas.microsoft.com/office/drawing/2014/main" id="{4C0F7303-99D0-F748-9538-643039B213AF}"/>
                </a:ext>
              </a:extLst>
            </p:cNvPr>
            <p:cNvSpPr/>
            <p:nvPr/>
          </p:nvSpPr>
          <p:spPr>
            <a:xfrm>
              <a:off x="4415296" y="4044279"/>
              <a:ext cx="314480" cy="66439"/>
            </a:xfrm>
            <a:custGeom>
              <a:avLst/>
              <a:gdLst/>
              <a:ahLst/>
              <a:cxnLst/>
              <a:rect l="l" t="t" r="r" b="b"/>
              <a:pathLst>
                <a:path w="13561" h="2865" extrusionOk="0">
                  <a:moveTo>
                    <a:pt x="1428" y="1"/>
                  </a:moveTo>
                  <a:cubicBezTo>
                    <a:pt x="643" y="1"/>
                    <a:pt x="0" y="643"/>
                    <a:pt x="0" y="1437"/>
                  </a:cubicBezTo>
                  <a:cubicBezTo>
                    <a:pt x="0" y="2222"/>
                    <a:pt x="643" y="2865"/>
                    <a:pt x="1428" y="2865"/>
                  </a:cubicBezTo>
                  <a:lnTo>
                    <a:pt x="13560" y="2865"/>
                  </a:lnTo>
                  <a:cubicBezTo>
                    <a:pt x="12927" y="2017"/>
                    <a:pt x="12927" y="848"/>
                    <a:pt x="13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13;p70">
              <a:extLst>
                <a:ext uri="{FF2B5EF4-FFF2-40B4-BE49-F238E27FC236}">
                  <a16:creationId xmlns:a16="http://schemas.microsoft.com/office/drawing/2014/main" id="{8C52AD9D-A60B-9648-BE65-F50ED1DDFC58}"/>
                </a:ext>
              </a:extLst>
            </p:cNvPr>
            <p:cNvSpPr/>
            <p:nvPr/>
          </p:nvSpPr>
          <p:spPr>
            <a:xfrm>
              <a:off x="4389021" y="4017192"/>
              <a:ext cx="363086" cy="120634"/>
            </a:xfrm>
            <a:custGeom>
              <a:avLst/>
              <a:gdLst/>
              <a:ahLst/>
              <a:cxnLst/>
              <a:rect l="l" t="t" r="r" b="b"/>
              <a:pathLst>
                <a:path w="15657" h="5202" extrusionOk="0">
                  <a:moveTo>
                    <a:pt x="2596" y="0"/>
                  </a:moveTo>
                  <a:cubicBezTo>
                    <a:pt x="1169" y="0"/>
                    <a:pt x="0" y="1169"/>
                    <a:pt x="0" y="2605"/>
                  </a:cubicBezTo>
                  <a:cubicBezTo>
                    <a:pt x="0" y="4033"/>
                    <a:pt x="1169" y="5201"/>
                    <a:pt x="2596" y="5201"/>
                  </a:cubicBezTo>
                  <a:lnTo>
                    <a:pt x="15095" y="5201"/>
                  </a:lnTo>
                  <a:cubicBezTo>
                    <a:pt x="15407" y="5201"/>
                    <a:pt x="15657" y="4951"/>
                    <a:pt x="15657" y="4630"/>
                  </a:cubicBezTo>
                  <a:cubicBezTo>
                    <a:pt x="15657" y="4318"/>
                    <a:pt x="15407" y="4068"/>
                    <a:pt x="15095" y="4068"/>
                  </a:cubicBezTo>
                  <a:lnTo>
                    <a:pt x="2605" y="4068"/>
                  </a:lnTo>
                  <a:cubicBezTo>
                    <a:pt x="1793" y="4068"/>
                    <a:pt x="1142" y="3408"/>
                    <a:pt x="1142" y="2605"/>
                  </a:cubicBezTo>
                  <a:cubicBezTo>
                    <a:pt x="1142" y="1793"/>
                    <a:pt x="1793" y="1133"/>
                    <a:pt x="2605" y="1133"/>
                  </a:cubicBezTo>
                  <a:lnTo>
                    <a:pt x="15095" y="1133"/>
                  </a:lnTo>
                  <a:cubicBezTo>
                    <a:pt x="15407" y="1133"/>
                    <a:pt x="15657" y="883"/>
                    <a:pt x="15657" y="571"/>
                  </a:cubicBezTo>
                  <a:cubicBezTo>
                    <a:pt x="15657" y="259"/>
                    <a:pt x="15407" y="0"/>
                    <a:pt x="15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14;p70">
              <a:extLst>
                <a:ext uri="{FF2B5EF4-FFF2-40B4-BE49-F238E27FC236}">
                  <a16:creationId xmlns:a16="http://schemas.microsoft.com/office/drawing/2014/main" id="{6D847597-C4BA-A444-8DDB-C1BF425D8178}"/>
                </a:ext>
              </a:extLst>
            </p:cNvPr>
            <p:cNvSpPr/>
            <p:nvPr/>
          </p:nvSpPr>
          <p:spPr>
            <a:xfrm>
              <a:off x="4415296" y="3801609"/>
              <a:ext cx="314480" cy="66648"/>
            </a:xfrm>
            <a:custGeom>
              <a:avLst/>
              <a:gdLst/>
              <a:ahLst/>
              <a:cxnLst/>
              <a:rect l="l" t="t" r="r" b="b"/>
              <a:pathLst>
                <a:path w="13561" h="2874" extrusionOk="0">
                  <a:moveTo>
                    <a:pt x="1428" y="1"/>
                  </a:moveTo>
                  <a:cubicBezTo>
                    <a:pt x="643" y="1"/>
                    <a:pt x="0" y="643"/>
                    <a:pt x="0" y="1437"/>
                  </a:cubicBezTo>
                  <a:cubicBezTo>
                    <a:pt x="0" y="2231"/>
                    <a:pt x="643" y="2873"/>
                    <a:pt x="1428" y="2873"/>
                  </a:cubicBezTo>
                  <a:lnTo>
                    <a:pt x="13560" y="2873"/>
                  </a:lnTo>
                  <a:cubicBezTo>
                    <a:pt x="12927" y="2017"/>
                    <a:pt x="12927" y="857"/>
                    <a:pt x="13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15;p70">
              <a:extLst>
                <a:ext uri="{FF2B5EF4-FFF2-40B4-BE49-F238E27FC236}">
                  <a16:creationId xmlns:a16="http://schemas.microsoft.com/office/drawing/2014/main" id="{8D6B517A-4396-8F41-B712-E2E1C510C973}"/>
                </a:ext>
              </a:extLst>
            </p:cNvPr>
            <p:cNvSpPr/>
            <p:nvPr/>
          </p:nvSpPr>
          <p:spPr>
            <a:xfrm>
              <a:off x="4389021" y="3774707"/>
              <a:ext cx="363086" cy="120426"/>
            </a:xfrm>
            <a:custGeom>
              <a:avLst/>
              <a:gdLst/>
              <a:ahLst/>
              <a:cxnLst/>
              <a:rect l="l" t="t" r="r" b="b"/>
              <a:pathLst>
                <a:path w="15657" h="5193" extrusionOk="0">
                  <a:moveTo>
                    <a:pt x="2596" y="1"/>
                  </a:moveTo>
                  <a:cubicBezTo>
                    <a:pt x="1169" y="1"/>
                    <a:pt x="0" y="1161"/>
                    <a:pt x="0" y="2597"/>
                  </a:cubicBezTo>
                  <a:cubicBezTo>
                    <a:pt x="0" y="4033"/>
                    <a:pt x="1169" y="5193"/>
                    <a:pt x="2596" y="5193"/>
                  </a:cubicBezTo>
                  <a:lnTo>
                    <a:pt x="15095" y="5193"/>
                  </a:lnTo>
                  <a:cubicBezTo>
                    <a:pt x="15407" y="5193"/>
                    <a:pt x="15657" y="4943"/>
                    <a:pt x="15657" y="4631"/>
                  </a:cubicBezTo>
                  <a:cubicBezTo>
                    <a:pt x="15657" y="4319"/>
                    <a:pt x="15407" y="4060"/>
                    <a:pt x="15095" y="4060"/>
                  </a:cubicBezTo>
                  <a:lnTo>
                    <a:pt x="2605" y="4060"/>
                  </a:lnTo>
                  <a:cubicBezTo>
                    <a:pt x="1793" y="4060"/>
                    <a:pt x="1142" y="3409"/>
                    <a:pt x="1142" y="2597"/>
                  </a:cubicBezTo>
                  <a:cubicBezTo>
                    <a:pt x="1142" y="1785"/>
                    <a:pt x="1793" y="1134"/>
                    <a:pt x="2605" y="1134"/>
                  </a:cubicBezTo>
                  <a:lnTo>
                    <a:pt x="15095" y="1134"/>
                  </a:lnTo>
                  <a:cubicBezTo>
                    <a:pt x="15407" y="1134"/>
                    <a:pt x="15657" y="875"/>
                    <a:pt x="15657" y="563"/>
                  </a:cubicBezTo>
                  <a:cubicBezTo>
                    <a:pt x="15657" y="251"/>
                    <a:pt x="15407" y="1"/>
                    <a:pt x="15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16;p70">
              <a:extLst>
                <a:ext uri="{FF2B5EF4-FFF2-40B4-BE49-F238E27FC236}">
                  <a16:creationId xmlns:a16="http://schemas.microsoft.com/office/drawing/2014/main" id="{C7F752F3-2A94-3544-A19E-1FC292F2237C}"/>
                </a:ext>
              </a:extLst>
            </p:cNvPr>
            <p:cNvSpPr/>
            <p:nvPr/>
          </p:nvSpPr>
          <p:spPr>
            <a:xfrm>
              <a:off x="4411354" y="3923060"/>
              <a:ext cx="314688" cy="66416"/>
            </a:xfrm>
            <a:custGeom>
              <a:avLst/>
              <a:gdLst/>
              <a:ahLst/>
              <a:cxnLst/>
              <a:rect l="l" t="t" r="r" b="b"/>
              <a:pathLst>
                <a:path w="13570" h="2864" extrusionOk="0">
                  <a:moveTo>
                    <a:pt x="1" y="0"/>
                  </a:moveTo>
                  <a:cubicBezTo>
                    <a:pt x="634" y="848"/>
                    <a:pt x="634" y="2016"/>
                    <a:pt x="1" y="2864"/>
                  </a:cubicBezTo>
                  <a:lnTo>
                    <a:pt x="12133" y="2864"/>
                  </a:lnTo>
                  <a:cubicBezTo>
                    <a:pt x="12927" y="2864"/>
                    <a:pt x="13570" y="2222"/>
                    <a:pt x="13570" y="1428"/>
                  </a:cubicBezTo>
                  <a:cubicBezTo>
                    <a:pt x="13570" y="643"/>
                    <a:pt x="12927" y="0"/>
                    <a:pt x="12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17;p70">
              <a:extLst>
                <a:ext uri="{FF2B5EF4-FFF2-40B4-BE49-F238E27FC236}">
                  <a16:creationId xmlns:a16="http://schemas.microsoft.com/office/drawing/2014/main" id="{4370B705-36AE-EE48-8855-6889CD30FCCF}"/>
                </a:ext>
              </a:extLst>
            </p:cNvPr>
            <p:cNvSpPr/>
            <p:nvPr/>
          </p:nvSpPr>
          <p:spPr>
            <a:xfrm>
              <a:off x="4389021" y="3895950"/>
              <a:ext cx="363086" cy="120634"/>
            </a:xfrm>
            <a:custGeom>
              <a:avLst/>
              <a:gdLst/>
              <a:ahLst/>
              <a:cxnLst/>
              <a:rect l="l" t="t" r="r" b="b"/>
              <a:pathLst>
                <a:path w="15657" h="5202" extrusionOk="0">
                  <a:moveTo>
                    <a:pt x="571" y="1"/>
                  </a:moveTo>
                  <a:cubicBezTo>
                    <a:pt x="259" y="1"/>
                    <a:pt x="0" y="250"/>
                    <a:pt x="0" y="563"/>
                  </a:cubicBezTo>
                  <a:cubicBezTo>
                    <a:pt x="0" y="884"/>
                    <a:pt x="259" y="1134"/>
                    <a:pt x="571" y="1134"/>
                  </a:cubicBezTo>
                  <a:lnTo>
                    <a:pt x="13061" y="1134"/>
                  </a:lnTo>
                  <a:cubicBezTo>
                    <a:pt x="13864" y="1134"/>
                    <a:pt x="14524" y="1794"/>
                    <a:pt x="14524" y="2597"/>
                  </a:cubicBezTo>
                  <a:cubicBezTo>
                    <a:pt x="14524" y="3408"/>
                    <a:pt x="13864" y="4069"/>
                    <a:pt x="13061" y="4069"/>
                  </a:cubicBezTo>
                  <a:lnTo>
                    <a:pt x="571" y="4069"/>
                  </a:lnTo>
                  <a:cubicBezTo>
                    <a:pt x="259" y="4069"/>
                    <a:pt x="0" y="4318"/>
                    <a:pt x="0" y="4631"/>
                  </a:cubicBezTo>
                  <a:cubicBezTo>
                    <a:pt x="0" y="4943"/>
                    <a:pt x="259" y="5202"/>
                    <a:pt x="571" y="5202"/>
                  </a:cubicBezTo>
                  <a:lnTo>
                    <a:pt x="13061" y="5202"/>
                  </a:lnTo>
                  <a:cubicBezTo>
                    <a:pt x="14497" y="5202"/>
                    <a:pt x="15657" y="4033"/>
                    <a:pt x="15657" y="2597"/>
                  </a:cubicBezTo>
                  <a:cubicBezTo>
                    <a:pt x="15657" y="1169"/>
                    <a:pt x="14497" y="1"/>
                    <a:pt x="13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18;p70">
              <a:extLst>
                <a:ext uri="{FF2B5EF4-FFF2-40B4-BE49-F238E27FC236}">
                  <a16:creationId xmlns:a16="http://schemas.microsoft.com/office/drawing/2014/main" id="{BE1111AD-3786-EF44-B4CF-FCEFF6E4C3DC}"/>
                </a:ext>
              </a:extLst>
            </p:cNvPr>
            <p:cNvSpPr/>
            <p:nvPr/>
          </p:nvSpPr>
          <p:spPr>
            <a:xfrm>
              <a:off x="4613903" y="3956571"/>
              <a:ext cx="48235" cy="113608"/>
            </a:xfrm>
            <a:custGeom>
              <a:avLst/>
              <a:gdLst/>
              <a:ahLst/>
              <a:cxnLst/>
              <a:rect l="l" t="t" r="r" b="b"/>
              <a:pathLst>
                <a:path w="2080" h="4899" extrusionOk="0">
                  <a:moveTo>
                    <a:pt x="0" y="0"/>
                  </a:moveTo>
                  <a:lnTo>
                    <a:pt x="0" y="4898"/>
                  </a:lnTo>
                  <a:lnTo>
                    <a:pt x="1062" y="3917"/>
                  </a:lnTo>
                  <a:lnTo>
                    <a:pt x="2079" y="4898"/>
                  </a:lnTo>
                  <a:lnTo>
                    <a:pt x="2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19;p70">
              <a:extLst>
                <a:ext uri="{FF2B5EF4-FFF2-40B4-BE49-F238E27FC236}">
                  <a16:creationId xmlns:a16="http://schemas.microsoft.com/office/drawing/2014/main" id="{5D98BC6B-CB73-7445-AA95-7815973C8748}"/>
                </a:ext>
              </a:extLst>
            </p:cNvPr>
            <p:cNvSpPr/>
            <p:nvPr/>
          </p:nvSpPr>
          <p:spPr>
            <a:xfrm>
              <a:off x="4383640" y="3769536"/>
              <a:ext cx="379435" cy="373452"/>
            </a:xfrm>
            <a:custGeom>
              <a:avLst/>
              <a:gdLst/>
              <a:ahLst/>
              <a:cxnLst/>
              <a:rect l="l" t="t" r="r" b="b"/>
              <a:pathLst>
                <a:path w="16362" h="16104" extrusionOk="0">
                  <a:moveTo>
                    <a:pt x="14533" y="1607"/>
                  </a:moveTo>
                  <a:cubicBezTo>
                    <a:pt x="14328" y="1981"/>
                    <a:pt x="14229" y="2401"/>
                    <a:pt x="14229" y="2838"/>
                  </a:cubicBezTo>
                  <a:cubicBezTo>
                    <a:pt x="14229" y="3266"/>
                    <a:pt x="14328" y="3685"/>
                    <a:pt x="14533" y="4069"/>
                  </a:cubicBezTo>
                  <a:lnTo>
                    <a:pt x="2819" y="4069"/>
                  </a:lnTo>
                  <a:cubicBezTo>
                    <a:pt x="2141" y="4069"/>
                    <a:pt x="1588" y="3516"/>
                    <a:pt x="1588" y="2838"/>
                  </a:cubicBezTo>
                  <a:cubicBezTo>
                    <a:pt x="1588" y="2160"/>
                    <a:pt x="2141" y="1607"/>
                    <a:pt x="2819" y="1607"/>
                  </a:cubicBezTo>
                  <a:close/>
                  <a:moveTo>
                    <a:pt x="13293" y="6834"/>
                  </a:moveTo>
                  <a:cubicBezTo>
                    <a:pt x="13962" y="6834"/>
                    <a:pt x="14515" y="7387"/>
                    <a:pt x="14515" y="8065"/>
                  </a:cubicBezTo>
                  <a:cubicBezTo>
                    <a:pt x="14515" y="8743"/>
                    <a:pt x="13962" y="9297"/>
                    <a:pt x="13293" y="9297"/>
                  </a:cubicBezTo>
                  <a:lnTo>
                    <a:pt x="12231" y="9297"/>
                  </a:lnTo>
                  <a:lnTo>
                    <a:pt x="12231" y="8288"/>
                  </a:lnTo>
                  <a:lnTo>
                    <a:pt x="12793" y="8288"/>
                  </a:lnTo>
                  <a:cubicBezTo>
                    <a:pt x="13105" y="8288"/>
                    <a:pt x="13105" y="7816"/>
                    <a:pt x="12793" y="7816"/>
                  </a:cubicBezTo>
                  <a:lnTo>
                    <a:pt x="4648" y="7816"/>
                  </a:lnTo>
                  <a:cubicBezTo>
                    <a:pt x="4336" y="7816"/>
                    <a:pt x="4336" y="8288"/>
                    <a:pt x="4648" y="8288"/>
                  </a:cubicBezTo>
                  <a:lnTo>
                    <a:pt x="9680" y="8288"/>
                  </a:lnTo>
                  <a:lnTo>
                    <a:pt x="9680" y="9297"/>
                  </a:lnTo>
                  <a:lnTo>
                    <a:pt x="1597" y="9297"/>
                  </a:lnTo>
                  <a:cubicBezTo>
                    <a:pt x="1793" y="8922"/>
                    <a:pt x="1892" y="8503"/>
                    <a:pt x="1892" y="8065"/>
                  </a:cubicBezTo>
                  <a:cubicBezTo>
                    <a:pt x="1892" y="7628"/>
                    <a:pt x="1793" y="7218"/>
                    <a:pt x="1597" y="6834"/>
                  </a:cubicBezTo>
                  <a:close/>
                  <a:moveTo>
                    <a:pt x="9680" y="9769"/>
                  </a:moveTo>
                  <a:lnTo>
                    <a:pt x="9680" y="10430"/>
                  </a:lnTo>
                  <a:lnTo>
                    <a:pt x="794" y="10430"/>
                  </a:lnTo>
                  <a:cubicBezTo>
                    <a:pt x="607" y="10430"/>
                    <a:pt x="464" y="10278"/>
                    <a:pt x="464" y="10099"/>
                  </a:cubicBezTo>
                  <a:cubicBezTo>
                    <a:pt x="464" y="9912"/>
                    <a:pt x="607" y="9769"/>
                    <a:pt x="794" y="9769"/>
                  </a:cubicBezTo>
                  <a:close/>
                  <a:moveTo>
                    <a:pt x="13284" y="5701"/>
                  </a:moveTo>
                  <a:cubicBezTo>
                    <a:pt x="14586" y="5701"/>
                    <a:pt x="15639" y="6763"/>
                    <a:pt x="15639" y="8065"/>
                  </a:cubicBezTo>
                  <a:cubicBezTo>
                    <a:pt x="15639" y="9368"/>
                    <a:pt x="14586" y="10430"/>
                    <a:pt x="13284" y="10430"/>
                  </a:cubicBezTo>
                  <a:lnTo>
                    <a:pt x="12231" y="10430"/>
                  </a:lnTo>
                  <a:lnTo>
                    <a:pt x="12231" y="9769"/>
                  </a:lnTo>
                  <a:lnTo>
                    <a:pt x="13293" y="9769"/>
                  </a:lnTo>
                  <a:cubicBezTo>
                    <a:pt x="14229" y="9769"/>
                    <a:pt x="14988" y="9002"/>
                    <a:pt x="14988" y="8065"/>
                  </a:cubicBezTo>
                  <a:cubicBezTo>
                    <a:pt x="14988" y="7129"/>
                    <a:pt x="14229" y="6362"/>
                    <a:pt x="13293" y="6362"/>
                  </a:cubicBezTo>
                  <a:lnTo>
                    <a:pt x="803" y="6362"/>
                  </a:lnTo>
                  <a:cubicBezTo>
                    <a:pt x="616" y="6362"/>
                    <a:pt x="473" y="6219"/>
                    <a:pt x="473" y="6031"/>
                  </a:cubicBezTo>
                  <a:cubicBezTo>
                    <a:pt x="473" y="5853"/>
                    <a:pt x="616" y="5701"/>
                    <a:pt x="803" y="5701"/>
                  </a:cubicBezTo>
                  <a:close/>
                  <a:moveTo>
                    <a:pt x="15273" y="10902"/>
                  </a:moveTo>
                  <a:cubicBezTo>
                    <a:pt x="15684" y="10902"/>
                    <a:pt x="15701" y="11562"/>
                    <a:pt x="15273" y="11562"/>
                  </a:cubicBezTo>
                  <a:lnTo>
                    <a:pt x="12231" y="11562"/>
                  </a:lnTo>
                  <a:lnTo>
                    <a:pt x="12231" y="10902"/>
                  </a:lnTo>
                  <a:close/>
                  <a:moveTo>
                    <a:pt x="11758" y="8288"/>
                  </a:moveTo>
                  <a:lnTo>
                    <a:pt x="11758" y="12392"/>
                  </a:lnTo>
                  <a:lnTo>
                    <a:pt x="11143" y="11794"/>
                  </a:lnTo>
                  <a:cubicBezTo>
                    <a:pt x="11094" y="11750"/>
                    <a:pt x="11033" y="11728"/>
                    <a:pt x="10974" y="11728"/>
                  </a:cubicBezTo>
                  <a:cubicBezTo>
                    <a:pt x="10915" y="11728"/>
                    <a:pt x="10857" y="11750"/>
                    <a:pt x="10813" y="11794"/>
                  </a:cubicBezTo>
                  <a:lnTo>
                    <a:pt x="10152" y="12401"/>
                  </a:lnTo>
                  <a:lnTo>
                    <a:pt x="10152" y="8288"/>
                  </a:lnTo>
                  <a:close/>
                  <a:moveTo>
                    <a:pt x="9680" y="10902"/>
                  </a:moveTo>
                  <a:lnTo>
                    <a:pt x="9680" y="11562"/>
                  </a:lnTo>
                  <a:lnTo>
                    <a:pt x="2810" y="11562"/>
                  </a:lnTo>
                  <a:cubicBezTo>
                    <a:pt x="1874" y="11562"/>
                    <a:pt x="1107" y="12330"/>
                    <a:pt x="1107" y="13266"/>
                  </a:cubicBezTo>
                  <a:cubicBezTo>
                    <a:pt x="1107" y="14203"/>
                    <a:pt x="1874" y="14970"/>
                    <a:pt x="2810" y="14970"/>
                  </a:cubicBezTo>
                  <a:lnTo>
                    <a:pt x="10393" y="14970"/>
                  </a:lnTo>
                  <a:cubicBezTo>
                    <a:pt x="10697" y="14970"/>
                    <a:pt x="10697" y="14497"/>
                    <a:pt x="10393" y="14497"/>
                  </a:cubicBezTo>
                  <a:lnTo>
                    <a:pt x="2802" y="14497"/>
                  </a:lnTo>
                  <a:cubicBezTo>
                    <a:pt x="2124" y="14497"/>
                    <a:pt x="1579" y="13944"/>
                    <a:pt x="1579" y="13266"/>
                  </a:cubicBezTo>
                  <a:cubicBezTo>
                    <a:pt x="1579" y="12588"/>
                    <a:pt x="2124" y="12035"/>
                    <a:pt x="2802" y="12035"/>
                  </a:cubicBezTo>
                  <a:lnTo>
                    <a:pt x="9680" y="12035"/>
                  </a:lnTo>
                  <a:lnTo>
                    <a:pt x="9680" y="12954"/>
                  </a:lnTo>
                  <a:cubicBezTo>
                    <a:pt x="9680" y="13090"/>
                    <a:pt x="9799" y="13187"/>
                    <a:pt x="9923" y="13187"/>
                  </a:cubicBezTo>
                  <a:cubicBezTo>
                    <a:pt x="9978" y="13187"/>
                    <a:pt x="10034" y="13168"/>
                    <a:pt x="10081" y="13124"/>
                  </a:cubicBezTo>
                  <a:lnTo>
                    <a:pt x="10973" y="12294"/>
                  </a:lnTo>
                  <a:lnTo>
                    <a:pt x="11830" y="13124"/>
                  </a:lnTo>
                  <a:cubicBezTo>
                    <a:pt x="11876" y="13168"/>
                    <a:pt x="11933" y="13187"/>
                    <a:pt x="11988" y="13187"/>
                  </a:cubicBezTo>
                  <a:cubicBezTo>
                    <a:pt x="12112" y="13187"/>
                    <a:pt x="12231" y="13090"/>
                    <a:pt x="12231" y="12954"/>
                  </a:cubicBezTo>
                  <a:lnTo>
                    <a:pt x="12231" y="12035"/>
                  </a:lnTo>
                  <a:lnTo>
                    <a:pt x="14506" y="12035"/>
                  </a:lnTo>
                  <a:cubicBezTo>
                    <a:pt x="14310" y="12410"/>
                    <a:pt x="14212" y="12829"/>
                    <a:pt x="14212" y="13266"/>
                  </a:cubicBezTo>
                  <a:cubicBezTo>
                    <a:pt x="14212" y="13704"/>
                    <a:pt x="14310" y="14114"/>
                    <a:pt x="14506" y="14497"/>
                  </a:cubicBezTo>
                  <a:lnTo>
                    <a:pt x="11651" y="14497"/>
                  </a:lnTo>
                  <a:cubicBezTo>
                    <a:pt x="11348" y="14497"/>
                    <a:pt x="11348" y="14970"/>
                    <a:pt x="11651" y="14970"/>
                  </a:cubicBezTo>
                  <a:lnTo>
                    <a:pt x="15327" y="14970"/>
                  </a:lnTo>
                  <a:cubicBezTo>
                    <a:pt x="15737" y="14970"/>
                    <a:pt x="15755" y="15630"/>
                    <a:pt x="15327" y="15630"/>
                  </a:cubicBezTo>
                  <a:lnTo>
                    <a:pt x="2846" y="15630"/>
                  </a:lnTo>
                  <a:cubicBezTo>
                    <a:pt x="1544" y="15630"/>
                    <a:pt x="482" y="14569"/>
                    <a:pt x="482" y="13266"/>
                  </a:cubicBezTo>
                  <a:cubicBezTo>
                    <a:pt x="482" y="11964"/>
                    <a:pt x="1544" y="10902"/>
                    <a:pt x="2846" y="10902"/>
                  </a:cubicBezTo>
                  <a:close/>
                  <a:moveTo>
                    <a:pt x="2828" y="1"/>
                  </a:moveTo>
                  <a:cubicBezTo>
                    <a:pt x="1267" y="1"/>
                    <a:pt x="0" y="1277"/>
                    <a:pt x="0" y="2838"/>
                  </a:cubicBezTo>
                  <a:cubicBezTo>
                    <a:pt x="0" y="3596"/>
                    <a:pt x="295" y="4310"/>
                    <a:pt x="830" y="4854"/>
                  </a:cubicBezTo>
                  <a:cubicBezTo>
                    <a:pt x="964" y="4997"/>
                    <a:pt x="1115" y="5122"/>
                    <a:pt x="1276" y="5229"/>
                  </a:cubicBezTo>
                  <a:lnTo>
                    <a:pt x="803" y="5229"/>
                  </a:lnTo>
                  <a:cubicBezTo>
                    <a:pt x="357" y="5229"/>
                    <a:pt x="0" y="5594"/>
                    <a:pt x="0" y="6031"/>
                  </a:cubicBezTo>
                  <a:cubicBezTo>
                    <a:pt x="0" y="6478"/>
                    <a:pt x="357" y="6834"/>
                    <a:pt x="803" y="6834"/>
                  </a:cubicBezTo>
                  <a:lnTo>
                    <a:pt x="1062" y="6834"/>
                  </a:lnTo>
                  <a:cubicBezTo>
                    <a:pt x="1312" y="7200"/>
                    <a:pt x="1446" y="7619"/>
                    <a:pt x="1446" y="8065"/>
                  </a:cubicBezTo>
                  <a:cubicBezTo>
                    <a:pt x="1446" y="8512"/>
                    <a:pt x="1312" y="8931"/>
                    <a:pt x="1062" y="9297"/>
                  </a:cubicBezTo>
                  <a:lnTo>
                    <a:pt x="803" y="9297"/>
                  </a:lnTo>
                  <a:cubicBezTo>
                    <a:pt x="357" y="9297"/>
                    <a:pt x="0" y="9653"/>
                    <a:pt x="0" y="10099"/>
                  </a:cubicBezTo>
                  <a:cubicBezTo>
                    <a:pt x="0" y="10545"/>
                    <a:pt x="357" y="10902"/>
                    <a:pt x="803" y="10902"/>
                  </a:cubicBezTo>
                  <a:lnTo>
                    <a:pt x="1267" y="10902"/>
                  </a:lnTo>
                  <a:cubicBezTo>
                    <a:pt x="500" y="11411"/>
                    <a:pt x="0" y="12276"/>
                    <a:pt x="0" y="13266"/>
                  </a:cubicBezTo>
                  <a:cubicBezTo>
                    <a:pt x="0" y="14828"/>
                    <a:pt x="1267" y="16103"/>
                    <a:pt x="2828" y="16103"/>
                  </a:cubicBezTo>
                  <a:lnTo>
                    <a:pt x="15327" y="16103"/>
                  </a:lnTo>
                  <a:cubicBezTo>
                    <a:pt x="16353" y="16103"/>
                    <a:pt x="16362" y="14497"/>
                    <a:pt x="15327" y="14497"/>
                  </a:cubicBezTo>
                  <a:lnTo>
                    <a:pt x="15059" y="14497"/>
                  </a:lnTo>
                  <a:cubicBezTo>
                    <a:pt x="14809" y="14132"/>
                    <a:pt x="14684" y="13712"/>
                    <a:pt x="14684" y="13266"/>
                  </a:cubicBezTo>
                  <a:cubicBezTo>
                    <a:pt x="14684" y="12820"/>
                    <a:pt x="14809" y="12401"/>
                    <a:pt x="15059" y="12035"/>
                  </a:cubicBezTo>
                  <a:lnTo>
                    <a:pt x="15327" y="12035"/>
                  </a:lnTo>
                  <a:cubicBezTo>
                    <a:pt x="16353" y="12035"/>
                    <a:pt x="16362" y="10430"/>
                    <a:pt x="15327" y="10430"/>
                  </a:cubicBezTo>
                  <a:lnTo>
                    <a:pt x="14854" y="10430"/>
                  </a:lnTo>
                  <a:cubicBezTo>
                    <a:pt x="15621" y="9921"/>
                    <a:pt x="16130" y="9056"/>
                    <a:pt x="16130" y="8065"/>
                  </a:cubicBezTo>
                  <a:cubicBezTo>
                    <a:pt x="16130" y="7084"/>
                    <a:pt x="15621" y="6210"/>
                    <a:pt x="14854" y="5701"/>
                  </a:cubicBezTo>
                  <a:lnTo>
                    <a:pt x="15318" y="5701"/>
                  </a:lnTo>
                  <a:cubicBezTo>
                    <a:pt x="15755" y="5701"/>
                    <a:pt x="16130" y="5318"/>
                    <a:pt x="16130" y="4872"/>
                  </a:cubicBezTo>
                  <a:cubicBezTo>
                    <a:pt x="16130" y="4426"/>
                    <a:pt x="15764" y="4069"/>
                    <a:pt x="15318" y="4069"/>
                  </a:cubicBezTo>
                  <a:lnTo>
                    <a:pt x="15059" y="4069"/>
                  </a:lnTo>
                  <a:cubicBezTo>
                    <a:pt x="14809" y="3703"/>
                    <a:pt x="14684" y="3275"/>
                    <a:pt x="14684" y="2838"/>
                  </a:cubicBezTo>
                  <a:cubicBezTo>
                    <a:pt x="14684" y="2392"/>
                    <a:pt x="14809" y="1972"/>
                    <a:pt x="15059" y="1607"/>
                  </a:cubicBezTo>
                  <a:lnTo>
                    <a:pt x="15327" y="1607"/>
                  </a:lnTo>
                  <a:cubicBezTo>
                    <a:pt x="16353" y="1607"/>
                    <a:pt x="16362" y="1"/>
                    <a:pt x="15327" y="1"/>
                  </a:cubicBezTo>
                  <a:lnTo>
                    <a:pt x="6040" y="1"/>
                  </a:lnTo>
                  <a:cubicBezTo>
                    <a:pt x="5737" y="1"/>
                    <a:pt x="5737" y="474"/>
                    <a:pt x="6040" y="474"/>
                  </a:cubicBezTo>
                  <a:lnTo>
                    <a:pt x="15327" y="474"/>
                  </a:lnTo>
                  <a:cubicBezTo>
                    <a:pt x="15737" y="474"/>
                    <a:pt x="15755" y="1134"/>
                    <a:pt x="15327" y="1134"/>
                  </a:cubicBezTo>
                  <a:lnTo>
                    <a:pt x="2837" y="1134"/>
                  </a:lnTo>
                  <a:cubicBezTo>
                    <a:pt x="1901" y="1134"/>
                    <a:pt x="1133" y="1901"/>
                    <a:pt x="1133" y="2838"/>
                  </a:cubicBezTo>
                  <a:cubicBezTo>
                    <a:pt x="1133" y="3774"/>
                    <a:pt x="1901" y="4533"/>
                    <a:pt x="2837" y="4533"/>
                  </a:cubicBezTo>
                  <a:lnTo>
                    <a:pt x="15327" y="4533"/>
                  </a:lnTo>
                  <a:cubicBezTo>
                    <a:pt x="15746" y="4533"/>
                    <a:pt x="15755" y="5229"/>
                    <a:pt x="15327" y="5229"/>
                  </a:cubicBezTo>
                  <a:lnTo>
                    <a:pt x="2837" y="5229"/>
                  </a:lnTo>
                  <a:cubicBezTo>
                    <a:pt x="2213" y="5229"/>
                    <a:pt x="1615" y="4979"/>
                    <a:pt x="1169" y="4524"/>
                  </a:cubicBezTo>
                  <a:cubicBezTo>
                    <a:pt x="723" y="4069"/>
                    <a:pt x="473" y="3471"/>
                    <a:pt x="473" y="2838"/>
                  </a:cubicBezTo>
                  <a:cubicBezTo>
                    <a:pt x="473" y="1535"/>
                    <a:pt x="1535" y="474"/>
                    <a:pt x="2837" y="474"/>
                  </a:cubicBezTo>
                  <a:lnTo>
                    <a:pt x="4782" y="474"/>
                  </a:lnTo>
                  <a:cubicBezTo>
                    <a:pt x="5085" y="474"/>
                    <a:pt x="5085" y="1"/>
                    <a:pt x="47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Down Arrow 5">
            <a:extLst>
              <a:ext uri="{FF2B5EF4-FFF2-40B4-BE49-F238E27FC236}">
                <a16:creationId xmlns:a16="http://schemas.microsoft.com/office/drawing/2014/main" id="{756C3F2B-FE27-2F4D-8562-3B962A6308DF}"/>
              </a:ext>
            </a:extLst>
          </p:cNvPr>
          <p:cNvSpPr/>
          <p:nvPr/>
        </p:nvSpPr>
        <p:spPr>
          <a:xfrm>
            <a:off x="1314250" y="1799137"/>
            <a:ext cx="196645" cy="3272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7" name="Google Shape;3532;p56">
            <a:extLst>
              <a:ext uri="{FF2B5EF4-FFF2-40B4-BE49-F238E27FC236}">
                <a16:creationId xmlns:a16="http://schemas.microsoft.com/office/drawing/2014/main" id="{338EB48C-2007-B74E-BC68-1DC77FBCE646}"/>
              </a:ext>
            </a:extLst>
          </p:cNvPr>
          <p:cNvSpPr txBox="1"/>
          <p:nvPr/>
        </p:nvSpPr>
        <p:spPr>
          <a:xfrm>
            <a:off x="487018" y="2183642"/>
            <a:ext cx="1994845" cy="572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a:solidFill>
                  <a:schemeClr val="accent2">
                    <a:lumMod val="25000"/>
                  </a:schemeClr>
                </a:solidFill>
                <a:latin typeface="Varela Round"/>
                <a:ea typeface="Varela Round"/>
                <a:cs typeface="Varela Round"/>
                <a:sym typeface="Varela Round"/>
              </a:rPr>
              <a:t>TRÁCH NHIỆM </a:t>
            </a:r>
          </a:p>
          <a:p>
            <a:pPr marL="0" lvl="0" indent="0" algn="ctr" rtl="0">
              <a:spcBef>
                <a:spcPts val="0"/>
              </a:spcBef>
              <a:spcAft>
                <a:spcPts val="0"/>
              </a:spcAft>
              <a:buNone/>
            </a:pPr>
            <a:r>
              <a:rPr lang="en" sz="1600">
                <a:solidFill>
                  <a:schemeClr val="accent2">
                    <a:lumMod val="25000"/>
                  </a:schemeClr>
                </a:solidFill>
                <a:latin typeface="Varela Round"/>
                <a:ea typeface="Varela Round"/>
                <a:cs typeface="Varela Round"/>
                <a:sym typeface="Varela Round"/>
              </a:rPr>
              <a:t>HÌNH SỰ</a:t>
            </a:r>
            <a:endParaRPr sz="1600">
              <a:solidFill>
                <a:schemeClr val="accent2">
                  <a:lumMod val="25000"/>
                </a:schemeClr>
              </a:solidFill>
              <a:latin typeface="Varela Round"/>
              <a:ea typeface="Varela Round"/>
              <a:cs typeface="Varela Round"/>
              <a:sym typeface="Varela Round"/>
            </a:endParaRPr>
          </a:p>
        </p:txBody>
      </p:sp>
      <p:sp>
        <p:nvSpPr>
          <p:cNvPr id="138" name="Google Shape;3498;p56">
            <a:extLst>
              <a:ext uri="{FF2B5EF4-FFF2-40B4-BE49-F238E27FC236}">
                <a16:creationId xmlns:a16="http://schemas.microsoft.com/office/drawing/2014/main" id="{8D0D8365-59EA-EA43-82D5-B1C8E333D79C}"/>
              </a:ext>
            </a:extLst>
          </p:cNvPr>
          <p:cNvSpPr/>
          <p:nvPr/>
        </p:nvSpPr>
        <p:spPr>
          <a:xfrm>
            <a:off x="448452" y="3094566"/>
            <a:ext cx="1994845" cy="1755991"/>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Down Arrow 138">
            <a:extLst>
              <a:ext uri="{FF2B5EF4-FFF2-40B4-BE49-F238E27FC236}">
                <a16:creationId xmlns:a16="http://schemas.microsoft.com/office/drawing/2014/main" id="{ED37174B-F997-F546-AC71-327A6F8B4F7D}"/>
              </a:ext>
            </a:extLst>
          </p:cNvPr>
          <p:cNvSpPr/>
          <p:nvPr/>
        </p:nvSpPr>
        <p:spPr>
          <a:xfrm>
            <a:off x="1330117" y="3831820"/>
            <a:ext cx="196645" cy="3272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40" name="Google Shape;3532;p56">
            <a:extLst>
              <a:ext uri="{FF2B5EF4-FFF2-40B4-BE49-F238E27FC236}">
                <a16:creationId xmlns:a16="http://schemas.microsoft.com/office/drawing/2014/main" id="{AE24A381-0C12-E848-95AA-FBA961ACABE0}"/>
              </a:ext>
            </a:extLst>
          </p:cNvPr>
          <p:cNvSpPr txBox="1"/>
          <p:nvPr/>
        </p:nvSpPr>
        <p:spPr>
          <a:xfrm>
            <a:off x="502885" y="4216325"/>
            <a:ext cx="1994845" cy="572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a:solidFill>
                  <a:schemeClr val="accent2">
                    <a:lumMod val="25000"/>
                  </a:schemeClr>
                </a:solidFill>
                <a:latin typeface="Varela Round"/>
                <a:ea typeface="Varela Round"/>
                <a:cs typeface="Varela Round"/>
                <a:sym typeface="Varela Round"/>
              </a:rPr>
              <a:t>TRÁCH NHIỆM </a:t>
            </a:r>
          </a:p>
          <a:p>
            <a:pPr marL="0" lvl="0" indent="0" algn="ctr" rtl="0">
              <a:spcBef>
                <a:spcPts val="0"/>
              </a:spcBef>
              <a:spcAft>
                <a:spcPts val="0"/>
              </a:spcAft>
              <a:buNone/>
            </a:pPr>
            <a:r>
              <a:rPr lang="en" sz="1600">
                <a:solidFill>
                  <a:schemeClr val="accent2">
                    <a:lumMod val="25000"/>
                  </a:schemeClr>
                </a:solidFill>
                <a:latin typeface="Varela Round"/>
                <a:ea typeface="Varela Round"/>
                <a:cs typeface="Varela Round"/>
                <a:sym typeface="Varela Round"/>
              </a:rPr>
              <a:t>DÂN SỰ</a:t>
            </a:r>
            <a:endParaRPr sz="1600">
              <a:solidFill>
                <a:schemeClr val="accent2">
                  <a:lumMod val="25000"/>
                </a:schemeClr>
              </a:solidFill>
              <a:latin typeface="Varela Round"/>
              <a:ea typeface="Varela Round"/>
              <a:cs typeface="Varela Round"/>
              <a:sym typeface="Varela Round"/>
            </a:endParaRPr>
          </a:p>
        </p:txBody>
      </p:sp>
      <p:sp>
        <p:nvSpPr>
          <p:cNvPr id="141" name="Google Shape;3540;p56">
            <a:extLst>
              <a:ext uri="{FF2B5EF4-FFF2-40B4-BE49-F238E27FC236}">
                <a16:creationId xmlns:a16="http://schemas.microsoft.com/office/drawing/2014/main" id="{8C83E8E3-09E4-9740-ACB8-7E7190C55495}"/>
              </a:ext>
            </a:extLst>
          </p:cNvPr>
          <p:cNvSpPr txBox="1"/>
          <p:nvPr/>
        </p:nvSpPr>
        <p:spPr>
          <a:xfrm>
            <a:off x="668784" y="3171575"/>
            <a:ext cx="1438800" cy="572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a:solidFill>
                  <a:schemeClr val="accent2">
                    <a:lumMod val="25000"/>
                  </a:schemeClr>
                </a:solidFill>
                <a:latin typeface="Varela Round"/>
                <a:ea typeface="Varela Round"/>
                <a:cs typeface="Varela Round"/>
                <a:sym typeface="Varela Round"/>
              </a:rPr>
              <a:t>VPPL </a:t>
            </a:r>
          </a:p>
          <a:p>
            <a:pPr marL="0" lvl="0" indent="0" algn="ctr" rtl="0">
              <a:spcBef>
                <a:spcPts val="0"/>
              </a:spcBef>
              <a:spcAft>
                <a:spcPts val="0"/>
              </a:spcAft>
              <a:buNone/>
            </a:pPr>
            <a:r>
              <a:rPr lang="en" sz="1600">
                <a:solidFill>
                  <a:schemeClr val="accent2">
                    <a:lumMod val="25000"/>
                  </a:schemeClr>
                </a:solidFill>
                <a:latin typeface="Varela Round"/>
                <a:ea typeface="Varela Round"/>
                <a:cs typeface="Varela Round"/>
                <a:sym typeface="Varela Round"/>
              </a:rPr>
              <a:t>DÂN SỰ</a:t>
            </a:r>
            <a:endParaRPr sz="1600">
              <a:solidFill>
                <a:schemeClr val="accent2">
                  <a:lumMod val="25000"/>
                </a:schemeClr>
              </a:solidFill>
              <a:latin typeface="Varela Round"/>
              <a:ea typeface="Varela Round"/>
              <a:cs typeface="Varela Round"/>
              <a:sym typeface="Varela Round"/>
            </a:endParaRPr>
          </a:p>
        </p:txBody>
      </p:sp>
      <p:sp>
        <p:nvSpPr>
          <p:cNvPr id="142" name="Down Arrow 141">
            <a:extLst>
              <a:ext uri="{FF2B5EF4-FFF2-40B4-BE49-F238E27FC236}">
                <a16:creationId xmlns:a16="http://schemas.microsoft.com/office/drawing/2014/main" id="{E1D9215B-3C60-224A-B4E8-3DA4162AEB66}"/>
              </a:ext>
            </a:extLst>
          </p:cNvPr>
          <p:cNvSpPr/>
          <p:nvPr/>
        </p:nvSpPr>
        <p:spPr>
          <a:xfrm>
            <a:off x="7570475" y="1748546"/>
            <a:ext cx="196645" cy="3272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43" name="Google Shape;3532;p56">
            <a:extLst>
              <a:ext uri="{FF2B5EF4-FFF2-40B4-BE49-F238E27FC236}">
                <a16:creationId xmlns:a16="http://schemas.microsoft.com/office/drawing/2014/main" id="{89073233-9727-334E-B020-06494750F860}"/>
              </a:ext>
            </a:extLst>
          </p:cNvPr>
          <p:cNvSpPr txBox="1"/>
          <p:nvPr/>
        </p:nvSpPr>
        <p:spPr>
          <a:xfrm>
            <a:off x="6743243" y="2133051"/>
            <a:ext cx="1994845" cy="572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a:solidFill>
                  <a:schemeClr val="accent2">
                    <a:lumMod val="25000"/>
                  </a:schemeClr>
                </a:solidFill>
                <a:latin typeface="Varela Round"/>
                <a:ea typeface="Varela Round"/>
                <a:cs typeface="Varela Round"/>
                <a:sym typeface="Varela Round"/>
              </a:rPr>
              <a:t>TRÁCH NHIỆM </a:t>
            </a:r>
          </a:p>
          <a:p>
            <a:pPr marL="0" lvl="0" indent="0" algn="ctr" rtl="0">
              <a:spcBef>
                <a:spcPts val="0"/>
              </a:spcBef>
              <a:spcAft>
                <a:spcPts val="0"/>
              </a:spcAft>
              <a:buNone/>
            </a:pPr>
            <a:r>
              <a:rPr lang="en" sz="1600">
                <a:solidFill>
                  <a:schemeClr val="accent2">
                    <a:lumMod val="25000"/>
                  </a:schemeClr>
                </a:solidFill>
                <a:latin typeface="Varela Round"/>
                <a:ea typeface="Varela Round"/>
                <a:cs typeface="Varela Round"/>
                <a:sym typeface="Varela Round"/>
              </a:rPr>
              <a:t>HÀNH CHÍNH</a:t>
            </a:r>
            <a:endParaRPr sz="1600">
              <a:solidFill>
                <a:schemeClr val="accent2">
                  <a:lumMod val="25000"/>
                </a:schemeClr>
              </a:solidFill>
              <a:latin typeface="Varela Round"/>
              <a:ea typeface="Varela Round"/>
              <a:cs typeface="Varela Round"/>
              <a:sym typeface="Varela Round"/>
            </a:endParaRPr>
          </a:p>
        </p:txBody>
      </p:sp>
      <p:sp>
        <p:nvSpPr>
          <p:cNvPr id="144" name="Google Shape;3546;p56">
            <a:extLst>
              <a:ext uri="{FF2B5EF4-FFF2-40B4-BE49-F238E27FC236}">
                <a16:creationId xmlns:a16="http://schemas.microsoft.com/office/drawing/2014/main" id="{8575D6D8-987B-C44F-A158-609431A06586}"/>
              </a:ext>
            </a:extLst>
          </p:cNvPr>
          <p:cNvSpPr/>
          <p:nvPr/>
        </p:nvSpPr>
        <p:spPr>
          <a:xfrm flipH="1">
            <a:off x="6763852" y="3054385"/>
            <a:ext cx="1918216" cy="1807644"/>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Down Arrow 144">
            <a:extLst>
              <a:ext uri="{FF2B5EF4-FFF2-40B4-BE49-F238E27FC236}">
                <a16:creationId xmlns:a16="http://schemas.microsoft.com/office/drawing/2014/main" id="{EC914AFC-22CF-EE44-9431-DA5E9714FC51}"/>
              </a:ext>
            </a:extLst>
          </p:cNvPr>
          <p:cNvSpPr/>
          <p:nvPr/>
        </p:nvSpPr>
        <p:spPr>
          <a:xfrm>
            <a:off x="7591087" y="3770544"/>
            <a:ext cx="196645" cy="3272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46" name="Google Shape;3532;p56">
            <a:extLst>
              <a:ext uri="{FF2B5EF4-FFF2-40B4-BE49-F238E27FC236}">
                <a16:creationId xmlns:a16="http://schemas.microsoft.com/office/drawing/2014/main" id="{CD5B4022-CBCB-4D41-92D5-FE8203817B3B}"/>
              </a:ext>
            </a:extLst>
          </p:cNvPr>
          <p:cNvSpPr txBox="1"/>
          <p:nvPr/>
        </p:nvSpPr>
        <p:spPr>
          <a:xfrm>
            <a:off x="6763855" y="4155049"/>
            <a:ext cx="1994845" cy="572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a:solidFill>
                  <a:schemeClr val="accent2">
                    <a:lumMod val="25000"/>
                  </a:schemeClr>
                </a:solidFill>
                <a:latin typeface="Varela Round"/>
                <a:ea typeface="Varela Round"/>
                <a:cs typeface="Varela Round"/>
                <a:sym typeface="Varela Round"/>
              </a:rPr>
              <a:t>TRÁCH NHIỆM </a:t>
            </a:r>
          </a:p>
          <a:p>
            <a:pPr marL="0" lvl="0" indent="0" algn="ctr" rtl="0">
              <a:spcBef>
                <a:spcPts val="0"/>
              </a:spcBef>
              <a:spcAft>
                <a:spcPts val="0"/>
              </a:spcAft>
              <a:buNone/>
            </a:pPr>
            <a:r>
              <a:rPr lang="en" sz="1600">
                <a:solidFill>
                  <a:schemeClr val="accent2">
                    <a:lumMod val="25000"/>
                  </a:schemeClr>
                </a:solidFill>
                <a:latin typeface="Varela Round"/>
                <a:ea typeface="Varela Round"/>
                <a:cs typeface="Varela Round"/>
                <a:sym typeface="Varela Round"/>
              </a:rPr>
              <a:t>KỶ LUẬT</a:t>
            </a:r>
            <a:endParaRPr sz="1600">
              <a:solidFill>
                <a:schemeClr val="accent2">
                  <a:lumMod val="25000"/>
                </a:schemeClr>
              </a:solidFill>
              <a:latin typeface="Varela Round"/>
              <a:ea typeface="Varela Round"/>
              <a:cs typeface="Varela Round"/>
              <a:sym typeface="Varela Round"/>
            </a:endParaRPr>
          </a:p>
        </p:txBody>
      </p:sp>
      <p:sp>
        <p:nvSpPr>
          <p:cNvPr id="147" name="Google Shape;3551;p56">
            <a:extLst>
              <a:ext uri="{FF2B5EF4-FFF2-40B4-BE49-F238E27FC236}">
                <a16:creationId xmlns:a16="http://schemas.microsoft.com/office/drawing/2014/main" id="{A076CAD1-ABB0-2C4E-A6C0-5146B63729EB}"/>
              </a:ext>
            </a:extLst>
          </p:cNvPr>
          <p:cNvSpPr txBox="1"/>
          <p:nvPr/>
        </p:nvSpPr>
        <p:spPr>
          <a:xfrm flipH="1">
            <a:off x="6987256" y="3135560"/>
            <a:ext cx="1438800" cy="572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a:solidFill>
                  <a:schemeClr val="accent2">
                    <a:lumMod val="25000"/>
                  </a:schemeClr>
                </a:solidFill>
                <a:latin typeface="Varela Round"/>
                <a:ea typeface="Varela Round"/>
                <a:cs typeface="Varela Round"/>
                <a:sym typeface="Varela Round"/>
              </a:rPr>
              <a:t>VI PHẠM</a:t>
            </a:r>
          </a:p>
          <a:p>
            <a:pPr marL="0" lvl="0" indent="0" algn="ctr" rtl="0">
              <a:spcBef>
                <a:spcPts val="0"/>
              </a:spcBef>
              <a:spcAft>
                <a:spcPts val="0"/>
              </a:spcAft>
              <a:buNone/>
            </a:pPr>
            <a:r>
              <a:rPr lang="en" sz="1600">
                <a:solidFill>
                  <a:schemeClr val="accent2">
                    <a:lumMod val="25000"/>
                  </a:schemeClr>
                </a:solidFill>
                <a:latin typeface="Varela Round"/>
                <a:ea typeface="Varela Round"/>
                <a:cs typeface="Varela Round"/>
                <a:sym typeface="Varela Round"/>
              </a:rPr>
              <a:t> KỶ LUẬT</a:t>
            </a:r>
            <a:endParaRPr sz="1600">
              <a:solidFill>
                <a:schemeClr val="accent2">
                  <a:lumMod val="25000"/>
                </a:schemeClr>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99"/>
                                        </p:tgtEl>
                                        <p:attrNameLst>
                                          <p:attrName>style.visibility</p:attrName>
                                        </p:attrNameLst>
                                      </p:cBhvr>
                                      <p:to>
                                        <p:strVal val="visible"/>
                                      </p:to>
                                    </p:set>
                                    <p:animEffect transition="in" filter="blinds(horizontal)">
                                      <p:cBhvr>
                                        <p:cTn id="7" dur="500"/>
                                        <p:tgtEl>
                                          <p:spTgt spid="3499"/>
                                        </p:tgtEl>
                                      </p:cBhvr>
                                    </p:animEffect>
                                  </p:childTnLst>
                                </p:cTn>
                              </p:par>
                              <p:par>
                                <p:cTn id="8" presetID="3" presetClass="entr" presetSubtype="10" fill="hold" nodeType="withEffect">
                                  <p:stCondLst>
                                    <p:cond delay="0"/>
                                  </p:stCondLst>
                                  <p:childTnLst>
                                    <p:set>
                                      <p:cBhvr>
                                        <p:cTn id="9" dur="1" fill="hold">
                                          <p:stCondLst>
                                            <p:cond delay="0"/>
                                          </p:stCondLst>
                                        </p:cTn>
                                        <p:tgtEl>
                                          <p:spTgt spid="3497"/>
                                        </p:tgtEl>
                                        <p:attrNameLst>
                                          <p:attrName>style.visibility</p:attrName>
                                        </p:attrNameLst>
                                      </p:cBhvr>
                                      <p:to>
                                        <p:strVal val="visible"/>
                                      </p:to>
                                    </p:set>
                                    <p:animEffect transition="in" filter="blinds(horizontal)">
                                      <p:cBhvr>
                                        <p:cTn id="10" dur="500"/>
                                        <p:tgtEl>
                                          <p:spTgt spid="3497"/>
                                        </p:tgtEl>
                                      </p:cBhvr>
                                    </p:animEffect>
                                  </p:childTnLst>
                                </p:cTn>
                              </p:par>
                              <p:par>
                                <p:cTn id="11" presetID="3" presetClass="entr" presetSubtype="10" fill="hold" nodeType="withEffect">
                                  <p:stCondLst>
                                    <p:cond delay="0"/>
                                  </p:stCondLst>
                                  <p:childTnLst>
                                    <p:set>
                                      <p:cBhvr>
                                        <p:cTn id="12" dur="1" fill="hold">
                                          <p:stCondLst>
                                            <p:cond delay="0"/>
                                          </p:stCondLst>
                                        </p:cTn>
                                        <p:tgtEl>
                                          <p:spTgt spid="3500"/>
                                        </p:tgtEl>
                                        <p:attrNameLst>
                                          <p:attrName>style.visibility</p:attrName>
                                        </p:attrNameLst>
                                      </p:cBhvr>
                                      <p:to>
                                        <p:strVal val="visible"/>
                                      </p:to>
                                    </p:set>
                                    <p:animEffect transition="in" filter="blinds(horizontal)">
                                      <p:cBhvr>
                                        <p:cTn id="13" dur="500"/>
                                        <p:tgtEl>
                                          <p:spTgt spid="3500"/>
                                        </p:tgtEl>
                                      </p:cBhvr>
                                    </p:animEffect>
                                  </p:childTnLst>
                                </p:cTn>
                              </p:par>
                              <p:par>
                                <p:cTn id="14" presetID="3" presetClass="entr" presetSubtype="10" fill="hold" nodeType="withEffect">
                                  <p:stCondLst>
                                    <p:cond delay="0"/>
                                  </p:stCondLst>
                                  <p:childTnLst>
                                    <p:set>
                                      <p:cBhvr>
                                        <p:cTn id="15" dur="1" fill="hold">
                                          <p:stCondLst>
                                            <p:cond delay="0"/>
                                          </p:stCondLst>
                                        </p:cTn>
                                        <p:tgtEl>
                                          <p:spTgt spid="3533"/>
                                        </p:tgtEl>
                                        <p:attrNameLst>
                                          <p:attrName>style.visibility</p:attrName>
                                        </p:attrNameLst>
                                      </p:cBhvr>
                                      <p:to>
                                        <p:strVal val="visible"/>
                                      </p:to>
                                    </p:set>
                                    <p:animEffect transition="in" filter="blinds(horizontal)">
                                      <p:cBhvr>
                                        <p:cTn id="16" dur="500"/>
                                        <p:tgtEl>
                                          <p:spTgt spid="3533"/>
                                        </p:tgtEl>
                                      </p:cBhvr>
                                    </p:animEffect>
                                  </p:childTnLst>
                                </p:cTn>
                              </p:par>
                              <p:par>
                                <p:cTn id="17" presetID="3" presetClass="entr" presetSubtype="10" fill="hold" nodeType="withEffect">
                                  <p:stCondLst>
                                    <p:cond delay="0"/>
                                  </p:stCondLst>
                                  <p:childTnLst>
                                    <p:set>
                                      <p:cBhvr>
                                        <p:cTn id="18" dur="1" fill="hold">
                                          <p:stCondLst>
                                            <p:cond delay="0"/>
                                          </p:stCondLst>
                                        </p:cTn>
                                        <p:tgtEl>
                                          <p:spTgt spid="3541"/>
                                        </p:tgtEl>
                                        <p:attrNameLst>
                                          <p:attrName>style.visibility</p:attrName>
                                        </p:attrNameLst>
                                      </p:cBhvr>
                                      <p:to>
                                        <p:strVal val="visible"/>
                                      </p:to>
                                    </p:set>
                                    <p:animEffect transition="in" filter="blinds(horizontal)">
                                      <p:cBhvr>
                                        <p:cTn id="19" dur="500"/>
                                        <p:tgtEl>
                                          <p:spTgt spid="3541"/>
                                        </p:tgtEl>
                                      </p:cBhvr>
                                    </p:animEffect>
                                  </p:childTnLst>
                                </p:cTn>
                              </p:par>
                              <p:par>
                                <p:cTn id="20" presetID="3" presetClass="entr" presetSubtype="10" fill="hold" nodeType="withEffect">
                                  <p:stCondLst>
                                    <p:cond delay="0"/>
                                  </p:stCondLst>
                                  <p:childTnLst>
                                    <p:set>
                                      <p:cBhvr>
                                        <p:cTn id="21" dur="1" fill="hold">
                                          <p:stCondLst>
                                            <p:cond delay="0"/>
                                          </p:stCondLst>
                                        </p:cTn>
                                        <p:tgtEl>
                                          <p:spTgt spid="3552"/>
                                        </p:tgtEl>
                                        <p:attrNameLst>
                                          <p:attrName>style.visibility</p:attrName>
                                        </p:attrNameLst>
                                      </p:cBhvr>
                                      <p:to>
                                        <p:strVal val="visible"/>
                                      </p:to>
                                    </p:set>
                                    <p:animEffect transition="in" filter="blinds(horizontal)">
                                      <p:cBhvr>
                                        <p:cTn id="22" dur="500"/>
                                        <p:tgtEl>
                                          <p:spTgt spid="3552"/>
                                        </p:tgtEl>
                                      </p:cBhvr>
                                    </p:animEffect>
                                  </p:childTnLst>
                                </p:cTn>
                              </p:par>
                              <p:par>
                                <p:cTn id="23" presetID="3" presetClass="entr" presetSubtype="10" fill="hold" nodeType="withEffect">
                                  <p:stCondLst>
                                    <p:cond delay="0"/>
                                  </p:stCondLst>
                                  <p:childTnLst>
                                    <p:set>
                                      <p:cBhvr>
                                        <p:cTn id="24" dur="1" fill="hold">
                                          <p:stCondLst>
                                            <p:cond delay="0"/>
                                          </p:stCondLst>
                                        </p:cTn>
                                        <p:tgtEl>
                                          <p:spTgt spid="3557"/>
                                        </p:tgtEl>
                                        <p:attrNameLst>
                                          <p:attrName>style.visibility</p:attrName>
                                        </p:attrNameLst>
                                      </p:cBhvr>
                                      <p:to>
                                        <p:strVal val="visible"/>
                                      </p:to>
                                    </p:set>
                                    <p:animEffect transition="in" filter="blinds(horizontal)">
                                      <p:cBhvr>
                                        <p:cTn id="25" dur="500"/>
                                        <p:tgtEl>
                                          <p:spTgt spid="3557"/>
                                        </p:tgtEl>
                                      </p:cBhvr>
                                    </p:animEffect>
                                  </p:childTnLst>
                                </p:cTn>
                              </p:par>
                              <p:par>
                                <p:cTn id="26" presetID="3" presetClass="entr" presetSubtype="10" fill="hold" nodeType="withEffect">
                                  <p:stCondLst>
                                    <p:cond delay="0"/>
                                  </p:stCondLst>
                                  <p:childTnLst>
                                    <p:set>
                                      <p:cBhvr>
                                        <p:cTn id="27" dur="1" fill="hold">
                                          <p:stCondLst>
                                            <p:cond delay="0"/>
                                          </p:stCondLst>
                                        </p:cTn>
                                        <p:tgtEl>
                                          <p:spTgt spid="3571"/>
                                        </p:tgtEl>
                                        <p:attrNameLst>
                                          <p:attrName>style.visibility</p:attrName>
                                        </p:attrNameLst>
                                      </p:cBhvr>
                                      <p:to>
                                        <p:strVal val="visible"/>
                                      </p:to>
                                    </p:set>
                                    <p:animEffect transition="in" filter="blinds(horizontal)">
                                      <p:cBhvr>
                                        <p:cTn id="28" dur="500"/>
                                        <p:tgtEl>
                                          <p:spTgt spid="3571"/>
                                        </p:tgtEl>
                                      </p:cBhvr>
                                    </p:animEffect>
                                  </p:childTnLst>
                                </p:cTn>
                              </p:par>
                              <p:par>
                                <p:cTn id="29" presetID="3" presetClass="entr" presetSubtype="10" fill="hold" nodeType="with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blinds(horizontal)">
                                      <p:cBhvr>
                                        <p:cTn id="31" dur="500"/>
                                        <p:tgtEl>
                                          <p:spTgt spid="102"/>
                                        </p:tgtEl>
                                      </p:cBhvr>
                                    </p:animEffect>
                                  </p:childTnLst>
                                </p:cTn>
                              </p:par>
                              <p:par>
                                <p:cTn id="32" presetID="3" presetClass="entr" presetSubtype="10" fill="hold"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blinds(horizontal)">
                                      <p:cBhvr>
                                        <p:cTn id="34" dur="500"/>
                                        <p:tgtEl>
                                          <p:spTgt spid="114"/>
                                        </p:tgtEl>
                                      </p:cBhvr>
                                    </p:animEffect>
                                  </p:childTnLst>
                                </p:cTn>
                              </p:par>
                              <p:par>
                                <p:cTn id="35" presetID="3" presetClass="entr" presetSubtype="10" fill="hold" nodeType="withEffect">
                                  <p:stCondLst>
                                    <p:cond delay="0"/>
                                  </p:stCondLst>
                                  <p:childTnLst>
                                    <p:set>
                                      <p:cBhvr>
                                        <p:cTn id="36" dur="1" fill="hold">
                                          <p:stCondLst>
                                            <p:cond delay="0"/>
                                          </p:stCondLst>
                                        </p:cTn>
                                        <p:tgtEl>
                                          <p:spTgt spid="128"/>
                                        </p:tgtEl>
                                        <p:attrNameLst>
                                          <p:attrName>style.visibility</p:attrName>
                                        </p:attrNameLst>
                                      </p:cBhvr>
                                      <p:to>
                                        <p:strVal val="visible"/>
                                      </p:to>
                                    </p:set>
                                    <p:animEffect transition="in" filter="blinds(horizontal)">
                                      <p:cBhvr>
                                        <p:cTn id="37" dur="500"/>
                                        <p:tgtEl>
                                          <p:spTgt spid="12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532"/>
                                        </p:tgtEl>
                                        <p:attrNameLst>
                                          <p:attrName>style.visibility</p:attrName>
                                        </p:attrNameLst>
                                      </p:cBhvr>
                                      <p:to>
                                        <p:strVal val="visible"/>
                                      </p:to>
                                    </p:set>
                                    <p:animEffect transition="in" filter="fade">
                                      <p:cBhvr>
                                        <p:cTn id="42" dur="1000"/>
                                        <p:tgtEl>
                                          <p:spTgt spid="3532"/>
                                        </p:tgtEl>
                                      </p:cBhvr>
                                    </p:animEffect>
                                    <p:anim calcmode="lin" valueType="num">
                                      <p:cBhvr>
                                        <p:cTn id="43" dur="1000" fill="hold"/>
                                        <p:tgtEl>
                                          <p:spTgt spid="3532"/>
                                        </p:tgtEl>
                                        <p:attrNameLst>
                                          <p:attrName>ppt_x</p:attrName>
                                        </p:attrNameLst>
                                      </p:cBhvr>
                                      <p:tavLst>
                                        <p:tav tm="0">
                                          <p:val>
                                            <p:strVal val="#ppt_x"/>
                                          </p:val>
                                        </p:tav>
                                        <p:tav tm="100000">
                                          <p:val>
                                            <p:strVal val="#ppt_x"/>
                                          </p:val>
                                        </p:tav>
                                      </p:tavLst>
                                    </p:anim>
                                    <p:anim calcmode="lin" valueType="num">
                                      <p:cBhvr>
                                        <p:cTn id="44" dur="1000" fill="hold"/>
                                        <p:tgtEl>
                                          <p:spTgt spid="353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498"/>
                                        </p:tgtEl>
                                        <p:attrNameLst>
                                          <p:attrName>style.visibility</p:attrName>
                                        </p:attrNameLst>
                                      </p:cBhvr>
                                      <p:to>
                                        <p:strVal val="visible"/>
                                      </p:to>
                                    </p:set>
                                    <p:animEffect transition="in" filter="fade">
                                      <p:cBhvr>
                                        <p:cTn id="47" dur="1000"/>
                                        <p:tgtEl>
                                          <p:spTgt spid="3498"/>
                                        </p:tgtEl>
                                      </p:cBhvr>
                                    </p:animEffect>
                                    <p:anim calcmode="lin" valueType="num">
                                      <p:cBhvr>
                                        <p:cTn id="48" dur="1000" fill="hold"/>
                                        <p:tgtEl>
                                          <p:spTgt spid="3498"/>
                                        </p:tgtEl>
                                        <p:attrNameLst>
                                          <p:attrName>ppt_x</p:attrName>
                                        </p:attrNameLst>
                                      </p:cBhvr>
                                      <p:tavLst>
                                        <p:tav tm="0">
                                          <p:val>
                                            <p:strVal val="#ppt_x"/>
                                          </p:val>
                                        </p:tav>
                                        <p:tav tm="100000">
                                          <p:val>
                                            <p:strVal val="#ppt_x"/>
                                          </p:val>
                                        </p:tav>
                                      </p:tavLst>
                                    </p:anim>
                                    <p:anim calcmode="lin" valueType="num">
                                      <p:cBhvr>
                                        <p:cTn id="49" dur="1000" fill="hold"/>
                                        <p:tgtEl>
                                          <p:spTgt spid="349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1"/>
                                        </p:tgtEl>
                                        <p:attrNameLst>
                                          <p:attrName>style.visibility</p:attrName>
                                        </p:attrNameLst>
                                      </p:cBhvr>
                                      <p:to>
                                        <p:strVal val="visible"/>
                                      </p:to>
                                    </p:set>
                                    <p:animEffect transition="in" filter="fade">
                                      <p:cBhvr>
                                        <p:cTn id="52" dur="1000"/>
                                        <p:tgtEl>
                                          <p:spTgt spid="141"/>
                                        </p:tgtEl>
                                      </p:cBhvr>
                                    </p:animEffect>
                                    <p:anim calcmode="lin" valueType="num">
                                      <p:cBhvr>
                                        <p:cTn id="53" dur="1000" fill="hold"/>
                                        <p:tgtEl>
                                          <p:spTgt spid="141"/>
                                        </p:tgtEl>
                                        <p:attrNameLst>
                                          <p:attrName>ppt_x</p:attrName>
                                        </p:attrNameLst>
                                      </p:cBhvr>
                                      <p:tavLst>
                                        <p:tav tm="0">
                                          <p:val>
                                            <p:strVal val="#ppt_x"/>
                                          </p:val>
                                        </p:tav>
                                        <p:tav tm="100000">
                                          <p:val>
                                            <p:strVal val="#ppt_x"/>
                                          </p:val>
                                        </p:tav>
                                      </p:tavLst>
                                    </p:anim>
                                    <p:anim calcmode="lin" valueType="num">
                                      <p:cBhvr>
                                        <p:cTn id="54" dur="1000" fill="hold"/>
                                        <p:tgtEl>
                                          <p:spTgt spid="1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8"/>
                                        </p:tgtEl>
                                        <p:attrNameLst>
                                          <p:attrName>style.visibility</p:attrName>
                                        </p:attrNameLst>
                                      </p:cBhvr>
                                      <p:to>
                                        <p:strVal val="visible"/>
                                      </p:to>
                                    </p:set>
                                    <p:animEffect transition="in" filter="fade">
                                      <p:cBhvr>
                                        <p:cTn id="57" dur="1000"/>
                                        <p:tgtEl>
                                          <p:spTgt spid="138"/>
                                        </p:tgtEl>
                                      </p:cBhvr>
                                    </p:animEffect>
                                    <p:anim calcmode="lin" valueType="num">
                                      <p:cBhvr>
                                        <p:cTn id="58" dur="1000" fill="hold"/>
                                        <p:tgtEl>
                                          <p:spTgt spid="138"/>
                                        </p:tgtEl>
                                        <p:attrNameLst>
                                          <p:attrName>ppt_x</p:attrName>
                                        </p:attrNameLst>
                                      </p:cBhvr>
                                      <p:tavLst>
                                        <p:tav tm="0">
                                          <p:val>
                                            <p:strVal val="#ppt_x"/>
                                          </p:val>
                                        </p:tav>
                                        <p:tav tm="100000">
                                          <p:val>
                                            <p:strVal val="#ppt_x"/>
                                          </p:val>
                                        </p:tav>
                                      </p:tavLst>
                                    </p:anim>
                                    <p:anim calcmode="lin" valueType="num">
                                      <p:cBhvr>
                                        <p:cTn id="59" dur="1000" fill="hold"/>
                                        <p:tgtEl>
                                          <p:spTgt spid="1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546"/>
                                        </p:tgtEl>
                                        <p:attrNameLst>
                                          <p:attrName>style.visibility</p:attrName>
                                        </p:attrNameLst>
                                      </p:cBhvr>
                                      <p:to>
                                        <p:strVal val="visible"/>
                                      </p:to>
                                    </p:set>
                                    <p:animEffect transition="in" filter="fade">
                                      <p:cBhvr>
                                        <p:cTn id="62" dur="1000"/>
                                        <p:tgtEl>
                                          <p:spTgt spid="3546"/>
                                        </p:tgtEl>
                                      </p:cBhvr>
                                    </p:animEffect>
                                    <p:anim calcmode="lin" valueType="num">
                                      <p:cBhvr>
                                        <p:cTn id="63" dur="1000" fill="hold"/>
                                        <p:tgtEl>
                                          <p:spTgt spid="3546"/>
                                        </p:tgtEl>
                                        <p:attrNameLst>
                                          <p:attrName>ppt_x</p:attrName>
                                        </p:attrNameLst>
                                      </p:cBhvr>
                                      <p:tavLst>
                                        <p:tav tm="0">
                                          <p:val>
                                            <p:strVal val="#ppt_x"/>
                                          </p:val>
                                        </p:tav>
                                        <p:tav tm="100000">
                                          <p:val>
                                            <p:strVal val="#ppt_x"/>
                                          </p:val>
                                        </p:tav>
                                      </p:tavLst>
                                    </p:anim>
                                    <p:anim calcmode="lin" valueType="num">
                                      <p:cBhvr>
                                        <p:cTn id="64" dur="1000" fill="hold"/>
                                        <p:tgtEl>
                                          <p:spTgt spid="354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548"/>
                                        </p:tgtEl>
                                        <p:attrNameLst>
                                          <p:attrName>style.visibility</p:attrName>
                                        </p:attrNameLst>
                                      </p:cBhvr>
                                      <p:to>
                                        <p:strVal val="visible"/>
                                      </p:to>
                                    </p:set>
                                    <p:animEffect transition="in" filter="fade">
                                      <p:cBhvr>
                                        <p:cTn id="67" dur="1000"/>
                                        <p:tgtEl>
                                          <p:spTgt spid="3548"/>
                                        </p:tgtEl>
                                      </p:cBhvr>
                                    </p:animEffect>
                                    <p:anim calcmode="lin" valueType="num">
                                      <p:cBhvr>
                                        <p:cTn id="68" dur="1000" fill="hold"/>
                                        <p:tgtEl>
                                          <p:spTgt spid="3548"/>
                                        </p:tgtEl>
                                        <p:attrNameLst>
                                          <p:attrName>ppt_x</p:attrName>
                                        </p:attrNameLst>
                                      </p:cBhvr>
                                      <p:tavLst>
                                        <p:tav tm="0">
                                          <p:val>
                                            <p:strVal val="#ppt_x"/>
                                          </p:val>
                                        </p:tav>
                                        <p:tav tm="100000">
                                          <p:val>
                                            <p:strVal val="#ppt_x"/>
                                          </p:val>
                                        </p:tav>
                                      </p:tavLst>
                                    </p:anim>
                                    <p:anim calcmode="lin" valueType="num">
                                      <p:cBhvr>
                                        <p:cTn id="69" dur="1000" fill="hold"/>
                                        <p:tgtEl>
                                          <p:spTgt spid="354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47"/>
                                        </p:tgtEl>
                                        <p:attrNameLst>
                                          <p:attrName>style.visibility</p:attrName>
                                        </p:attrNameLst>
                                      </p:cBhvr>
                                      <p:to>
                                        <p:strVal val="visible"/>
                                      </p:to>
                                    </p:set>
                                    <p:animEffect transition="in" filter="fade">
                                      <p:cBhvr>
                                        <p:cTn id="72" dur="1000"/>
                                        <p:tgtEl>
                                          <p:spTgt spid="147"/>
                                        </p:tgtEl>
                                      </p:cBhvr>
                                    </p:animEffect>
                                    <p:anim calcmode="lin" valueType="num">
                                      <p:cBhvr>
                                        <p:cTn id="73" dur="1000" fill="hold"/>
                                        <p:tgtEl>
                                          <p:spTgt spid="147"/>
                                        </p:tgtEl>
                                        <p:attrNameLst>
                                          <p:attrName>ppt_x</p:attrName>
                                        </p:attrNameLst>
                                      </p:cBhvr>
                                      <p:tavLst>
                                        <p:tav tm="0">
                                          <p:val>
                                            <p:strVal val="#ppt_x"/>
                                          </p:val>
                                        </p:tav>
                                        <p:tav tm="100000">
                                          <p:val>
                                            <p:strVal val="#ppt_x"/>
                                          </p:val>
                                        </p:tav>
                                      </p:tavLst>
                                    </p:anim>
                                    <p:anim calcmode="lin" valueType="num">
                                      <p:cBhvr>
                                        <p:cTn id="74" dur="1000" fill="hold"/>
                                        <p:tgtEl>
                                          <p:spTgt spid="14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44"/>
                                        </p:tgtEl>
                                        <p:attrNameLst>
                                          <p:attrName>style.visibility</p:attrName>
                                        </p:attrNameLst>
                                      </p:cBhvr>
                                      <p:to>
                                        <p:strVal val="visible"/>
                                      </p:to>
                                    </p:set>
                                    <p:animEffect transition="in" filter="fade">
                                      <p:cBhvr>
                                        <p:cTn id="77" dur="1000"/>
                                        <p:tgtEl>
                                          <p:spTgt spid="144"/>
                                        </p:tgtEl>
                                      </p:cBhvr>
                                    </p:animEffect>
                                    <p:anim calcmode="lin" valueType="num">
                                      <p:cBhvr>
                                        <p:cTn id="78" dur="1000" fill="hold"/>
                                        <p:tgtEl>
                                          <p:spTgt spid="144"/>
                                        </p:tgtEl>
                                        <p:attrNameLst>
                                          <p:attrName>ppt_x</p:attrName>
                                        </p:attrNameLst>
                                      </p:cBhvr>
                                      <p:tavLst>
                                        <p:tav tm="0">
                                          <p:val>
                                            <p:strVal val="#ppt_x"/>
                                          </p:val>
                                        </p:tav>
                                        <p:tav tm="100000">
                                          <p:val>
                                            <p:strVal val="#ppt_x"/>
                                          </p:val>
                                        </p:tav>
                                      </p:tavLst>
                                    </p:anim>
                                    <p:anim calcmode="lin" valueType="num">
                                      <p:cBhvr>
                                        <p:cTn id="79"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 calcmode="lin" valueType="num">
                                      <p:cBhvr>
                                        <p:cTn id="84" dur="500" fill="hold"/>
                                        <p:tgtEl>
                                          <p:spTgt spid="6"/>
                                        </p:tgtEl>
                                        <p:attrNameLst>
                                          <p:attrName>ppt_w</p:attrName>
                                        </p:attrNameLst>
                                      </p:cBhvr>
                                      <p:tavLst>
                                        <p:tav tm="0">
                                          <p:val>
                                            <p:fltVal val="0"/>
                                          </p:val>
                                        </p:tav>
                                        <p:tav tm="100000">
                                          <p:val>
                                            <p:strVal val="#ppt_w"/>
                                          </p:val>
                                        </p:tav>
                                      </p:tavLst>
                                    </p:anim>
                                    <p:anim calcmode="lin" valueType="num">
                                      <p:cBhvr>
                                        <p:cTn id="85" dur="500" fill="hold"/>
                                        <p:tgtEl>
                                          <p:spTgt spid="6"/>
                                        </p:tgtEl>
                                        <p:attrNameLst>
                                          <p:attrName>ppt_h</p:attrName>
                                        </p:attrNameLst>
                                      </p:cBhvr>
                                      <p:tavLst>
                                        <p:tav tm="0">
                                          <p:val>
                                            <p:fltVal val="0"/>
                                          </p:val>
                                        </p:tav>
                                        <p:tav tm="100000">
                                          <p:val>
                                            <p:strVal val="#ppt_h"/>
                                          </p:val>
                                        </p:tav>
                                      </p:tavLst>
                                    </p:anim>
                                    <p:animEffect transition="in" filter="fade">
                                      <p:cBhvr>
                                        <p:cTn id="86" dur="500"/>
                                        <p:tgtEl>
                                          <p:spTgt spid="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37"/>
                                        </p:tgtEl>
                                        <p:attrNameLst>
                                          <p:attrName>style.visibility</p:attrName>
                                        </p:attrNameLst>
                                      </p:cBhvr>
                                      <p:to>
                                        <p:strVal val="visible"/>
                                      </p:to>
                                    </p:set>
                                    <p:anim calcmode="lin" valueType="num">
                                      <p:cBhvr>
                                        <p:cTn id="89" dur="500" fill="hold"/>
                                        <p:tgtEl>
                                          <p:spTgt spid="137"/>
                                        </p:tgtEl>
                                        <p:attrNameLst>
                                          <p:attrName>ppt_w</p:attrName>
                                        </p:attrNameLst>
                                      </p:cBhvr>
                                      <p:tavLst>
                                        <p:tav tm="0">
                                          <p:val>
                                            <p:fltVal val="0"/>
                                          </p:val>
                                        </p:tav>
                                        <p:tav tm="100000">
                                          <p:val>
                                            <p:strVal val="#ppt_w"/>
                                          </p:val>
                                        </p:tav>
                                      </p:tavLst>
                                    </p:anim>
                                    <p:anim calcmode="lin" valueType="num">
                                      <p:cBhvr>
                                        <p:cTn id="90" dur="500" fill="hold"/>
                                        <p:tgtEl>
                                          <p:spTgt spid="137"/>
                                        </p:tgtEl>
                                        <p:attrNameLst>
                                          <p:attrName>ppt_h</p:attrName>
                                        </p:attrNameLst>
                                      </p:cBhvr>
                                      <p:tavLst>
                                        <p:tav tm="0">
                                          <p:val>
                                            <p:fltVal val="0"/>
                                          </p:val>
                                        </p:tav>
                                        <p:tav tm="100000">
                                          <p:val>
                                            <p:strVal val="#ppt_h"/>
                                          </p:val>
                                        </p:tav>
                                      </p:tavLst>
                                    </p:anim>
                                    <p:animEffect transition="in" filter="fade">
                                      <p:cBhvr>
                                        <p:cTn id="91" dur="500"/>
                                        <p:tgtEl>
                                          <p:spTgt spid="137"/>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40"/>
                                        </p:tgtEl>
                                        <p:attrNameLst>
                                          <p:attrName>style.visibility</p:attrName>
                                        </p:attrNameLst>
                                      </p:cBhvr>
                                      <p:to>
                                        <p:strVal val="visible"/>
                                      </p:to>
                                    </p:set>
                                    <p:anim calcmode="lin" valueType="num">
                                      <p:cBhvr>
                                        <p:cTn id="99" dur="500" fill="hold"/>
                                        <p:tgtEl>
                                          <p:spTgt spid="140"/>
                                        </p:tgtEl>
                                        <p:attrNameLst>
                                          <p:attrName>ppt_w</p:attrName>
                                        </p:attrNameLst>
                                      </p:cBhvr>
                                      <p:tavLst>
                                        <p:tav tm="0">
                                          <p:val>
                                            <p:fltVal val="0"/>
                                          </p:val>
                                        </p:tav>
                                        <p:tav tm="100000">
                                          <p:val>
                                            <p:strVal val="#ppt_w"/>
                                          </p:val>
                                        </p:tav>
                                      </p:tavLst>
                                    </p:anim>
                                    <p:anim calcmode="lin" valueType="num">
                                      <p:cBhvr>
                                        <p:cTn id="100" dur="500" fill="hold"/>
                                        <p:tgtEl>
                                          <p:spTgt spid="140"/>
                                        </p:tgtEl>
                                        <p:attrNameLst>
                                          <p:attrName>ppt_h</p:attrName>
                                        </p:attrNameLst>
                                      </p:cBhvr>
                                      <p:tavLst>
                                        <p:tav tm="0">
                                          <p:val>
                                            <p:fltVal val="0"/>
                                          </p:val>
                                        </p:tav>
                                        <p:tav tm="100000">
                                          <p:val>
                                            <p:strVal val="#ppt_h"/>
                                          </p:val>
                                        </p:tav>
                                      </p:tavLst>
                                    </p:anim>
                                    <p:animEffect transition="in" filter="fade">
                                      <p:cBhvr>
                                        <p:cTn id="101" dur="500"/>
                                        <p:tgtEl>
                                          <p:spTgt spid="14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142"/>
                                        </p:tgtEl>
                                        <p:attrNameLst>
                                          <p:attrName>style.visibility</p:attrName>
                                        </p:attrNameLst>
                                      </p:cBhvr>
                                      <p:to>
                                        <p:strVal val="visible"/>
                                      </p:to>
                                    </p:set>
                                    <p:anim calcmode="lin" valueType="num">
                                      <p:cBhvr>
                                        <p:cTn id="104" dur="500" fill="hold"/>
                                        <p:tgtEl>
                                          <p:spTgt spid="142"/>
                                        </p:tgtEl>
                                        <p:attrNameLst>
                                          <p:attrName>ppt_w</p:attrName>
                                        </p:attrNameLst>
                                      </p:cBhvr>
                                      <p:tavLst>
                                        <p:tav tm="0">
                                          <p:val>
                                            <p:fltVal val="0"/>
                                          </p:val>
                                        </p:tav>
                                        <p:tav tm="100000">
                                          <p:val>
                                            <p:strVal val="#ppt_w"/>
                                          </p:val>
                                        </p:tav>
                                      </p:tavLst>
                                    </p:anim>
                                    <p:anim calcmode="lin" valueType="num">
                                      <p:cBhvr>
                                        <p:cTn id="105" dur="500" fill="hold"/>
                                        <p:tgtEl>
                                          <p:spTgt spid="142"/>
                                        </p:tgtEl>
                                        <p:attrNameLst>
                                          <p:attrName>ppt_h</p:attrName>
                                        </p:attrNameLst>
                                      </p:cBhvr>
                                      <p:tavLst>
                                        <p:tav tm="0">
                                          <p:val>
                                            <p:fltVal val="0"/>
                                          </p:val>
                                        </p:tav>
                                        <p:tav tm="100000">
                                          <p:val>
                                            <p:strVal val="#ppt_h"/>
                                          </p:val>
                                        </p:tav>
                                      </p:tavLst>
                                    </p:anim>
                                    <p:animEffect transition="in" filter="fade">
                                      <p:cBhvr>
                                        <p:cTn id="106" dur="500"/>
                                        <p:tgtEl>
                                          <p:spTgt spid="142"/>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143"/>
                                        </p:tgtEl>
                                        <p:attrNameLst>
                                          <p:attrName>style.visibility</p:attrName>
                                        </p:attrNameLst>
                                      </p:cBhvr>
                                      <p:to>
                                        <p:strVal val="visible"/>
                                      </p:to>
                                    </p:set>
                                    <p:anim calcmode="lin" valueType="num">
                                      <p:cBhvr>
                                        <p:cTn id="109" dur="500" fill="hold"/>
                                        <p:tgtEl>
                                          <p:spTgt spid="143"/>
                                        </p:tgtEl>
                                        <p:attrNameLst>
                                          <p:attrName>ppt_w</p:attrName>
                                        </p:attrNameLst>
                                      </p:cBhvr>
                                      <p:tavLst>
                                        <p:tav tm="0">
                                          <p:val>
                                            <p:fltVal val="0"/>
                                          </p:val>
                                        </p:tav>
                                        <p:tav tm="100000">
                                          <p:val>
                                            <p:strVal val="#ppt_w"/>
                                          </p:val>
                                        </p:tav>
                                      </p:tavLst>
                                    </p:anim>
                                    <p:anim calcmode="lin" valueType="num">
                                      <p:cBhvr>
                                        <p:cTn id="110" dur="500" fill="hold"/>
                                        <p:tgtEl>
                                          <p:spTgt spid="143"/>
                                        </p:tgtEl>
                                        <p:attrNameLst>
                                          <p:attrName>ppt_h</p:attrName>
                                        </p:attrNameLst>
                                      </p:cBhvr>
                                      <p:tavLst>
                                        <p:tav tm="0">
                                          <p:val>
                                            <p:fltVal val="0"/>
                                          </p:val>
                                        </p:tav>
                                        <p:tav tm="100000">
                                          <p:val>
                                            <p:strVal val="#ppt_h"/>
                                          </p:val>
                                        </p:tav>
                                      </p:tavLst>
                                    </p:anim>
                                    <p:animEffect transition="in" filter="fade">
                                      <p:cBhvr>
                                        <p:cTn id="111" dur="500"/>
                                        <p:tgtEl>
                                          <p:spTgt spid="143"/>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45"/>
                                        </p:tgtEl>
                                        <p:attrNameLst>
                                          <p:attrName>style.visibility</p:attrName>
                                        </p:attrNameLst>
                                      </p:cBhvr>
                                      <p:to>
                                        <p:strVal val="visible"/>
                                      </p:to>
                                    </p:set>
                                    <p:anim calcmode="lin" valueType="num">
                                      <p:cBhvr>
                                        <p:cTn id="114" dur="500" fill="hold"/>
                                        <p:tgtEl>
                                          <p:spTgt spid="145"/>
                                        </p:tgtEl>
                                        <p:attrNameLst>
                                          <p:attrName>ppt_w</p:attrName>
                                        </p:attrNameLst>
                                      </p:cBhvr>
                                      <p:tavLst>
                                        <p:tav tm="0">
                                          <p:val>
                                            <p:fltVal val="0"/>
                                          </p:val>
                                        </p:tav>
                                        <p:tav tm="100000">
                                          <p:val>
                                            <p:strVal val="#ppt_w"/>
                                          </p:val>
                                        </p:tav>
                                      </p:tavLst>
                                    </p:anim>
                                    <p:anim calcmode="lin" valueType="num">
                                      <p:cBhvr>
                                        <p:cTn id="115" dur="500" fill="hold"/>
                                        <p:tgtEl>
                                          <p:spTgt spid="145"/>
                                        </p:tgtEl>
                                        <p:attrNameLst>
                                          <p:attrName>ppt_h</p:attrName>
                                        </p:attrNameLst>
                                      </p:cBhvr>
                                      <p:tavLst>
                                        <p:tav tm="0">
                                          <p:val>
                                            <p:fltVal val="0"/>
                                          </p:val>
                                        </p:tav>
                                        <p:tav tm="100000">
                                          <p:val>
                                            <p:strVal val="#ppt_h"/>
                                          </p:val>
                                        </p:tav>
                                      </p:tavLst>
                                    </p:anim>
                                    <p:animEffect transition="in" filter="fade">
                                      <p:cBhvr>
                                        <p:cTn id="116" dur="500"/>
                                        <p:tgtEl>
                                          <p:spTgt spid="145"/>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46"/>
                                        </p:tgtEl>
                                        <p:attrNameLst>
                                          <p:attrName>style.visibility</p:attrName>
                                        </p:attrNameLst>
                                      </p:cBhvr>
                                      <p:to>
                                        <p:strVal val="visible"/>
                                      </p:to>
                                    </p:set>
                                    <p:anim calcmode="lin" valueType="num">
                                      <p:cBhvr>
                                        <p:cTn id="119" dur="500" fill="hold"/>
                                        <p:tgtEl>
                                          <p:spTgt spid="146"/>
                                        </p:tgtEl>
                                        <p:attrNameLst>
                                          <p:attrName>ppt_w</p:attrName>
                                        </p:attrNameLst>
                                      </p:cBhvr>
                                      <p:tavLst>
                                        <p:tav tm="0">
                                          <p:val>
                                            <p:fltVal val="0"/>
                                          </p:val>
                                        </p:tav>
                                        <p:tav tm="100000">
                                          <p:val>
                                            <p:strVal val="#ppt_w"/>
                                          </p:val>
                                        </p:tav>
                                      </p:tavLst>
                                    </p:anim>
                                    <p:anim calcmode="lin" valueType="num">
                                      <p:cBhvr>
                                        <p:cTn id="120" dur="500" fill="hold"/>
                                        <p:tgtEl>
                                          <p:spTgt spid="146"/>
                                        </p:tgtEl>
                                        <p:attrNameLst>
                                          <p:attrName>ppt_h</p:attrName>
                                        </p:attrNameLst>
                                      </p:cBhvr>
                                      <p:tavLst>
                                        <p:tav tm="0">
                                          <p:val>
                                            <p:fltVal val="0"/>
                                          </p:val>
                                        </p:tav>
                                        <p:tav tm="100000">
                                          <p:val>
                                            <p:strVal val="#ppt_h"/>
                                          </p:val>
                                        </p:tav>
                                      </p:tavLst>
                                    </p:anim>
                                    <p:animEffect transition="in" filter="fade">
                                      <p:cBhvr>
                                        <p:cTn id="121"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8" grpId="0" animBg="1"/>
      <p:bldP spid="3499" grpId="0"/>
      <p:bldP spid="3532" grpId="0"/>
      <p:bldP spid="3546" grpId="0" animBg="1"/>
      <p:bldP spid="3548" grpId="0"/>
      <p:bldP spid="6" grpId="0" animBg="1"/>
      <p:bldP spid="137" grpId="0"/>
      <p:bldP spid="138" grpId="0" animBg="1"/>
      <p:bldP spid="139" grpId="0" animBg="1"/>
      <p:bldP spid="140" grpId="0"/>
      <p:bldP spid="141" grpId="0"/>
      <p:bldP spid="142" grpId="0" animBg="1"/>
      <p:bldP spid="143" grpId="0"/>
      <p:bldP spid="144" grpId="0" animBg="1"/>
      <p:bldP spid="145" grpId="0" animBg="1"/>
      <p:bldP spid="146" grpId="0"/>
      <p:bldP spid="1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5"/>
        <p:cNvGrpSpPr/>
        <p:nvPr/>
      </p:nvGrpSpPr>
      <p:grpSpPr>
        <a:xfrm>
          <a:off x="0" y="0"/>
          <a:ext cx="0" cy="0"/>
          <a:chOff x="0" y="0"/>
          <a:chExt cx="0" cy="0"/>
        </a:xfrm>
      </p:grpSpPr>
      <p:sp>
        <p:nvSpPr>
          <p:cNvPr id="3896" name="Google Shape;3896;p67"/>
          <p:cNvSpPr txBox="1">
            <a:spLocks noGrp="1"/>
          </p:cNvSpPr>
          <p:nvPr>
            <p:ph type="subTitle" idx="1"/>
          </p:nvPr>
        </p:nvSpPr>
        <p:spPr>
          <a:xfrm>
            <a:off x="4902875" y="1833544"/>
            <a:ext cx="3254100" cy="1766400"/>
          </a:xfrm>
          <a:prstGeom prst="rect">
            <a:avLst/>
          </a:prstGeom>
        </p:spPr>
        <p:txBody>
          <a:bodyPr spcFirstLastPara="1" wrap="square" lIns="91425" tIns="90000" rIns="91425" bIns="91425" anchor="ctr" anchorCtr="0">
            <a:noAutofit/>
          </a:bodyPr>
          <a:lstStyle/>
          <a:p>
            <a:pPr marL="0" lvl="0" indent="0" algn="just"/>
            <a:r>
              <a:rPr lang="en-VN">
                <a:solidFill>
                  <a:schemeClr val="bg1">
                    <a:lumMod val="10000"/>
                  </a:schemeClr>
                </a:solidFill>
              </a:rPr>
              <a:t>KN: Là những hành vi bị coi là tội phạm, gây nguy hiểm cho XH. Quy định tại Bộ luật hình sự. (VD: Cuớp của, giết người, đánh người, buôn bán ma tuý,…)</a:t>
            </a:r>
            <a:endParaRPr>
              <a:solidFill>
                <a:schemeClr val="bg1">
                  <a:lumMod val="10000"/>
                </a:schemeClr>
              </a:solidFill>
            </a:endParaRPr>
          </a:p>
        </p:txBody>
      </p:sp>
      <p:sp>
        <p:nvSpPr>
          <p:cNvPr id="3897" name="Google Shape;3897;p67"/>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a. VPPL HÌNH SỰ</a:t>
            </a:r>
            <a:endParaRPr>
              <a:latin typeface="Calibri" panose="020F0502020204030204" pitchFamily="34" charset="0"/>
              <a:cs typeface="Calibri" panose="020F0502020204030204" pitchFamily="34" charset="0"/>
            </a:endParaRPr>
          </a:p>
        </p:txBody>
      </p:sp>
      <p:grpSp>
        <p:nvGrpSpPr>
          <p:cNvPr id="9" name="Google Shape;3885;p66">
            <a:extLst>
              <a:ext uri="{FF2B5EF4-FFF2-40B4-BE49-F238E27FC236}">
                <a16:creationId xmlns:a16="http://schemas.microsoft.com/office/drawing/2014/main" id="{6AD7D53F-531C-C244-B142-2315DC4B2DC2}"/>
              </a:ext>
            </a:extLst>
          </p:cNvPr>
          <p:cNvGrpSpPr/>
          <p:nvPr/>
        </p:nvGrpSpPr>
        <p:grpSpPr>
          <a:xfrm>
            <a:off x="987025" y="1712844"/>
            <a:ext cx="3372430" cy="2568537"/>
            <a:chOff x="4685010" y="1603986"/>
            <a:chExt cx="3372430" cy="2568537"/>
          </a:xfrm>
        </p:grpSpPr>
        <p:sp>
          <p:nvSpPr>
            <p:cNvPr id="10" name="Google Shape;3886;p66">
              <a:extLst>
                <a:ext uri="{FF2B5EF4-FFF2-40B4-BE49-F238E27FC236}">
                  <a16:creationId xmlns:a16="http://schemas.microsoft.com/office/drawing/2014/main" id="{7B17CA8A-3160-F349-A763-FF3418536568}"/>
                </a:ext>
              </a:extLst>
            </p:cNvPr>
            <p:cNvSpPr/>
            <p:nvPr/>
          </p:nvSpPr>
          <p:spPr>
            <a:xfrm>
              <a:off x="5793973" y="3737585"/>
              <a:ext cx="1151628" cy="43493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accent4"/>
            </a:solidFill>
            <a:ln w="19050" cap="flat" cmpd="sng">
              <a:solidFill>
                <a:schemeClr val="accent1"/>
              </a:solidFill>
              <a:prstDash val="solid"/>
              <a:round/>
              <a:headEnd type="none" w="med" len="med"/>
              <a:tailEnd type="none" w="med" len="med"/>
            </a:ln>
          </p:spPr>
        </p:sp>
        <p:sp>
          <p:nvSpPr>
            <p:cNvPr id="11" name="Google Shape;3887;p66">
              <a:extLst>
                <a:ext uri="{FF2B5EF4-FFF2-40B4-BE49-F238E27FC236}">
                  <a16:creationId xmlns:a16="http://schemas.microsoft.com/office/drawing/2014/main" id="{B6D4E686-67A4-2A45-9E27-55EE3B767623}"/>
                </a:ext>
              </a:extLst>
            </p:cNvPr>
            <p:cNvSpPr/>
            <p:nvPr/>
          </p:nvSpPr>
          <p:spPr>
            <a:xfrm>
              <a:off x="4685010" y="1603986"/>
              <a:ext cx="3372430" cy="2133650"/>
            </a:xfrm>
            <a:prstGeom prst="roundRect">
              <a:avLst>
                <a:gd name="adj" fmla="val 3857"/>
              </a:avLst>
            </a:pr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888;p66">
              <a:extLst>
                <a:ext uri="{FF2B5EF4-FFF2-40B4-BE49-F238E27FC236}">
                  <a16:creationId xmlns:a16="http://schemas.microsoft.com/office/drawing/2014/main" id="{40AF38C0-D352-2D43-A649-4B9274A04E5A}"/>
                </a:ext>
              </a:extLst>
            </p:cNvPr>
            <p:cNvSpPr/>
            <p:nvPr/>
          </p:nvSpPr>
          <p:spPr>
            <a:xfrm>
              <a:off x="4707939" y="1627229"/>
              <a:ext cx="3326642" cy="2087108"/>
            </a:xfrm>
            <a:prstGeom prst="roundRect">
              <a:avLst>
                <a:gd name="adj" fmla="val 328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889;p66">
              <a:extLst>
                <a:ext uri="{FF2B5EF4-FFF2-40B4-BE49-F238E27FC236}">
                  <a16:creationId xmlns:a16="http://schemas.microsoft.com/office/drawing/2014/main" id="{C2907E13-53EB-0D44-A24C-DE95CF485ED6}"/>
                </a:ext>
              </a:extLst>
            </p:cNvPr>
            <p:cNvSpPr/>
            <p:nvPr/>
          </p:nvSpPr>
          <p:spPr>
            <a:xfrm>
              <a:off x="4800860" y="1711722"/>
              <a:ext cx="3143492" cy="1916788"/>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 name="Google Shape;3890;p66">
              <a:extLst>
                <a:ext uri="{FF2B5EF4-FFF2-40B4-BE49-F238E27FC236}">
                  <a16:creationId xmlns:a16="http://schemas.microsoft.com/office/drawing/2014/main" id="{48D034F4-C638-234C-B15B-8249007EB803}"/>
                </a:ext>
              </a:extLst>
            </p:cNvPr>
            <p:cNvCxnSpPr/>
            <p:nvPr/>
          </p:nvCxnSpPr>
          <p:spPr>
            <a:xfrm>
              <a:off x="5806419" y="4131362"/>
              <a:ext cx="1134877" cy="0"/>
            </a:xfrm>
            <a:prstGeom prst="straightConnector1">
              <a:avLst/>
            </a:prstGeom>
            <a:noFill/>
            <a:ln w="19050" cap="flat" cmpd="sng">
              <a:solidFill>
                <a:schemeClr val="accent1"/>
              </a:solidFill>
              <a:prstDash val="solid"/>
              <a:round/>
              <a:headEnd type="none" w="med" len="med"/>
              <a:tailEnd type="none" w="med" len="med"/>
            </a:ln>
          </p:spPr>
        </p:cxnSp>
      </p:grpSp>
      <p:pic>
        <p:nvPicPr>
          <p:cNvPr id="3" name="Picture 2" descr="A picture containing indoor, cluttered&#10;&#10;Description automatically generated">
            <a:extLst>
              <a:ext uri="{FF2B5EF4-FFF2-40B4-BE49-F238E27FC236}">
                <a16:creationId xmlns:a16="http://schemas.microsoft.com/office/drawing/2014/main" id="{A9FF8073-E417-4243-B78E-FB1E6BF9F455}"/>
              </a:ext>
            </a:extLst>
          </p:cNvPr>
          <p:cNvPicPr>
            <a:picLocks noChangeAspect="1"/>
          </p:cNvPicPr>
          <p:nvPr/>
        </p:nvPicPr>
        <p:blipFill>
          <a:blip r:embed="rId3"/>
          <a:stretch>
            <a:fillRect/>
          </a:stretch>
        </p:blipFill>
        <p:spPr>
          <a:xfrm>
            <a:off x="1102875" y="1833544"/>
            <a:ext cx="3143492" cy="191678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532BEF0-31D7-AF43-9452-669323563B95}"/>
              </a:ext>
            </a:extLst>
          </p:cNvPr>
          <p:cNvSpPr/>
          <p:nvPr/>
        </p:nvSpPr>
        <p:spPr>
          <a:xfrm>
            <a:off x="953728" y="1868129"/>
            <a:ext cx="2231923" cy="2871020"/>
          </a:xfrm>
          <a:prstGeom prst="roundRect">
            <a:avLst/>
          </a:prstGeom>
          <a:solidFill>
            <a:schemeClr val="accent2"/>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algn="just" fontAlgn="base">
              <a:buNone/>
            </a:pPr>
            <a:r>
              <a:rPr lang="vi-VN" sz="1800">
                <a:solidFill>
                  <a:schemeClr val="accent2">
                    <a:lumMod val="25000"/>
                  </a:schemeClr>
                </a:solidFill>
              </a:rPr>
              <a:t>+ Từ đủ 14 tuổi đến dưới 16 tuổi: phải chịu trách nhiệm hình sự về tội rất nghiệm trọng do cố ý hoặc tội phạm đặc biệt nghiêm trọng.</a:t>
            </a:r>
          </a:p>
        </p:txBody>
      </p:sp>
      <p:sp>
        <p:nvSpPr>
          <p:cNvPr id="5" name="Rounded Rectangle 4">
            <a:extLst>
              <a:ext uri="{FF2B5EF4-FFF2-40B4-BE49-F238E27FC236}">
                <a16:creationId xmlns:a16="http://schemas.microsoft.com/office/drawing/2014/main" id="{1B0F149F-E7B1-2F43-96B2-172608EE7318}"/>
              </a:ext>
            </a:extLst>
          </p:cNvPr>
          <p:cNvSpPr/>
          <p:nvPr/>
        </p:nvSpPr>
        <p:spPr>
          <a:xfrm>
            <a:off x="3456038" y="1868129"/>
            <a:ext cx="2231923" cy="2871020"/>
          </a:xfrm>
          <a:prstGeom prst="roundRect">
            <a:avLst/>
          </a:prstGeom>
          <a:solidFill>
            <a:schemeClr val="accent2"/>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algn="just" fontAlgn="base">
              <a:buNone/>
            </a:pPr>
            <a:r>
              <a:rPr lang="vi-VN" sz="1800">
                <a:solidFill>
                  <a:schemeClr val="accent2">
                    <a:lumMod val="25000"/>
                  </a:schemeClr>
                </a:solidFill>
              </a:rPr>
              <a:t>+ Từ đủ 16 tuổi trở lên phải chịu trách nhiệm hình sự về mọi tội phạm.</a:t>
            </a:r>
          </a:p>
        </p:txBody>
      </p:sp>
      <p:sp>
        <p:nvSpPr>
          <p:cNvPr id="6" name="Rounded Rectangle 5">
            <a:extLst>
              <a:ext uri="{FF2B5EF4-FFF2-40B4-BE49-F238E27FC236}">
                <a16:creationId xmlns:a16="http://schemas.microsoft.com/office/drawing/2014/main" id="{55E45D15-EF1E-974E-AA31-67A1E9121B30}"/>
              </a:ext>
            </a:extLst>
          </p:cNvPr>
          <p:cNvSpPr/>
          <p:nvPr/>
        </p:nvSpPr>
        <p:spPr>
          <a:xfrm>
            <a:off x="6046838" y="1868129"/>
            <a:ext cx="2231923" cy="2871020"/>
          </a:xfrm>
          <a:prstGeom prst="roundRect">
            <a:avLst/>
          </a:prstGeom>
          <a:solidFill>
            <a:schemeClr val="accent2"/>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800">
                <a:solidFill>
                  <a:schemeClr val="accent2">
                    <a:lumMod val="25000"/>
                  </a:schemeClr>
                </a:solidFill>
              </a:rPr>
              <a:t>+ Việc xử lí người chưa thành niên (từ đủ 14 tuổi đến dưới 18 tuổi) phạm tội lấy nguyên tắc giáo dục là chủ yếu.</a:t>
            </a:r>
            <a:endParaRPr lang="en-VN" sz="1800">
              <a:solidFill>
                <a:schemeClr val="accent2">
                  <a:lumMod val="25000"/>
                </a:schemeClr>
              </a:solidFill>
            </a:endParaRPr>
          </a:p>
        </p:txBody>
      </p:sp>
      <p:sp>
        <p:nvSpPr>
          <p:cNvPr id="7" name="Google Shape;4962;p72">
            <a:extLst>
              <a:ext uri="{FF2B5EF4-FFF2-40B4-BE49-F238E27FC236}">
                <a16:creationId xmlns:a16="http://schemas.microsoft.com/office/drawing/2014/main" id="{72F35EF5-F58D-344C-9FC7-C630524FEDF5}"/>
              </a:ext>
            </a:extLst>
          </p:cNvPr>
          <p:cNvSpPr txBox="1">
            <a:spLocks noGrp="1"/>
          </p:cNvSpPr>
          <p:nvPr>
            <p:ph type="title" idx="4294967295"/>
          </p:nvPr>
        </p:nvSpPr>
        <p:spPr>
          <a:xfrm>
            <a:off x="720000" y="404351"/>
            <a:ext cx="7704000" cy="953729"/>
          </a:xfrm>
          <a:prstGeom prst="rect">
            <a:avLst/>
          </a:prstGeom>
          <a:solidFill>
            <a:schemeClr val="accent2">
              <a:lumMod val="90000"/>
            </a:schemeClr>
          </a:solidFill>
          <a:ln w="28575">
            <a:solidFill>
              <a:schemeClr val="accent2">
                <a:lumMod val="25000"/>
              </a:schemeClr>
            </a:solidFill>
          </a:ln>
        </p:spPr>
        <p:txBody>
          <a:bodyPr spcFirstLastPara="1" wrap="square" lIns="0" tIns="0" rIns="0" bIns="0" anchor="ctr" anchorCtr="0">
            <a:noAutofit/>
          </a:bodyPr>
          <a:lstStyle/>
          <a:p>
            <a:pPr lvl="0"/>
            <a:r>
              <a:rPr lang="en" sz="2400" b="0">
                <a:latin typeface="Open Sans" panose="020B0606030504020204" pitchFamily="34" charset="0"/>
                <a:ea typeface="Open Sans" panose="020B0606030504020204" pitchFamily="34" charset="0"/>
                <a:cs typeface="Open Sans" panose="020B0606030504020204" pitchFamily="34" charset="0"/>
              </a:rPr>
              <a:t>TNPL:</a:t>
            </a:r>
            <a:r>
              <a:rPr lang="en-VN" sz="2400" b="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 Người phạm tội phải chịu TN hình sự theo quyết định của Toà án.</a:t>
            </a:r>
            <a:r>
              <a:rPr lang="en" sz="2400" b="0">
                <a:latin typeface="Open Sans" panose="020B0606030504020204" pitchFamily="34" charset="0"/>
                <a:ea typeface="Open Sans" panose="020B0606030504020204" pitchFamily="34" charset="0"/>
                <a:cs typeface="Open Sans" panose="020B0606030504020204" pitchFamily="34" charset="0"/>
              </a:rPr>
              <a:t> </a:t>
            </a:r>
            <a:endParaRPr sz="2400" b="0">
              <a:latin typeface="Open Sans" panose="020B0606030504020204" pitchFamily="34" charset="0"/>
              <a:ea typeface="Open Sans" panose="020B0606030504020204" pitchFamily="34" charset="0"/>
              <a:cs typeface="Open Sans" panose="020B0606030504020204" pitchFamily="34" charset="0"/>
            </a:endParaRPr>
          </a:p>
        </p:txBody>
      </p:sp>
      <p:cxnSp>
        <p:nvCxnSpPr>
          <p:cNvPr id="3" name="Straight Arrow Connector 2">
            <a:extLst>
              <a:ext uri="{FF2B5EF4-FFF2-40B4-BE49-F238E27FC236}">
                <a16:creationId xmlns:a16="http://schemas.microsoft.com/office/drawing/2014/main" id="{093C9949-00AD-214A-BF33-68D3D824559D}"/>
              </a:ext>
            </a:extLst>
          </p:cNvPr>
          <p:cNvCxnSpPr>
            <a:cxnSpLocks/>
            <a:stCxn id="7" idx="2"/>
          </p:cNvCxnSpPr>
          <p:nvPr/>
        </p:nvCxnSpPr>
        <p:spPr>
          <a:xfrm flipH="1">
            <a:off x="1907458" y="1358080"/>
            <a:ext cx="2664542" cy="510049"/>
          </a:xfrm>
          <a:prstGeom prst="straightConnector1">
            <a:avLst/>
          </a:prstGeom>
          <a:ln w="28575">
            <a:solidFill>
              <a:schemeClr val="accent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FE1575B-E4BB-5A41-8F05-421211E90BAD}"/>
              </a:ext>
            </a:extLst>
          </p:cNvPr>
          <p:cNvCxnSpPr>
            <a:cxnSpLocks/>
            <a:stCxn id="7" idx="2"/>
            <a:endCxn id="5" idx="0"/>
          </p:cNvCxnSpPr>
          <p:nvPr/>
        </p:nvCxnSpPr>
        <p:spPr>
          <a:xfrm>
            <a:off x="4572000" y="1358080"/>
            <a:ext cx="0" cy="510049"/>
          </a:xfrm>
          <a:prstGeom prst="straightConnector1">
            <a:avLst/>
          </a:prstGeom>
          <a:ln w="28575">
            <a:solidFill>
              <a:schemeClr val="accent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CAADED7-1580-0344-A67E-9E56EAB2C2A5}"/>
              </a:ext>
            </a:extLst>
          </p:cNvPr>
          <p:cNvCxnSpPr>
            <a:cxnSpLocks/>
            <a:stCxn id="7" idx="2"/>
            <a:endCxn id="6" idx="0"/>
          </p:cNvCxnSpPr>
          <p:nvPr/>
        </p:nvCxnSpPr>
        <p:spPr>
          <a:xfrm>
            <a:off x="4572000" y="1358080"/>
            <a:ext cx="2590800" cy="510049"/>
          </a:xfrm>
          <a:prstGeom prst="straightConnector1">
            <a:avLst/>
          </a:prstGeom>
          <a:ln w="28575">
            <a:solidFill>
              <a:schemeClr val="accent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48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6"/>
        <p:cNvGrpSpPr/>
        <p:nvPr/>
      </p:nvGrpSpPr>
      <p:grpSpPr>
        <a:xfrm>
          <a:off x="0" y="0"/>
          <a:ext cx="0" cy="0"/>
          <a:chOff x="0" y="0"/>
          <a:chExt cx="0" cy="0"/>
        </a:xfrm>
      </p:grpSpPr>
      <p:sp>
        <p:nvSpPr>
          <p:cNvPr id="2767" name="Google Shape;2767;p37"/>
          <p:cNvSpPr/>
          <p:nvPr/>
        </p:nvSpPr>
        <p:spPr>
          <a:xfrm>
            <a:off x="901926" y="3540938"/>
            <a:ext cx="538054" cy="572729"/>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768" name="Google Shape;2768;p37"/>
          <p:cNvSpPr/>
          <p:nvPr/>
        </p:nvSpPr>
        <p:spPr>
          <a:xfrm>
            <a:off x="1629350" y="3183013"/>
            <a:ext cx="2699700" cy="11643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7"/>
          <p:cNvSpPr/>
          <p:nvPr/>
        </p:nvSpPr>
        <p:spPr>
          <a:xfrm>
            <a:off x="4839926" y="1768513"/>
            <a:ext cx="538054" cy="572729"/>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770" name="Google Shape;2770;p37"/>
          <p:cNvSpPr/>
          <p:nvPr/>
        </p:nvSpPr>
        <p:spPr>
          <a:xfrm>
            <a:off x="4839926" y="3540938"/>
            <a:ext cx="538054" cy="572729"/>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771" name="Google Shape;2771;p37"/>
          <p:cNvSpPr/>
          <p:nvPr/>
        </p:nvSpPr>
        <p:spPr>
          <a:xfrm>
            <a:off x="5567350" y="1429188"/>
            <a:ext cx="2699700" cy="11643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7"/>
          <p:cNvSpPr/>
          <p:nvPr/>
        </p:nvSpPr>
        <p:spPr>
          <a:xfrm>
            <a:off x="5567350" y="3183013"/>
            <a:ext cx="2699700" cy="11643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7"/>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000">
                <a:solidFill>
                  <a:schemeClr val="dk1"/>
                </a:solidFill>
                <a:latin typeface="Calibri" panose="020F0502020204030204" pitchFamily="34" charset="0"/>
                <a:cs typeface="Calibri" panose="020F0502020204030204" pitchFamily="34" charset="0"/>
              </a:rPr>
              <a:t>NỘI DUNG BÀI HỌC</a:t>
            </a:r>
            <a:endParaRPr sz="3000">
              <a:solidFill>
                <a:schemeClr val="dk1"/>
              </a:solidFill>
              <a:latin typeface="Calibri" panose="020F0502020204030204" pitchFamily="34" charset="0"/>
              <a:cs typeface="Calibri" panose="020F0502020204030204" pitchFamily="34" charset="0"/>
            </a:endParaRPr>
          </a:p>
        </p:txBody>
      </p:sp>
      <p:sp>
        <p:nvSpPr>
          <p:cNvPr id="2774" name="Google Shape;2774;p37"/>
          <p:cNvSpPr txBox="1">
            <a:spLocks noGrp="1"/>
          </p:cNvSpPr>
          <p:nvPr>
            <p:ph type="subTitle" idx="1"/>
          </p:nvPr>
        </p:nvSpPr>
        <p:spPr>
          <a:xfrm>
            <a:off x="1795550" y="3573403"/>
            <a:ext cx="2558476"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a:latin typeface="Calibri" panose="020F0502020204030204" pitchFamily="34" charset="0"/>
                <a:cs typeface="Calibri" panose="020F0502020204030204" pitchFamily="34" charset="0"/>
              </a:rPr>
              <a:t>TÓM TẮT </a:t>
            </a:r>
          </a:p>
          <a:p>
            <a:pPr marL="0" lvl="0" indent="0" algn="ctr" rtl="0">
              <a:spcBef>
                <a:spcPts val="0"/>
              </a:spcBef>
              <a:spcAft>
                <a:spcPts val="0"/>
              </a:spcAft>
              <a:buNone/>
            </a:pPr>
            <a:r>
              <a:rPr lang="en-US">
                <a:latin typeface="Calibri" panose="020F0502020204030204" pitchFamily="34" charset="0"/>
                <a:cs typeface="Calibri" panose="020F0502020204030204" pitchFamily="34" charset="0"/>
              </a:rPr>
              <a:t>KIẾN THỨC</a:t>
            </a:r>
            <a:endParaRPr>
              <a:latin typeface="Calibri" panose="020F0502020204030204" pitchFamily="34" charset="0"/>
              <a:cs typeface="Calibri" panose="020F0502020204030204" pitchFamily="34" charset="0"/>
            </a:endParaRPr>
          </a:p>
        </p:txBody>
      </p:sp>
      <p:sp>
        <p:nvSpPr>
          <p:cNvPr id="2775" name="Google Shape;2775;p37"/>
          <p:cNvSpPr/>
          <p:nvPr/>
        </p:nvSpPr>
        <p:spPr>
          <a:xfrm>
            <a:off x="1629350" y="1429188"/>
            <a:ext cx="2699700" cy="11643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7"/>
          <p:cNvSpPr/>
          <p:nvPr/>
        </p:nvSpPr>
        <p:spPr>
          <a:xfrm>
            <a:off x="901926" y="1768513"/>
            <a:ext cx="538054" cy="572729"/>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778" name="Google Shape;2778;p37"/>
          <p:cNvSpPr txBox="1">
            <a:spLocks noGrp="1"/>
          </p:cNvSpPr>
          <p:nvPr>
            <p:ph type="title" idx="3"/>
          </p:nvPr>
        </p:nvSpPr>
        <p:spPr>
          <a:xfrm>
            <a:off x="876950" y="3579613"/>
            <a:ext cx="588000" cy="371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sp>
        <p:nvSpPr>
          <p:cNvPr id="2779" name="Google Shape;2779;p37"/>
          <p:cNvSpPr txBox="1">
            <a:spLocks noGrp="1"/>
          </p:cNvSpPr>
          <p:nvPr>
            <p:ph type="subTitle" idx="4"/>
          </p:nvPr>
        </p:nvSpPr>
        <p:spPr>
          <a:xfrm>
            <a:off x="5733550" y="3540938"/>
            <a:ext cx="23673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LUYỆN TẬP</a:t>
            </a:r>
            <a:endParaRPr>
              <a:latin typeface="Calibri" panose="020F0502020204030204" pitchFamily="34" charset="0"/>
              <a:cs typeface="Calibri" panose="020F0502020204030204" pitchFamily="34" charset="0"/>
            </a:endParaRPr>
          </a:p>
        </p:txBody>
      </p:sp>
      <p:sp>
        <p:nvSpPr>
          <p:cNvPr id="2781" name="Google Shape;2781;p37"/>
          <p:cNvSpPr txBox="1">
            <a:spLocks noGrp="1"/>
          </p:cNvSpPr>
          <p:nvPr>
            <p:ph type="title" idx="6"/>
          </p:nvPr>
        </p:nvSpPr>
        <p:spPr>
          <a:xfrm>
            <a:off x="4814950" y="3579613"/>
            <a:ext cx="588000" cy="371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sp>
        <p:nvSpPr>
          <p:cNvPr id="2782" name="Google Shape;2782;p37"/>
          <p:cNvSpPr txBox="1">
            <a:spLocks noGrp="1"/>
          </p:cNvSpPr>
          <p:nvPr>
            <p:ph type="subTitle" idx="7"/>
          </p:nvPr>
        </p:nvSpPr>
        <p:spPr>
          <a:xfrm>
            <a:off x="1795550" y="1776438"/>
            <a:ext cx="23673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a:solidFill>
                  <a:schemeClr val="accent3"/>
                </a:solidFill>
                <a:latin typeface="Calibri" panose="020F0502020204030204" pitchFamily="34" charset="0"/>
                <a:cs typeface="Calibri" panose="020F0502020204030204" pitchFamily="34" charset="0"/>
              </a:rPr>
              <a:t>KHÁI NIỆM, HÌNH THỨC VÀ THPL</a:t>
            </a:r>
            <a:endParaRPr sz="2400">
              <a:solidFill>
                <a:schemeClr val="accent3"/>
              </a:solidFill>
              <a:latin typeface="Calibri" panose="020F0502020204030204" pitchFamily="34" charset="0"/>
              <a:cs typeface="Calibri" panose="020F0502020204030204" pitchFamily="34" charset="0"/>
            </a:endParaRPr>
          </a:p>
        </p:txBody>
      </p:sp>
      <p:sp>
        <p:nvSpPr>
          <p:cNvPr id="2784" name="Google Shape;2784;p37"/>
          <p:cNvSpPr txBox="1">
            <a:spLocks noGrp="1"/>
          </p:cNvSpPr>
          <p:nvPr>
            <p:ph type="title" idx="9"/>
          </p:nvPr>
        </p:nvSpPr>
        <p:spPr>
          <a:xfrm>
            <a:off x="876950" y="1825788"/>
            <a:ext cx="588000" cy="371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2785" name="Google Shape;2785;p37"/>
          <p:cNvSpPr txBox="1">
            <a:spLocks noGrp="1"/>
          </p:cNvSpPr>
          <p:nvPr>
            <p:ph type="subTitle" idx="13"/>
          </p:nvPr>
        </p:nvSpPr>
        <p:spPr>
          <a:xfrm>
            <a:off x="5733550" y="1768513"/>
            <a:ext cx="2367300" cy="4698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
                <a:latin typeface="Calibri" panose="020F0502020204030204" pitchFamily="34" charset="0"/>
                <a:cs typeface="Calibri" panose="020F0502020204030204" pitchFamily="34" charset="0"/>
              </a:rPr>
              <a:t>VI PHẠM PHÁP LUẬT VÀ TRÁCH NHIỆM PHÁP LÝ</a:t>
            </a:r>
            <a:endParaRPr>
              <a:latin typeface="Calibri" panose="020F0502020204030204" pitchFamily="34" charset="0"/>
              <a:cs typeface="Calibri" panose="020F0502020204030204" pitchFamily="34" charset="0"/>
            </a:endParaRPr>
          </a:p>
        </p:txBody>
      </p:sp>
      <p:sp>
        <p:nvSpPr>
          <p:cNvPr id="2787" name="Google Shape;2787;p37"/>
          <p:cNvSpPr txBox="1">
            <a:spLocks noGrp="1"/>
          </p:cNvSpPr>
          <p:nvPr>
            <p:ph type="title" idx="15"/>
          </p:nvPr>
        </p:nvSpPr>
        <p:spPr>
          <a:xfrm>
            <a:off x="4814950" y="1825788"/>
            <a:ext cx="588000" cy="371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military uniforms&#10;&#10;Description automatically generated with medium confidence">
            <a:extLst>
              <a:ext uri="{FF2B5EF4-FFF2-40B4-BE49-F238E27FC236}">
                <a16:creationId xmlns:a16="http://schemas.microsoft.com/office/drawing/2014/main" id="{AEED87E8-FC18-184F-BDCE-DEB86FB839CA}"/>
              </a:ext>
            </a:extLst>
          </p:cNvPr>
          <p:cNvPicPr>
            <a:picLocks noChangeAspect="1"/>
          </p:cNvPicPr>
          <p:nvPr/>
        </p:nvPicPr>
        <p:blipFill>
          <a:blip r:embed="rId2"/>
          <a:stretch>
            <a:fillRect/>
          </a:stretch>
        </p:blipFill>
        <p:spPr>
          <a:xfrm>
            <a:off x="5835035" y="781133"/>
            <a:ext cx="2891094" cy="1924643"/>
          </a:xfrm>
          <a:prstGeom prst="rect">
            <a:avLst/>
          </a:prstGeom>
        </p:spPr>
      </p:pic>
      <p:sp>
        <p:nvSpPr>
          <p:cNvPr id="5" name="Rectangle 4">
            <a:extLst>
              <a:ext uri="{FF2B5EF4-FFF2-40B4-BE49-F238E27FC236}">
                <a16:creationId xmlns:a16="http://schemas.microsoft.com/office/drawing/2014/main" id="{461B5705-21BE-944D-B886-CBB31BBCC344}"/>
              </a:ext>
            </a:extLst>
          </p:cNvPr>
          <p:cNvSpPr/>
          <p:nvPr/>
        </p:nvSpPr>
        <p:spPr>
          <a:xfrm>
            <a:off x="422791" y="607292"/>
            <a:ext cx="5063614" cy="125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800">
                <a:solidFill>
                  <a:schemeClr val="accent2">
                    <a:lumMod val="10000"/>
                  </a:schemeClr>
                </a:solidFill>
                <a:latin typeface="Open Sans" panose="020B0606030504020204" pitchFamily="34" charset="0"/>
                <a:ea typeface="Open Sans" panose="020B0606030504020204" pitchFamily="34" charset="0"/>
                <a:cs typeface="Open Sans" panose="020B0606030504020204" pitchFamily="34" charset="0"/>
              </a:rPr>
              <a:t>VD: Vụ án Lê Văn Luyện (18/10/1993) giết cả gia đình 3 người, làm bị thương 1 người và cướp tài sản (xảy ra vào ngày 24/8/2011 tại Bắc Giang).</a:t>
            </a:r>
          </a:p>
        </p:txBody>
      </p:sp>
      <p:sp>
        <p:nvSpPr>
          <p:cNvPr id="6" name="Rectangle 5">
            <a:extLst>
              <a:ext uri="{FF2B5EF4-FFF2-40B4-BE49-F238E27FC236}">
                <a16:creationId xmlns:a16="http://schemas.microsoft.com/office/drawing/2014/main" id="{48D7AD72-7736-BE4A-BCF7-29E4ECAAEF3E}"/>
              </a:ext>
            </a:extLst>
          </p:cNvPr>
          <p:cNvSpPr/>
          <p:nvPr/>
        </p:nvSpPr>
        <p:spPr>
          <a:xfrm>
            <a:off x="422791" y="1995950"/>
            <a:ext cx="5063614" cy="27628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800">
                <a:solidFill>
                  <a:schemeClr val="accent2">
                    <a:lumMod val="10000"/>
                  </a:schemeClr>
                </a:solidFill>
                <a:latin typeface="Open Sans" panose="020B0606030504020204" pitchFamily="34" charset="0"/>
                <a:ea typeface="Open Sans" panose="020B0606030504020204" pitchFamily="34" charset="0"/>
                <a:cs typeface="Open Sans" panose="020B0606030504020204" pitchFamily="34" charset="0"/>
              </a:rPr>
              <a:t>- Tại thời điểm Luyện thực hiện hành vi thì mới 17 tuổi 10 tháng 3 ngày. ( &lt;18 tuổi).</a:t>
            </a:r>
          </a:p>
          <a:p>
            <a:pPr algn="just"/>
            <a:r>
              <a:rPr lang="en-VN" sz="1800">
                <a:solidFill>
                  <a:schemeClr val="accent2">
                    <a:lumMod val="10000"/>
                  </a:schemeClr>
                </a:solidFill>
                <a:latin typeface="Open Sans" panose="020B0606030504020204" pitchFamily="34" charset="0"/>
                <a:ea typeface="Open Sans" panose="020B0606030504020204" pitchFamily="34" charset="0"/>
                <a:cs typeface="Open Sans" panose="020B0606030504020204" pitchFamily="34" charset="0"/>
              </a:rPr>
              <a:t>- Tuy nhiên, luật pháp VN chỉ tử hình đối với trường hợp phạm tội từ đủ 18 tuổi trở lên.</a:t>
            </a:r>
          </a:p>
          <a:p>
            <a:pPr algn="just"/>
            <a:r>
              <a:rPr lang="en-VN" sz="1800">
                <a:solidFill>
                  <a:schemeClr val="accent2">
                    <a:lumMod val="10000"/>
                  </a:schemeClr>
                </a:solidFill>
                <a:latin typeface="Open Sans" panose="020B0606030504020204" pitchFamily="34" charset="0"/>
                <a:ea typeface="Open Sans" panose="020B0606030504020204" pitchFamily="34" charset="0"/>
                <a:cs typeface="Open Sans" panose="020B0606030504020204" pitchFamily="34" charset="0"/>
              </a:rPr>
              <a:t>- Mức phạt cao nhất đối với người vi phạm hình sự khi chưa đủ 18 tuổi là 18 năm tù giam.</a:t>
            </a:r>
          </a:p>
          <a:p>
            <a:pPr algn="just"/>
            <a:r>
              <a:rPr lang="en-VN" sz="1800">
                <a:solidFill>
                  <a:schemeClr val="accent2">
                    <a:lumMod val="10000"/>
                  </a:schemeClr>
                </a:solidFill>
                <a:latin typeface="Open Sans" panose="020B0606030504020204" pitchFamily="34" charset="0"/>
                <a:ea typeface="Open Sans" panose="020B0606030504020204" pitchFamily="34" charset="0"/>
                <a:cs typeface="Open Sans" panose="020B0606030504020204" pitchFamily="34" charset="0"/>
              </a:rPr>
              <a:t>=&gt; Mức án Luyện phải chịu là 18 năm tù giam.</a:t>
            </a:r>
          </a:p>
        </p:txBody>
      </p:sp>
      <p:pic>
        <p:nvPicPr>
          <p:cNvPr id="8" name="Picture 7" descr="A group of people holding a picture&#10;&#10;Description automatically generated with low confidence">
            <a:extLst>
              <a:ext uri="{FF2B5EF4-FFF2-40B4-BE49-F238E27FC236}">
                <a16:creationId xmlns:a16="http://schemas.microsoft.com/office/drawing/2014/main" id="{D9794DB2-E4D4-B044-A3AA-D91E75DC1685}"/>
              </a:ext>
            </a:extLst>
          </p:cNvPr>
          <p:cNvPicPr>
            <a:picLocks noChangeAspect="1"/>
          </p:cNvPicPr>
          <p:nvPr/>
        </p:nvPicPr>
        <p:blipFill>
          <a:blip r:embed="rId3"/>
          <a:stretch>
            <a:fillRect/>
          </a:stretch>
        </p:blipFill>
        <p:spPr>
          <a:xfrm>
            <a:off x="5835035" y="2803756"/>
            <a:ext cx="2891094" cy="1795570"/>
          </a:xfrm>
          <a:prstGeom prst="rect">
            <a:avLst/>
          </a:prstGeom>
        </p:spPr>
      </p:pic>
    </p:spTree>
    <p:extLst>
      <p:ext uri="{BB962C8B-B14F-4D97-AF65-F5344CB8AC3E}">
        <p14:creationId xmlns:p14="http://schemas.microsoft.com/office/powerpoint/2010/main" val="351510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95"/>
        <p:cNvGrpSpPr/>
        <p:nvPr/>
      </p:nvGrpSpPr>
      <p:grpSpPr>
        <a:xfrm>
          <a:off x="0" y="0"/>
          <a:ext cx="0" cy="0"/>
          <a:chOff x="0" y="0"/>
          <a:chExt cx="0" cy="0"/>
        </a:xfrm>
      </p:grpSpPr>
      <p:sp>
        <p:nvSpPr>
          <p:cNvPr id="3896" name="Google Shape;3896;p67"/>
          <p:cNvSpPr txBox="1">
            <a:spLocks noGrp="1"/>
          </p:cNvSpPr>
          <p:nvPr>
            <p:ph type="subTitle" idx="1"/>
          </p:nvPr>
        </p:nvSpPr>
        <p:spPr>
          <a:xfrm>
            <a:off x="4902875" y="1821700"/>
            <a:ext cx="3372430" cy="2229190"/>
          </a:xfrm>
          <a:prstGeom prst="rect">
            <a:avLst/>
          </a:prstGeom>
        </p:spPr>
        <p:txBody>
          <a:bodyPr spcFirstLastPara="1" wrap="square" lIns="91425" tIns="90000" rIns="91425" bIns="91425" anchor="ctr" anchorCtr="0">
            <a:noAutofit/>
          </a:bodyPr>
          <a:lstStyle/>
          <a:p>
            <a:pPr marL="0" lvl="0" indent="0" algn="just"/>
            <a:r>
              <a:rPr lang="en-VN">
                <a:solidFill>
                  <a:schemeClr val="bg1">
                    <a:lumMod val="10000"/>
                  </a:schemeClr>
                </a:solidFill>
              </a:rPr>
              <a:t>KN: Là những hành vi VPPL có mức độ nguy hiểm cho XH thấp hơn tội phạm, xâm phạm các </a:t>
            </a:r>
            <a:r>
              <a:rPr lang="en-VN">
                <a:solidFill>
                  <a:schemeClr val="accent3">
                    <a:lumMod val="75000"/>
                  </a:schemeClr>
                </a:solidFill>
              </a:rPr>
              <a:t>quy tắc quản lý </a:t>
            </a:r>
            <a:r>
              <a:rPr lang="en-VN">
                <a:solidFill>
                  <a:schemeClr val="bg1">
                    <a:lumMod val="10000"/>
                  </a:schemeClr>
                </a:solidFill>
              </a:rPr>
              <a:t>NN. (VD: Luật giao thông đường bộ, luật đô thị, luật hôn nhân và gia đình,…)</a:t>
            </a:r>
            <a:endParaRPr>
              <a:solidFill>
                <a:schemeClr val="bg1">
                  <a:lumMod val="10000"/>
                </a:schemeClr>
              </a:solidFill>
            </a:endParaRPr>
          </a:p>
        </p:txBody>
      </p:sp>
      <p:sp>
        <p:nvSpPr>
          <p:cNvPr id="3897" name="Google Shape;3897;p67"/>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b. VPPL HÀNH CHÍNH</a:t>
            </a:r>
            <a:endParaRPr>
              <a:latin typeface="Calibri" panose="020F0502020204030204" pitchFamily="34" charset="0"/>
              <a:cs typeface="Calibri" panose="020F0502020204030204" pitchFamily="34" charset="0"/>
            </a:endParaRPr>
          </a:p>
        </p:txBody>
      </p:sp>
      <p:grpSp>
        <p:nvGrpSpPr>
          <p:cNvPr id="8" name="Google Shape;3885;p66">
            <a:extLst>
              <a:ext uri="{FF2B5EF4-FFF2-40B4-BE49-F238E27FC236}">
                <a16:creationId xmlns:a16="http://schemas.microsoft.com/office/drawing/2014/main" id="{841BE3AD-9BAF-8C43-B4F7-634D035CEF2C}"/>
              </a:ext>
            </a:extLst>
          </p:cNvPr>
          <p:cNvGrpSpPr/>
          <p:nvPr/>
        </p:nvGrpSpPr>
        <p:grpSpPr>
          <a:xfrm>
            <a:off x="1122496" y="1821700"/>
            <a:ext cx="3372430" cy="2568537"/>
            <a:chOff x="4685010" y="1603986"/>
            <a:chExt cx="3372430" cy="2568537"/>
          </a:xfrm>
        </p:grpSpPr>
        <p:sp>
          <p:nvSpPr>
            <p:cNvPr id="9" name="Google Shape;3886;p66">
              <a:extLst>
                <a:ext uri="{FF2B5EF4-FFF2-40B4-BE49-F238E27FC236}">
                  <a16:creationId xmlns:a16="http://schemas.microsoft.com/office/drawing/2014/main" id="{D9E3453C-8CCA-F245-974F-E0228A3946DA}"/>
                </a:ext>
              </a:extLst>
            </p:cNvPr>
            <p:cNvSpPr/>
            <p:nvPr/>
          </p:nvSpPr>
          <p:spPr>
            <a:xfrm>
              <a:off x="5793973" y="3737585"/>
              <a:ext cx="1151628" cy="43493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accent4"/>
            </a:solidFill>
            <a:ln w="19050" cap="flat" cmpd="sng">
              <a:solidFill>
                <a:schemeClr val="accent1"/>
              </a:solidFill>
              <a:prstDash val="solid"/>
              <a:round/>
              <a:headEnd type="none" w="med" len="med"/>
              <a:tailEnd type="none" w="med" len="med"/>
            </a:ln>
          </p:spPr>
        </p:sp>
        <p:sp>
          <p:nvSpPr>
            <p:cNvPr id="10" name="Google Shape;3887;p66">
              <a:extLst>
                <a:ext uri="{FF2B5EF4-FFF2-40B4-BE49-F238E27FC236}">
                  <a16:creationId xmlns:a16="http://schemas.microsoft.com/office/drawing/2014/main" id="{890954F9-EB81-5042-8F59-15B5DD3B3776}"/>
                </a:ext>
              </a:extLst>
            </p:cNvPr>
            <p:cNvSpPr/>
            <p:nvPr/>
          </p:nvSpPr>
          <p:spPr>
            <a:xfrm>
              <a:off x="4685010" y="1603986"/>
              <a:ext cx="3372430" cy="2133650"/>
            </a:xfrm>
            <a:prstGeom prst="roundRect">
              <a:avLst>
                <a:gd name="adj" fmla="val 3857"/>
              </a:avLst>
            </a:pr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88;p66">
              <a:extLst>
                <a:ext uri="{FF2B5EF4-FFF2-40B4-BE49-F238E27FC236}">
                  <a16:creationId xmlns:a16="http://schemas.microsoft.com/office/drawing/2014/main" id="{C5063454-C238-5A45-8B24-3F7C05B9FA1D}"/>
                </a:ext>
              </a:extLst>
            </p:cNvPr>
            <p:cNvSpPr/>
            <p:nvPr/>
          </p:nvSpPr>
          <p:spPr>
            <a:xfrm>
              <a:off x="4707939" y="1627229"/>
              <a:ext cx="3326642" cy="2087108"/>
            </a:xfrm>
            <a:prstGeom prst="roundRect">
              <a:avLst>
                <a:gd name="adj" fmla="val 328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889;p66">
              <a:extLst>
                <a:ext uri="{FF2B5EF4-FFF2-40B4-BE49-F238E27FC236}">
                  <a16:creationId xmlns:a16="http://schemas.microsoft.com/office/drawing/2014/main" id="{EDC7D8C0-ABA4-374B-9653-CEF6A8B31056}"/>
                </a:ext>
              </a:extLst>
            </p:cNvPr>
            <p:cNvSpPr/>
            <p:nvPr/>
          </p:nvSpPr>
          <p:spPr>
            <a:xfrm>
              <a:off x="4800860" y="1711722"/>
              <a:ext cx="3143492" cy="1916788"/>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Google Shape;3890;p66">
              <a:extLst>
                <a:ext uri="{FF2B5EF4-FFF2-40B4-BE49-F238E27FC236}">
                  <a16:creationId xmlns:a16="http://schemas.microsoft.com/office/drawing/2014/main" id="{A00370DB-6576-034F-AD66-9F852CF5C18D}"/>
                </a:ext>
              </a:extLst>
            </p:cNvPr>
            <p:cNvCxnSpPr/>
            <p:nvPr/>
          </p:nvCxnSpPr>
          <p:spPr>
            <a:xfrm>
              <a:off x="5806419" y="4131362"/>
              <a:ext cx="1134877" cy="0"/>
            </a:xfrm>
            <a:prstGeom prst="straightConnector1">
              <a:avLst/>
            </a:prstGeom>
            <a:noFill/>
            <a:ln w="19050" cap="flat" cmpd="sng">
              <a:solidFill>
                <a:schemeClr val="accent1"/>
              </a:solidFill>
              <a:prstDash val="solid"/>
              <a:round/>
              <a:headEnd type="none" w="med" len="med"/>
              <a:tailEnd type="none" w="med" len="med"/>
            </a:ln>
          </p:spPr>
        </p:cxnSp>
      </p:grpSp>
      <p:pic>
        <p:nvPicPr>
          <p:cNvPr id="3" name="Picture 2" descr="A group of people on a motorcycle&#10;&#10;Description automatically generated with medium confidence">
            <a:extLst>
              <a:ext uri="{FF2B5EF4-FFF2-40B4-BE49-F238E27FC236}">
                <a16:creationId xmlns:a16="http://schemas.microsoft.com/office/drawing/2014/main" id="{FAC5349D-3947-D44F-868E-9E5FC2D791FC}"/>
              </a:ext>
            </a:extLst>
          </p:cNvPr>
          <p:cNvPicPr>
            <a:picLocks noChangeAspect="1"/>
          </p:cNvPicPr>
          <p:nvPr/>
        </p:nvPicPr>
        <p:blipFill rotWithShape="1">
          <a:blip r:embed="rId3"/>
          <a:srcRect l="11484" t="6556" r="9880" b="1691"/>
          <a:stretch/>
        </p:blipFill>
        <p:spPr>
          <a:xfrm>
            <a:off x="1238346" y="1942457"/>
            <a:ext cx="3143492" cy="1916788"/>
          </a:xfrm>
          <a:prstGeom prst="rect">
            <a:avLst/>
          </a:prstGeom>
        </p:spPr>
      </p:pic>
    </p:spTree>
    <p:extLst>
      <p:ext uri="{BB962C8B-B14F-4D97-AF65-F5344CB8AC3E}">
        <p14:creationId xmlns:p14="http://schemas.microsoft.com/office/powerpoint/2010/main" val="2877685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532BEF0-31D7-AF43-9452-669323563B95}"/>
              </a:ext>
            </a:extLst>
          </p:cNvPr>
          <p:cNvSpPr/>
          <p:nvPr/>
        </p:nvSpPr>
        <p:spPr>
          <a:xfrm>
            <a:off x="1838631" y="1661652"/>
            <a:ext cx="2231923" cy="28710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2400" indent="0" algn="just" fontAlgn="base">
              <a:buNone/>
            </a:pPr>
            <a:r>
              <a:rPr lang="vi-VN" sz="1800">
                <a:solidFill>
                  <a:schemeClr val="accent2">
                    <a:lumMod val="25000"/>
                  </a:schemeClr>
                </a:solidFill>
              </a:rPr>
              <a:t>+ Từ đủ 14 tuổi đến dưới 16 tuổi bị xử phạt hành chính về vi phạm hành chính do cố ý.</a:t>
            </a:r>
          </a:p>
        </p:txBody>
      </p:sp>
      <p:sp>
        <p:nvSpPr>
          <p:cNvPr id="5" name="Rounded Rectangle 4">
            <a:extLst>
              <a:ext uri="{FF2B5EF4-FFF2-40B4-BE49-F238E27FC236}">
                <a16:creationId xmlns:a16="http://schemas.microsoft.com/office/drawing/2014/main" id="{1B0F149F-E7B1-2F43-96B2-172608EE7318}"/>
              </a:ext>
            </a:extLst>
          </p:cNvPr>
          <p:cNvSpPr/>
          <p:nvPr/>
        </p:nvSpPr>
        <p:spPr>
          <a:xfrm>
            <a:off x="4862054" y="1661652"/>
            <a:ext cx="2231923" cy="28710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2400" indent="0" algn="just" fontAlgn="base">
              <a:buNone/>
            </a:pPr>
            <a:r>
              <a:rPr lang="vi-VN" sz="1800">
                <a:solidFill>
                  <a:schemeClr val="accent2">
                    <a:lumMod val="25000"/>
                  </a:schemeClr>
                </a:solidFill>
              </a:rPr>
              <a:t>+ Từ đủ 16 tuổi trở lên bị xử phạt hành chính về mọi vi phạm hành chính do mình gây ra.</a:t>
            </a:r>
          </a:p>
        </p:txBody>
      </p:sp>
      <p:sp>
        <p:nvSpPr>
          <p:cNvPr id="8" name="Google Shape;3897;p67">
            <a:extLst>
              <a:ext uri="{FF2B5EF4-FFF2-40B4-BE49-F238E27FC236}">
                <a16:creationId xmlns:a16="http://schemas.microsoft.com/office/drawing/2014/main" id="{D42A21FD-CD3E-1B45-B4AB-94D403B03BC5}"/>
              </a:ext>
            </a:extLst>
          </p:cNvPr>
          <p:cNvSpPr txBox="1">
            <a:spLocks noGrp="1"/>
          </p:cNvSpPr>
          <p:nvPr>
            <p:ph type="title" idx="4294967295"/>
          </p:nvPr>
        </p:nvSpPr>
        <p:spPr>
          <a:xfrm>
            <a:off x="719999" y="445025"/>
            <a:ext cx="7765239" cy="872498"/>
          </a:xfrm>
          <a:prstGeom prst="rect">
            <a:avLst/>
          </a:prstGeom>
          <a:solidFill>
            <a:schemeClr val="accent2">
              <a:lumMod val="90000"/>
            </a:schemeClr>
          </a:solidFill>
          <a:ln w="28575">
            <a:solidFill>
              <a:schemeClr val="accent2">
                <a:lumMod val="25000"/>
              </a:schemeClr>
            </a:solidFill>
          </a:ln>
        </p:spPr>
        <p:txBody>
          <a:bodyPr spcFirstLastPara="1" wrap="square" lIns="0" tIns="0" rIns="0" bIns="0" anchor="ctr" anchorCtr="0">
            <a:noAutofit/>
          </a:bodyPr>
          <a:lstStyle/>
          <a:p>
            <a:pPr lvl="0"/>
            <a:r>
              <a:rPr lang="en" sz="2400" b="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TNPL:</a:t>
            </a:r>
            <a:r>
              <a:rPr lang="en-VN" sz="2400" b="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 Người vi phạm phải chịu TN hành chính theo quy định của PL (phạt tiền).</a:t>
            </a:r>
            <a:endParaRPr sz="2400" b="0">
              <a:latin typeface="Open Sans" panose="020B0606030504020204" pitchFamily="34" charset="0"/>
              <a:ea typeface="Open Sans" panose="020B0606030504020204" pitchFamily="34" charset="0"/>
              <a:cs typeface="Open Sans" panose="020B0606030504020204" pitchFamily="34" charset="0"/>
            </a:endParaRPr>
          </a:p>
        </p:txBody>
      </p:sp>
      <p:cxnSp>
        <p:nvCxnSpPr>
          <p:cNvPr id="3" name="Straight Arrow Connector 2">
            <a:extLst>
              <a:ext uri="{FF2B5EF4-FFF2-40B4-BE49-F238E27FC236}">
                <a16:creationId xmlns:a16="http://schemas.microsoft.com/office/drawing/2014/main" id="{7DBF4924-EDA2-3D42-8192-89A1659AD3C7}"/>
              </a:ext>
            </a:extLst>
          </p:cNvPr>
          <p:cNvCxnSpPr>
            <a:cxnSpLocks/>
            <a:stCxn id="8" idx="2"/>
            <a:endCxn id="5" idx="0"/>
          </p:cNvCxnSpPr>
          <p:nvPr/>
        </p:nvCxnSpPr>
        <p:spPr>
          <a:xfrm>
            <a:off x="4602619" y="1317523"/>
            <a:ext cx="1375397" cy="344129"/>
          </a:xfrm>
          <a:prstGeom prst="straightConnector1">
            <a:avLst/>
          </a:prstGeom>
          <a:ln w="28575">
            <a:solidFill>
              <a:schemeClr val="accent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51B491C-D6E2-5A4A-8A8B-6AF03390E9DA}"/>
              </a:ext>
            </a:extLst>
          </p:cNvPr>
          <p:cNvCxnSpPr>
            <a:cxnSpLocks/>
            <a:stCxn id="8" idx="2"/>
            <a:endCxn id="4" idx="0"/>
          </p:cNvCxnSpPr>
          <p:nvPr/>
        </p:nvCxnSpPr>
        <p:spPr>
          <a:xfrm flipH="1">
            <a:off x="2954593" y="1317523"/>
            <a:ext cx="1648026" cy="344129"/>
          </a:xfrm>
          <a:prstGeom prst="straightConnector1">
            <a:avLst/>
          </a:prstGeom>
          <a:ln w="28575">
            <a:solidFill>
              <a:schemeClr val="accent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873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1B5705-21BE-944D-B886-CBB31BBCC344}"/>
              </a:ext>
            </a:extLst>
          </p:cNvPr>
          <p:cNvSpPr/>
          <p:nvPr/>
        </p:nvSpPr>
        <p:spPr>
          <a:xfrm>
            <a:off x="422791" y="607292"/>
            <a:ext cx="5063614" cy="125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800">
                <a:solidFill>
                  <a:schemeClr val="accent2">
                    <a:lumMod val="10000"/>
                  </a:schemeClr>
                </a:solidFill>
                <a:latin typeface="Open Sans" panose="020B0606030504020204" pitchFamily="34" charset="0"/>
                <a:ea typeface="Open Sans" panose="020B0606030504020204" pitchFamily="34" charset="0"/>
                <a:cs typeface="Open Sans" panose="020B0606030504020204" pitchFamily="34" charset="0"/>
              </a:rPr>
              <a:t>VD: Điều khiển xe mô tô, xe gắn máy khi chưa đủ tuổi.</a:t>
            </a:r>
          </a:p>
        </p:txBody>
      </p:sp>
      <p:sp>
        <p:nvSpPr>
          <p:cNvPr id="6" name="Rectangle 5">
            <a:extLst>
              <a:ext uri="{FF2B5EF4-FFF2-40B4-BE49-F238E27FC236}">
                <a16:creationId xmlns:a16="http://schemas.microsoft.com/office/drawing/2014/main" id="{48D7AD72-7736-BE4A-BCF7-29E4ECAAEF3E}"/>
              </a:ext>
            </a:extLst>
          </p:cNvPr>
          <p:cNvSpPr/>
          <p:nvPr/>
        </p:nvSpPr>
        <p:spPr>
          <a:xfrm>
            <a:off x="422791" y="1995950"/>
            <a:ext cx="5063614" cy="27628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0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rPr>
              <a:t>Trong trường hợp này, người vi phạm có thể bị phạt:</a:t>
            </a:r>
          </a:p>
          <a:p>
            <a:pPr algn="just"/>
            <a:r>
              <a:rPr lang="vi-VN" sz="160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rPr>
              <a:t>- Cảnh cáo với học sinh từ đủ 14 tuổi đến dưới 16 tuổi điều khiển xe mô tô, xe gắn máy, xe máy điện (khoản 1 Điều 21).</a:t>
            </a:r>
          </a:p>
          <a:p>
            <a:pPr algn="just"/>
            <a:r>
              <a:rPr lang="vi-VN" sz="160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rPr>
              <a:t>- Phạt tiền từ 400.000 đồng - 600.000 đồng với học sinh từ đủ 16 tuổi đến dưới 18 tuổi điều khiển xe mô tô có dung tích xi lanh từ 50 cm</a:t>
            </a:r>
            <a:r>
              <a:rPr lang="vi-VN" sz="1600" baseline="3000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rPr>
              <a:t>3</a:t>
            </a:r>
            <a:r>
              <a:rPr lang="vi-VN" sz="160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rPr>
              <a:t> trở lên (điểm a khoản 4 Điều 21).</a:t>
            </a:r>
          </a:p>
        </p:txBody>
      </p:sp>
      <p:pic>
        <p:nvPicPr>
          <p:cNvPr id="3" name="Picture 2" descr="A group of people riding motorcycles&#10;&#10;Description automatically generated with medium confidence">
            <a:extLst>
              <a:ext uri="{FF2B5EF4-FFF2-40B4-BE49-F238E27FC236}">
                <a16:creationId xmlns:a16="http://schemas.microsoft.com/office/drawing/2014/main" id="{55AD7973-69C6-ED4D-BCDB-DC0B29480155}"/>
              </a:ext>
            </a:extLst>
          </p:cNvPr>
          <p:cNvPicPr>
            <a:picLocks noChangeAspect="1"/>
          </p:cNvPicPr>
          <p:nvPr/>
        </p:nvPicPr>
        <p:blipFill>
          <a:blip r:embed="rId2"/>
          <a:stretch>
            <a:fillRect/>
          </a:stretch>
        </p:blipFill>
        <p:spPr>
          <a:xfrm>
            <a:off x="5922500" y="607292"/>
            <a:ext cx="2641395" cy="1951654"/>
          </a:xfrm>
          <a:prstGeom prst="rect">
            <a:avLst/>
          </a:prstGeom>
        </p:spPr>
      </p:pic>
      <p:pic>
        <p:nvPicPr>
          <p:cNvPr id="9" name="Picture 8" descr="A group of people riding a motorcycle&#10;&#10;Description automatically generated with medium confidence">
            <a:extLst>
              <a:ext uri="{FF2B5EF4-FFF2-40B4-BE49-F238E27FC236}">
                <a16:creationId xmlns:a16="http://schemas.microsoft.com/office/drawing/2014/main" id="{ADC8228E-4115-BB4D-8477-B7D7EF1A5844}"/>
              </a:ext>
            </a:extLst>
          </p:cNvPr>
          <p:cNvPicPr>
            <a:picLocks noChangeAspect="1"/>
          </p:cNvPicPr>
          <p:nvPr/>
        </p:nvPicPr>
        <p:blipFill>
          <a:blip r:embed="rId3"/>
          <a:stretch>
            <a:fillRect/>
          </a:stretch>
        </p:blipFill>
        <p:spPr>
          <a:xfrm>
            <a:off x="5922501" y="2705711"/>
            <a:ext cx="2641395" cy="1925283"/>
          </a:xfrm>
          <a:prstGeom prst="rect">
            <a:avLst/>
          </a:prstGeom>
        </p:spPr>
      </p:pic>
    </p:spTree>
    <p:extLst>
      <p:ext uri="{BB962C8B-B14F-4D97-AF65-F5344CB8AC3E}">
        <p14:creationId xmlns:p14="http://schemas.microsoft.com/office/powerpoint/2010/main" val="428542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DAFD8979-6B9F-8C49-8127-22ACE9461D50}"/>
              </a:ext>
            </a:extLst>
          </p:cNvPr>
          <p:cNvSpPr/>
          <p:nvPr/>
        </p:nvSpPr>
        <p:spPr>
          <a:xfrm>
            <a:off x="2064775" y="310331"/>
            <a:ext cx="4906296" cy="2364043"/>
          </a:xfrm>
          <a:prstGeom prst="cloud">
            <a:avLst/>
          </a:prstGeom>
          <a:solidFill>
            <a:schemeClr val="accent2"/>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800">
                <a:solidFill>
                  <a:schemeClr val="accent2">
                    <a:lumMod val="10000"/>
                  </a:schemeClr>
                </a:solidFill>
              </a:rPr>
              <a:t>SẢN XUẤT HÀNG GIẢ THÌ VI PHẠM HÀNH CHÍNH </a:t>
            </a:r>
          </a:p>
          <a:p>
            <a:pPr algn="ctr"/>
            <a:r>
              <a:rPr lang="en-VN" sz="1800">
                <a:solidFill>
                  <a:schemeClr val="accent2">
                    <a:lumMod val="10000"/>
                  </a:schemeClr>
                </a:solidFill>
              </a:rPr>
              <a:t>HAY HÌNH SỰ?</a:t>
            </a:r>
          </a:p>
        </p:txBody>
      </p:sp>
      <p:sp>
        <p:nvSpPr>
          <p:cNvPr id="4" name="Pentagon 3">
            <a:extLst>
              <a:ext uri="{FF2B5EF4-FFF2-40B4-BE49-F238E27FC236}">
                <a16:creationId xmlns:a16="http://schemas.microsoft.com/office/drawing/2014/main" id="{594ABDAF-36CB-D54F-A214-2FBB12B480FB}"/>
              </a:ext>
            </a:extLst>
          </p:cNvPr>
          <p:cNvSpPr/>
          <p:nvPr/>
        </p:nvSpPr>
        <p:spPr>
          <a:xfrm>
            <a:off x="1091381" y="2900514"/>
            <a:ext cx="3577035" cy="1465009"/>
          </a:xfrm>
          <a:prstGeom prst="homePlate">
            <a:avLst/>
          </a:prstGeom>
          <a:solidFill>
            <a:schemeClr val="accent2">
              <a:lumMod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600">
                <a:solidFill>
                  <a:schemeClr val="tx2"/>
                </a:solidFill>
                <a:latin typeface="Open Sans" panose="020B0606030504020204" pitchFamily="34" charset="0"/>
                <a:ea typeface="Open Sans" panose="020B0606030504020204" pitchFamily="34" charset="0"/>
                <a:cs typeface="Open Sans" panose="020B0606030504020204" pitchFamily="34" charset="0"/>
              </a:rPr>
              <a:t>Sản xuất hàng giả có trị giá dưới 30.000.000 đồng thì bị xử phạt hành chính.</a:t>
            </a:r>
          </a:p>
        </p:txBody>
      </p:sp>
      <p:sp>
        <p:nvSpPr>
          <p:cNvPr id="5" name="Pentagon 4">
            <a:extLst>
              <a:ext uri="{FF2B5EF4-FFF2-40B4-BE49-F238E27FC236}">
                <a16:creationId xmlns:a16="http://schemas.microsoft.com/office/drawing/2014/main" id="{06CB9E61-E93C-F146-B0DD-AA27A89E9E1A}"/>
              </a:ext>
            </a:extLst>
          </p:cNvPr>
          <p:cNvSpPr/>
          <p:nvPr/>
        </p:nvSpPr>
        <p:spPr>
          <a:xfrm flipH="1">
            <a:off x="4326193" y="2900514"/>
            <a:ext cx="3470788" cy="1465009"/>
          </a:xfrm>
          <a:prstGeom prst="homePlate">
            <a:avLst/>
          </a:prstGeom>
          <a:solidFill>
            <a:schemeClr val="accent2">
              <a:lumMod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6838" algn="just"/>
            <a:r>
              <a:rPr lang="en-VN" sz="1600">
                <a:solidFill>
                  <a:schemeClr val="tx2"/>
                </a:solidFill>
                <a:latin typeface="Open Sans" panose="020B0606030504020204" pitchFamily="34" charset="0"/>
                <a:ea typeface="Open Sans" panose="020B0606030504020204" pitchFamily="34" charset="0"/>
                <a:cs typeface="Open Sans" panose="020B0606030504020204" pitchFamily="34" charset="0"/>
              </a:rPr>
              <a:t>Sản xuất hàng giả có trị giá từ 30.000.000 đồng trở lên thì bị xử phạt hình sự theo bộ luật Hình sự.</a:t>
            </a:r>
          </a:p>
        </p:txBody>
      </p:sp>
    </p:spTree>
    <p:extLst>
      <p:ext uri="{BB962C8B-B14F-4D97-AF65-F5344CB8AC3E}">
        <p14:creationId xmlns:p14="http://schemas.microsoft.com/office/powerpoint/2010/main" val="375595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5"/>
        <p:cNvGrpSpPr/>
        <p:nvPr/>
      </p:nvGrpSpPr>
      <p:grpSpPr>
        <a:xfrm>
          <a:off x="0" y="0"/>
          <a:ext cx="0" cy="0"/>
          <a:chOff x="0" y="0"/>
          <a:chExt cx="0" cy="0"/>
        </a:xfrm>
      </p:grpSpPr>
      <p:sp>
        <p:nvSpPr>
          <p:cNvPr id="3896" name="Google Shape;3896;p67"/>
          <p:cNvSpPr txBox="1">
            <a:spLocks noGrp="1"/>
          </p:cNvSpPr>
          <p:nvPr>
            <p:ph type="subTitle" idx="1"/>
          </p:nvPr>
        </p:nvSpPr>
        <p:spPr>
          <a:xfrm>
            <a:off x="4902875" y="2005050"/>
            <a:ext cx="3254100" cy="1766400"/>
          </a:xfrm>
          <a:prstGeom prst="rect">
            <a:avLst/>
          </a:prstGeom>
        </p:spPr>
        <p:txBody>
          <a:bodyPr spcFirstLastPara="1" wrap="square" lIns="91425" tIns="90000" rIns="91425" bIns="91425" anchor="ctr" anchorCtr="0">
            <a:noAutofit/>
          </a:bodyPr>
          <a:lstStyle/>
          <a:p>
            <a:pPr marL="0" lvl="0" indent="0" algn="just"/>
            <a:r>
              <a:rPr lang="en-VN">
                <a:solidFill>
                  <a:schemeClr val="bg1">
                    <a:lumMod val="10000"/>
                  </a:schemeClr>
                </a:solidFill>
              </a:rPr>
              <a:t>Là hành vi VPPL xâm phạm đến các quan hệ tài sản (quan hệ tài sản, quan hệ hợp đồng,…) và quan hệ nhân thân (liên quan đến các quyền nhân thân). </a:t>
            </a:r>
            <a:endParaRPr>
              <a:solidFill>
                <a:schemeClr val="bg1">
                  <a:lumMod val="10000"/>
                </a:schemeClr>
              </a:solidFill>
            </a:endParaRPr>
          </a:p>
        </p:txBody>
      </p:sp>
      <p:sp>
        <p:nvSpPr>
          <p:cNvPr id="3897" name="Google Shape;3897;p67"/>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c. VPPL DÂN SỰ</a:t>
            </a:r>
            <a:endParaRPr>
              <a:latin typeface="Calibri" panose="020F0502020204030204" pitchFamily="34" charset="0"/>
              <a:cs typeface="Calibri" panose="020F0502020204030204" pitchFamily="34" charset="0"/>
            </a:endParaRPr>
          </a:p>
        </p:txBody>
      </p:sp>
      <p:grpSp>
        <p:nvGrpSpPr>
          <p:cNvPr id="8" name="Google Shape;3885;p66">
            <a:extLst>
              <a:ext uri="{FF2B5EF4-FFF2-40B4-BE49-F238E27FC236}">
                <a16:creationId xmlns:a16="http://schemas.microsoft.com/office/drawing/2014/main" id="{A069FAFA-B445-264F-AB14-8387B1CDCF03}"/>
              </a:ext>
            </a:extLst>
          </p:cNvPr>
          <p:cNvGrpSpPr/>
          <p:nvPr/>
        </p:nvGrpSpPr>
        <p:grpSpPr>
          <a:xfrm>
            <a:off x="1089839" y="1832586"/>
            <a:ext cx="3372430" cy="2568537"/>
            <a:chOff x="4685010" y="1603986"/>
            <a:chExt cx="3372430" cy="2568537"/>
          </a:xfrm>
        </p:grpSpPr>
        <p:sp>
          <p:nvSpPr>
            <p:cNvPr id="9" name="Google Shape;3886;p66">
              <a:extLst>
                <a:ext uri="{FF2B5EF4-FFF2-40B4-BE49-F238E27FC236}">
                  <a16:creationId xmlns:a16="http://schemas.microsoft.com/office/drawing/2014/main" id="{CE7AE12A-293B-CB4A-A1C6-B9CA2B6E5C82}"/>
                </a:ext>
              </a:extLst>
            </p:cNvPr>
            <p:cNvSpPr/>
            <p:nvPr/>
          </p:nvSpPr>
          <p:spPr>
            <a:xfrm>
              <a:off x="5793973" y="3737585"/>
              <a:ext cx="1151628" cy="43493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accent4"/>
            </a:solidFill>
            <a:ln w="19050" cap="flat" cmpd="sng">
              <a:solidFill>
                <a:schemeClr val="accent1"/>
              </a:solidFill>
              <a:prstDash val="solid"/>
              <a:round/>
              <a:headEnd type="none" w="med" len="med"/>
              <a:tailEnd type="none" w="med" len="med"/>
            </a:ln>
          </p:spPr>
        </p:sp>
        <p:sp>
          <p:nvSpPr>
            <p:cNvPr id="10" name="Google Shape;3887;p66">
              <a:extLst>
                <a:ext uri="{FF2B5EF4-FFF2-40B4-BE49-F238E27FC236}">
                  <a16:creationId xmlns:a16="http://schemas.microsoft.com/office/drawing/2014/main" id="{D0C3E267-4953-3345-A3CC-F7D27A367B2C}"/>
                </a:ext>
              </a:extLst>
            </p:cNvPr>
            <p:cNvSpPr/>
            <p:nvPr/>
          </p:nvSpPr>
          <p:spPr>
            <a:xfrm>
              <a:off x="4685010" y="1603986"/>
              <a:ext cx="3372430" cy="2133650"/>
            </a:xfrm>
            <a:prstGeom prst="roundRect">
              <a:avLst>
                <a:gd name="adj" fmla="val 3857"/>
              </a:avLst>
            </a:pr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88;p66">
              <a:extLst>
                <a:ext uri="{FF2B5EF4-FFF2-40B4-BE49-F238E27FC236}">
                  <a16:creationId xmlns:a16="http://schemas.microsoft.com/office/drawing/2014/main" id="{59BADEDE-575F-5A49-823E-7944FA0788B7}"/>
                </a:ext>
              </a:extLst>
            </p:cNvPr>
            <p:cNvSpPr/>
            <p:nvPr/>
          </p:nvSpPr>
          <p:spPr>
            <a:xfrm>
              <a:off x="4707939" y="1627229"/>
              <a:ext cx="3326642" cy="2087108"/>
            </a:xfrm>
            <a:prstGeom prst="roundRect">
              <a:avLst>
                <a:gd name="adj" fmla="val 328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889;p66">
              <a:extLst>
                <a:ext uri="{FF2B5EF4-FFF2-40B4-BE49-F238E27FC236}">
                  <a16:creationId xmlns:a16="http://schemas.microsoft.com/office/drawing/2014/main" id="{237BFF5D-F5C5-A84F-B6DC-B3B8EE700B85}"/>
                </a:ext>
              </a:extLst>
            </p:cNvPr>
            <p:cNvSpPr/>
            <p:nvPr/>
          </p:nvSpPr>
          <p:spPr>
            <a:xfrm>
              <a:off x="4800860" y="1711722"/>
              <a:ext cx="3143492" cy="1916788"/>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Google Shape;3890;p66">
              <a:extLst>
                <a:ext uri="{FF2B5EF4-FFF2-40B4-BE49-F238E27FC236}">
                  <a16:creationId xmlns:a16="http://schemas.microsoft.com/office/drawing/2014/main" id="{4E8EA6E8-BA29-224B-8249-8131DA0912FE}"/>
                </a:ext>
              </a:extLst>
            </p:cNvPr>
            <p:cNvCxnSpPr/>
            <p:nvPr/>
          </p:nvCxnSpPr>
          <p:spPr>
            <a:xfrm>
              <a:off x="5806419" y="4131362"/>
              <a:ext cx="1134877" cy="0"/>
            </a:xfrm>
            <a:prstGeom prst="straightConnector1">
              <a:avLst/>
            </a:prstGeom>
            <a:noFill/>
            <a:ln w="19050" cap="flat" cmpd="sng">
              <a:solidFill>
                <a:schemeClr val="accent1"/>
              </a:solidFill>
              <a:prstDash val="solid"/>
              <a:round/>
              <a:headEnd type="none" w="med" len="med"/>
              <a:tailEnd type="none" w="med" len="med"/>
            </a:ln>
          </p:spPr>
        </p:cxnSp>
      </p:grpSp>
      <p:pic>
        <p:nvPicPr>
          <p:cNvPr id="3" name="Picture 2" descr="Text&#10;&#10;Description automatically generated">
            <a:extLst>
              <a:ext uri="{FF2B5EF4-FFF2-40B4-BE49-F238E27FC236}">
                <a16:creationId xmlns:a16="http://schemas.microsoft.com/office/drawing/2014/main" id="{B3582E4E-2562-F144-B244-12451A600723}"/>
              </a:ext>
            </a:extLst>
          </p:cNvPr>
          <p:cNvPicPr>
            <a:picLocks noChangeAspect="1"/>
          </p:cNvPicPr>
          <p:nvPr/>
        </p:nvPicPr>
        <p:blipFill>
          <a:blip r:embed="rId3"/>
          <a:stretch>
            <a:fillRect/>
          </a:stretch>
        </p:blipFill>
        <p:spPr>
          <a:xfrm>
            <a:off x="1205688" y="1940322"/>
            <a:ext cx="3143491" cy="1927243"/>
          </a:xfrm>
          <a:prstGeom prst="rect">
            <a:avLst/>
          </a:prstGeom>
        </p:spPr>
      </p:pic>
    </p:spTree>
    <p:extLst>
      <p:ext uri="{BB962C8B-B14F-4D97-AF65-F5344CB8AC3E}">
        <p14:creationId xmlns:p14="http://schemas.microsoft.com/office/powerpoint/2010/main" val="3065193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532BEF0-31D7-AF43-9452-669323563B95}"/>
              </a:ext>
            </a:extLst>
          </p:cNvPr>
          <p:cNvSpPr/>
          <p:nvPr/>
        </p:nvSpPr>
        <p:spPr>
          <a:xfrm>
            <a:off x="1307057" y="1644797"/>
            <a:ext cx="2828530" cy="28710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6838" algn="just" fontAlgn="base">
              <a:buNone/>
            </a:pPr>
            <a:r>
              <a:rPr lang="vi-VN" sz="1800">
                <a:solidFill>
                  <a:schemeClr val="accent2">
                    <a:lumMod val="25000"/>
                  </a:schemeClr>
                </a:solidFill>
              </a:rPr>
              <a:t>+ Người vi phạm phải chịu trách nhiệm dân sự, chịu các biện pháp nhằm khôi phục lại tình trạng ban đầu của các quyền dân sự bị vi phạm.</a:t>
            </a:r>
          </a:p>
        </p:txBody>
      </p:sp>
      <p:sp>
        <p:nvSpPr>
          <p:cNvPr id="5" name="Rounded Rectangle 4">
            <a:extLst>
              <a:ext uri="{FF2B5EF4-FFF2-40B4-BE49-F238E27FC236}">
                <a16:creationId xmlns:a16="http://schemas.microsoft.com/office/drawing/2014/main" id="{1B0F149F-E7B1-2F43-96B2-172608EE7318}"/>
              </a:ext>
            </a:extLst>
          </p:cNvPr>
          <p:cNvSpPr/>
          <p:nvPr/>
        </p:nvSpPr>
        <p:spPr>
          <a:xfrm>
            <a:off x="5008412" y="1644797"/>
            <a:ext cx="2828531" cy="28710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gn="just" fontAlgn="base">
              <a:buNone/>
            </a:pPr>
            <a:r>
              <a:rPr lang="vi-VN" sz="1800">
                <a:solidFill>
                  <a:schemeClr val="accent2">
                    <a:lumMod val="25000"/>
                  </a:schemeClr>
                </a:solidFill>
              </a:rPr>
              <a:t>+ Từ đủ 6 tuổi đến chưa đủ 18 tuổi tham gia vào các giao dịch dân sự phải được người đại diện theo pháp luật đồng ý.</a:t>
            </a:r>
          </a:p>
        </p:txBody>
      </p:sp>
      <p:sp>
        <p:nvSpPr>
          <p:cNvPr id="8" name="Google Shape;3897;p67">
            <a:extLst>
              <a:ext uri="{FF2B5EF4-FFF2-40B4-BE49-F238E27FC236}">
                <a16:creationId xmlns:a16="http://schemas.microsoft.com/office/drawing/2014/main" id="{D42A21FD-CD3E-1B45-B4AB-94D403B03BC5}"/>
              </a:ext>
            </a:extLst>
          </p:cNvPr>
          <p:cNvSpPr txBox="1">
            <a:spLocks noGrp="1"/>
          </p:cNvSpPr>
          <p:nvPr>
            <p:ph type="title" idx="4294967295"/>
          </p:nvPr>
        </p:nvSpPr>
        <p:spPr>
          <a:xfrm>
            <a:off x="1307057" y="357940"/>
            <a:ext cx="6529886" cy="572700"/>
          </a:xfrm>
          <a:prstGeom prst="rect">
            <a:avLst/>
          </a:prstGeom>
          <a:solidFill>
            <a:schemeClr val="accent2">
              <a:lumMod val="90000"/>
            </a:schemeClr>
          </a:solidFill>
          <a:ln>
            <a:solidFill>
              <a:schemeClr val="accent2">
                <a:lumMod val="10000"/>
              </a:schemeClr>
            </a:solidFill>
          </a:ln>
        </p:spPr>
        <p:txBody>
          <a:bodyPr spcFirstLastPara="1" wrap="square" lIns="0" tIns="0" rIns="0" bIns="0" anchor="ctr" anchorCtr="0">
            <a:noAutofit/>
          </a:bodyPr>
          <a:lstStyle/>
          <a:p>
            <a:pPr lvl="0"/>
            <a:r>
              <a:rPr lang="en" sz="2400" b="0">
                <a:latin typeface="Open Sans" panose="020B0606030504020204" pitchFamily="34" charset="0"/>
                <a:ea typeface="Open Sans" panose="020B0606030504020204" pitchFamily="34" charset="0"/>
                <a:cs typeface="Open Sans" panose="020B0606030504020204" pitchFamily="34" charset="0"/>
              </a:rPr>
              <a:t>TNPL: </a:t>
            </a:r>
            <a:r>
              <a:rPr lang="en-VN" sz="2400" b="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Người VP phải chịu TN dân sự.</a:t>
            </a:r>
            <a:endParaRPr sz="2400" b="0">
              <a:latin typeface="Open Sans" panose="020B0606030504020204" pitchFamily="34" charset="0"/>
              <a:ea typeface="Open Sans" panose="020B0606030504020204" pitchFamily="34" charset="0"/>
              <a:cs typeface="Open Sans" panose="020B0606030504020204" pitchFamily="34" charset="0"/>
            </a:endParaRPr>
          </a:p>
        </p:txBody>
      </p:sp>
      <p:cxnSp>
        <p:nvCxnSpPr>
          <p:cNvPr id="3" name="Straight Arrow Connector 2">
            <a:extLst>
              <a:ext uri="{FF2B5EF4-FFF2-40B4-BE49-F238E27FC236}">
                <a16:creationId xmlns:a16="http://schemas.microsoft.com/office/drawing/2014/main" id="{E1144ECD-060A-CF44-A8D2-1BDFFD4CE7D2}"/>
              </a:ext>
            </a:extLst>
          </p:cNvPr>
          <p:cNvCxnSpPr>
            <a:cxnSpLocks/>
            <a:stCxn id="8" idx="2"/>
            <a:endCxn id="4" idx="0"/>
          </p:cNvCxnSpPr>
          <p:nvPr/>
        </p:nvCxnSpPr>
        <p:spPr>
          <a:xfrm flipH="1">
            <a:off x="2721322" y="930640"/>
            <a:ext cx="1850678" cy="714157"/>
          </a:xfrm>
          <a:prstGeom prst="straightConnector1">
            <a:avLst/>
          </a:prstGeom>
          <a:ln w="19050">
            <a:solidFill>
              <a:schemeClr val="accent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44FC34E-AA2A-0145-AA3C-B999B72BDEB4}"/>
              </a:ext>
            </a:extLst>
          </p:cNvPr>
          <p:cNvCxnSpPr>
            <a:cxnSpLocks/>
            <a:stCxn id="8" idx="2"/>
            <a:endCxn id="5" idx="0"/>
          </p:cNvCxnSpPr>
          <p:nvPr/>
        </p:nvCxnSpPr>
        <p:spPr>
          <a:xfrm>
            <a:off x="4572000" y="930640"/>
            <a:ext cx="1850678" cy="714157"/>
          </a:xfrm>
          <a:prstGeom prst="straightConnector1">
            <a:avLst/>
          </a:prstGeom>
          <a:ln w="19050">
            <a:solidFill>
              <a:schemeClr val="accent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852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B0F149F-E7B1-2F43-96B2-172608EE7318}"/>
              </a:ext>
            </a:extLst>
          </p:cNvPr>
          <p:cNvSpPr/>
          <p:nvPr/>
        </p:nvSpPr>
        <p:spPr>
          <a:xfrm>
            <a:off x="633124" y="686853"/>
            <a:ext cx="4265445" cy="371097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2400" indent="0" algn="just" fontAlgn="base">
              <a:buNone/>
            </a:pPr>
            <a:r>
              <a:rPr lang="vi-VN" sz="1800">
                <a:solidFill>
                  <a:schemeClr val="accent2">
                    <a:lumMod val="25000"/>
                  </a:schemeClr>
                </a:solidFill>
              </a:rPr>
              <a:t>* Theo luật Lao động. </a:t>
            </a:r>
          </a:p>
          <a:p>
            <a:pPr marL="152400" indent="0" algn="just" fontAlgn="base">
              <a:buNone/>
            </a:pPr>
            <a:r>
              <a:rPr lang="vi-VN" sz="1800">
                <a:solidFill>
                  <a:schemeClr val="accent2">
                    <a:lumMod val="25000"/>
                  </a:schemeClr>
                </a:solidFill>
              </a:rPr>
              <a:t>Công dân từ đù 15 tuổi thì được tham gia vào lao động. Tuy nhiên, khi thực hiện kí kết hợp đồng lao động trong độ tuổi từ đủ 15 đến dưới 18 tuổi thì phải được sự đồng ý của người đại diện hoặc người giám hộ.</a:t>
            </a:r>
          </a:p>
          <a:p>
            <a:pPr marL="152400" indent="0" algn="just" fontAlgn="base">
              <a:buNone/>
            </a:pPr>
            <a:r>
              <a:rPr lang="vi-VN" sz="1800">
                <a:solidFill>
                  <a:schemeClr val="accent2">
                    <a:lumMod val="25000"/>
                  </a:schemeClr>
                </a:solidFill>
              </a:rPr>
              <a:t>Thời gian làm việc: Không quá 8 giờ/ ngày và không quá 40 giờ/ tuần.</a:t>
            </a:r>
          </a:p>
        </p:txBody>
      </p:sp>
      <p:pic>
        <p:nvPicPr>
          <p:cNvPr id="6" name="Picture 5" descr="A picture containing person, sitting, indoor, family&#10;&#10;Description automatically generated">
            <a:extLst>
              <a:ext uri="{FF2B5EF4-FFF2-40B4-BE49-F238E27FC236}">
                <a16:creationId xmlns:a16="http://schemas.microsoft.com/office/drawing/2014/main" id="{09E91645-428D-E646-9874-BEDC3F369B4C}"/>
              </a:ext>
            </a:extLst>
          </p:cNvPr>
          <p:cNvPicPr>
            <a:picLocks noChangeAspect="1"/>
          </p:cNvPicPr>
          <p:nvPr/>
        </p:nvPicPr>
        <p:blipFill>
          <a:blip r:embed="rId2"/>
          <a:stretch>
            <a:fillRect/>
          </a:stretch>
        </p:blipFill>
        <p:spPr>
          <a:xfrm>
            <a:off x="5464329" y="571019"/>
            <a:ext cx="3124495" cy="1952273"/>
          </a:xfrm>
          <a:prstGeom prst="rect">
            <a:avLst/>
          </a:prstGeom>
        </p:spPr>
      </p:pic>
      <p:pic>
        <p:nvPicPr>
          <p:cNvPr id="10" name="Picture 9" descr="A picture containing text, clock&#10;&#10;Description automatically generated">
            <a:extLst>
              <a:ext uri="{FF2B5EF4-FFF2-40B4-BE49-F238E27FC236}">
                <a16:creationId xmlns:a16="http://schemas.microsoft.com/office/drawing/2014/main" id="{A649EF2E-B696-D94E-916D-89AF9BF80E66}"/>
              </a:ext>
            </a:extLst>
          </p:cNvPr>
          <p:cNvPicPr>
            <a:picLocks noChangeAspect="1"/>
          </p:cNvPicPr>
          <p:nvPr/>
        </p:nvPicPr>
        <p:blipFill>
          <a:blip r:embed="rId3"/>
          <a:stretch>
            <a:fillRect/>
          </a:stretch>
        </p:blipFill>
        <p:spPr>
          <a:xfrm>
            <a:off x="5464330" y="2620208"/>
            <a:ext cx="3124495" cy="1918881"/>
          </a:xfrm>
          <a:prstGeom prst="rect">
            <a:avLst/>
          </a:prstGeom>
        </p:spPr>
      </p:pic>
    </p:spTree>
    <p:extLst>
      <p:ext uri="{BB962C8B-B14F-4D97-AF65-F5344CB8AC3E}">
        <p14:creationId xmlns:p14="http://schemas.microsoft.com/office/powerpoint/2010/main" val="334293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1B5705-21BE-944D-B886-CBB31BBCC344}"/>
              </a:ext>
            </a:extLst>
          </p:cNvPr>
          <p:cNvSpPr/>
          <p:nvPr/>
        </p:nvSpPr>
        <p:spPr>
          <a:xfrm>
            <a:off x="3732042" y="520203"/>
            <a:ext cx="5062944" cy="154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800">
                <a:solidFill>
                  <a:schemeClr val="accent2">
                    <a:lumMod val="10000"/>
                  </a:schemeClr>
                </a:solidFill>
                <a:latin typeface="Open Sans" panose="020B0606030504020204" pitchFamily="34" charset="0"/>
                <a:ea typeface="Open Sans" panose="020B0606030504020204" pitchFamily="34" charset="0"/>
                <a:cs typeface="Open Sans" panose="020B0606030504020204" pitchFamily="34" charset="0"/>
              </a:rPr>
              <a:t>VD: Công ty xây dựng A kí hợp đồng xây dựng và hoàn thiện căn nhà của bà B trong thời hạn 9 tháng. Tuy nhiên, do thiếu trách nhiệm nên hơn 10 tháng chưa xây xong. </a:t>
            </a:r>
          </a:p>
          <a:p>
            <a:pPr algn="just"/>
            <a:r>
              <a:rPr lang="en-VN" sz="1800">
                <a:solidFill>
                  <a:schemeClr val="accent2">
                    <a:lumMod val="10000"/>
                  </a:schemeClr>
                </a:solidFill>
                <a:latin typeface="Open Sans" panose="020B0606030504020204" pitchFamily="34" charset="0"/>
                <a:ea typeface="Open Sans" panose="020B0606030504020204" pitchFamily="34" charset="0"/>
                <a:cs typeface="Open Sans" panose="020B0606030504020204" pitchFamily="34" charset="0"/>
              </a:rPr>
              <a:t>=&gt; Công ty A vi phạm hợp đồng.</a:t>
            </a:r>
          </a:p>
        </p:txBody>
      </p:sp>
      <p:sp>
        <p:nvSpPr>
          <p:cNvPr id="6" name="Rectangle 5">
            <a:extLst>
              <a:ext uri="{FF2B5EF4-FFF2-40B4-BE49-F238E27FC236}">
                <a16:creationId xmlns:a16="http://schemas.microsoft.com/office/drawing/2014/main" id="{48D7AD72-7736-BE4A-BCF7-29E4ECAAEF3E}"/>
              </a:ext>
            </a:extLst>
          </p:cNvPr>
          <p:cNvSpPr/>
          <p:nvPr/>
        </p:nvSpPr>
        <p:spPr>
          <a:xfrm>
            <a:off x="3730702" y="2625332"/>
            <a:ext cx="5063614" cy="21027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0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rPr>
              <a:t>Hậu quả: Gia đình bà B không có nhà ở theo kế hoạch dự định và phải tiếp tục thuê nhà trong thời gian chờ công ty A hoàn thiện và bàn giao nhà. </a:t>
            </a:r>
          </a:p>
          <a:p>
            <a:pPr algn="just"/>
            <a:r>
              <a:rPr lang="vi-VN" sz="160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rPr>
              <a:t>TNPL: Công ty A có trách nhiệm phải bồi thường số tiền phát sinh đó cho bà B. =&gt; Thực hiện trách nhiệm dân sự.</a:t>
            </a:r>
          </a:p>
        </p:txBody>
      </p:sp>
      <p:sp>
        <p:nvSpPr>
          <p:cNvPr id="2" name="Down Arrow 1">
            <a:extLst>
              <a:ext uri="{FF2B5EF4-FFF2-40B4-BE49-F238E27FC236}">
                <a16:creationId xmlns:a16="http://schemas.microsoft.com/office/drawing/2014/main" id="{91D83383-20F7-B24E-BF60-00CAF758305D}"/>
              </a:ext>
            </a:extLst>
          </p:cNvPr>
          <p:cNvSpPr/>
          <p:nvPr/>
        </p:nvSpPr>
        <p:spPr>
          <a:xfrm>
            <a:off x="6020863" y="2151192"/>
            <a:ext cx="336388" cy="377862"/>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7" name="Picture 6" descr="A picture containing text, computer&#10;&#10;Description automatically generated">
            <a:extLst>
              <a:ext uri="{FF2B5EF4-FFF2-40B4-BE49-F238E27FC236}">
                <a16:creationId xmlns:a16="http://schemas.microsoft.com/office/drawing/2014/main" id="{308F5FFD-3784-BF45-8563-41454BA17914}"/>
              </a:ext>
            </a:extLst>
          </p:cNvPr>
          <p:cNvPicPr>
            <a:picLocks noChangeAspect="1"/>
          </p:cNvPicPr>
          <p:nvPr/>
        </p:nvPicPr>
        <p:blipFill>
          <a:blip r:embed="rId2"/>
          <a:stretch>
            <a:fillRect/>
          </a:stretch>
        </p:blipFill>
        <p:spPr>
          <a:xfrm>
            <a:off x="290819" y="507093"/>
            <a:ext cx="3096986" cy="2064657"/>
          </a:xfrm>
          <a:prstGeom prst="rect">
            <a:avLst/>
          </a:prstGeom>
        </p:spPr>
      </p:pic>
      <p:pic>
        <p:nvPicPr>
          <p:cNvPr id="10" name="Picture 9" descr="A person wearing a hard hat and standing in front of a house&#10;&#10;Description automatically generated with low confidence">
            <a:extLst>
              <a:ext uri="{FF2B5EF4-FFF2-40B4-BE49-F238E27FC236}">
                <a16:creationId xmlns:a16="http://schemas.microsoft.com/office/drawing/2014/main" id="{FFD80CB1-42D5-3245-8E80-B8882CC60BCC}"/>
              </a:ext>
            </a:extLst>
          </p:cNvPr>
          <p:cNvPicPr>
            <a:picLocks noChangeAspect="1"/>
          </p:cNvPicPr>
          <p:nvPr/>
        </p:nvPicPr>
        <p:blipFill rotWithShape="1">
          <a:blip r:embed="rId3"/>
          <a:srcRect l="2294" t="2104" r="7975" b="7368"/>
          <a:stretch/>
        </p:blipFill>
        <p:spPr>
          <a:xfrm>
            <a:off x="290819" y="2654660"/>
            <a:ext cx="3096986" cy="2102701"/>
          </a:xfrm>
          <a:prstGeom prst="rect">
            <a:avLst/>
          </a:prstGeom>
        </p:spPr>
      </p:pic>
    </p:spTree>
    <p:extLst>
      <p:ext uri="{BB962C8B-B14F-4D97-AF65-F5344CB8AC3E}">
        <p14:creationId xmlns:p14="http://schemas.microsoft.com/office/powerpoint/2010/main" val="33518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5"/>
        <p:cNvGrpSpPr/>
        <p:nvPr/>
      </p:nvGrpSpPr>
      <p:grpSpPr>
        <a:xfrm>
          <a:off x="0" y="0"/>
          <a:ext cx="0" cy="0"/>
          <a:chOff x="0" y="0"/>
          <a:chExt cx="0" cy="0"/>
        </a:xfrm>
      </p:grpSpPr>
      <p:sp>
        <p:nvSpPr>
          <p:cNvPr id="3896" name="Google Shape;3896;p67"/>
          <p:cNvSpPr txBox="1">
            <a:spLocks noGrp="1"/>
          </p:cNvSpPr>
          <p:nvPr>
            <p:ph type="subTitle" idx="1"/>
          </p:nvPr>
        </p:nvSpPr>
        <p:spPr>
          <a:xfrm>
            <a:off x="4902875" y="1993816"/>
            <a:ext cx="3254100" cy="1766400"/>
          </a:xfrm>
          <a:prstGeom prst="rect">
            <a:avLst/>
          </a:prstGeom>
        </p:spPr>
        <p:txBody>
          <a:bodyPr spcFirstLastPara="1" wrap="square" lIns="91425" tIns="90000" rIns="91425" bIns="91425" anchor="ctr" anchorCtr="0">
            <a:noAutofit/>
          </a:bodyPr>
          <a:lstStyle/>
          <a:p>
            <a:pPr marL="0" lvl="0" indent="0" algn="just"/>
            <a:r>
              <a:rPr lang="en-VN">
                <a:solidFill>
                  <a:schemeClr val="bg1">
                    <a:lumMod val="10000"/>
                  </a:schemeClr>
                </a:solidFill>
              </a:rPr>
              <a:t>Là VP kỷ luật xâm phạm các quan hệ lao động công vụ NN… do PL lao động và PL hành chính bảo vệ. </a:t>
            </a:r>
            <a:endParaRPr>
              <a:solidFill>
                <a:schemeClr val="bg1">
                  <a:lumMod val="10000"/>
                </a:schemeClr>
              </a:solidFill>
            </a:endParaRPr>
          </a:p>
        </p:txBody>
      </p:sp>
      <p:sp>
        <p:nvSpPr>
          <p:cNvPr id="3897" name="Google Shape;3897;p67"/>
          <p:cNvSpPr txBox="1">
            <a:spLocks noGrp="1"/>
          </p:cNvSpPr>
          <p:nvPr>
            <p:ph type="title"/>
          </p:nvPr>
        </p:nvSpPr>
        <p:spPr>
          <a:xfrm>
            <a:off x="720000" y="510804"/>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d. VPPL KỶ LUẬT</a:t>
            </a:r>
            <a:endParaRPr>
              <a:latin typeface="Calibri" panose="020F0502020204030204" pitchFamily="34" charset="0"/>
              <a:cs typeface="Calibri" panose="020F0502020204030204" pitchFamily="34" charset="0"/>
            </a:endParaRPr>
          </a:p>
        </p:txBody>
      </p:sp>
      <p:grpSp>
        <p:nvGrpSpPr>
          <p:cNvPr id="10" name="Google Shape;3885;p66">
            <a:extLst>
              <a:ext uri="{FF2B5EF4-FFF2-40B4-BE49-F238E27FC236}">
                <a16:creationId xmlns:a16="http://schemas.microsoft.com/office/drawing/2014/main" id="{4FD5086A-A148-274D-936A-3884C2748C57}"/>
              </a:ext>
            </a:extLst>
          </p:cNvPr>
          <p:cNvGrpSpPr/>
          <p:nvPr/>
        </p:nvGrpSpPr>
        <p:grpSpPr>
          <a:xfrm>
            <a:off x="1078953" y="1777809"/>
            <a:ext cx="3372430" cy="2568537"/>
            <a:chOff x="4685010" y="1603986"/>
            <a:chExt cx="3372430" cy="2568537"/>
          </a:xfrm>
        </p:grpSpPr>
        <p:sp>
          <p:nvSpPr>
            <p:cNvPr id="11" name="Google Shape;3886;p66">
              <a:extLst>
                <a:ext uri="{FF2B5EF4-FFF2-40B4-BE49-F238E27FC236}">
                  <a16:creationId xmlns:a16="http://schemas.microsoft.com/office/drawing/2014/main" id="{B9AB822C-9C01-D64A-8910-CB03D9A83AB3}"/>
                </a:ext>
              </a:extLst>
            </p:cNvPr>
            <p:cNvSpPr/>
            <p:nvPr/>
          </p:nvSpPr>
          <p:spPr>
            <a:xfrm>
              <a:off x="5793973" y="3737585"/>
              <a:ext cx="1151628" cy="43493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accent4"/>
            </a:solidFill>
            <a:ln w="19050" cap="flat" cmpd="sng">
              <a:solidFill>
                <a:schemeClr val="accent1"/>
              </a:solidFill>
              <a:prstDash val="solid"/>
              <a:round/>
              <a:headEnd type="none" w="med" len="med"/>
              <a:tailEnd type="none" w="med" len="med"/>
            </a:ln>
          </p:spPr>
        </p:sp>
        <p:sp>
          <p:nvSpPr>
            <p:cNvPr id="12" name="Google Shape;3887;p66">
              <a:extLst>
                <a:ext uri="{FF2B5EF4-FFF2-40B4-BE49-F238E27FC236}">
                  <a16:creationId xmlns:a16="http://schemas.microsoft.com/office/drawing/2014/main" id="{80AA7A99-C824-334A-9F5B-73A34D0072B7}"/>
                </a:ext>
              </a:extLst>
            </p:cNvPr>
            <p:cNvSpPr/>
            <p:nvPr/>
          </p:nvSpPr>
          <p:spPr>
            <a:xfrm>
              <a:off x="4685010" y="1603986"/>
              <a:ext cx="3372430" cy="2133650"/>
            </a:xfrm>
            <a:prstGeom prst="roundRect">
              <a:avLst>
                <a:gd name="adj" fmla="val 3857"/>
              </a:avLst>
            </a:pr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888;p66">
              <a:extLst>
                <a:ext uri="{FF2B5EF4-FFF2-40B4-BE49-F238E27FC236}">
                  <a16:creationId xmlns:a16="http://schemas.microsoft.com/office/drawing/2014/main" id="{AC85F7AC-95FF-404C-BAB5-C9700D9E726A}"/>
                </a:ext>
              </a:extLst>
            </p:cNvPr>
            <p:cNvSpPr/>
            <p:nvPr/>
          </p:nvSpPr>
          <p:spPr>
            <a:xfrm>
              <a:off x="4707939" y="1627229"/>
              <a:ext cx="3326642" cy="2087108"/>
            </a:xfrm>
            <a:prstGeom prst="roundRect">
              <a:avLst>
                <a:gd name="adj" fmla="val 328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889;p66">
              <a:extLst>
                <a:ext uri="{FF2B5EF4-FFF2-40B4-BE49-F238E27FC236}">
                  <a16:creationId xmlns:a16="http://schemas.microsoft.com/office/drawing/2014/main" id="{18A02F99-2060-7D4D-AC73-37BA94B3EECC}"/>
                </a:ext>
              </a:extLst>
            </p:cNvPr>
            <p:cNvSpPr/>
            <p:nvPr/>
          </p:nvSpPr>
          <p:spPr>
            <a:xfrm>
              <a:off x="4800860" y="1711722"/>
              <a:ext cx="3143492" cy="1916788"/>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3890;p66">
              <a:extLst>
                <a:ext uri="{FF2B5EF4-FFF2-40B4-BE49-F238E27FC236}">
                  <a16:creationId xmlns:a16="http://schemas.microsoft.com/office/drawing/2014/main" id="{EF5FCD98-0919-5648-A45D-02B5D738BA05}"/>
                </a:ext>
              </a:extLst>
            </p:cNvPr>
            <p:cNvCxnSpPr/>
            <p:nvPr/>
          </p:nvCxnSpPr>
          <p:spPr>
            <a:xfrm>
              <a:off x="5806419" y="4131362"/>
              <a:ext cx="1134877" cy="0"/>
            </a:xfrm>
            <a:prstGeom prst="straightConnector1">
              <a:avLst/>
            </a:prstGeom>
            <a:noFill/>
            <a:ln w="19050" cap="flat" cmpd="sng">
              <a:solidFill>
                <a:schemeClr val="accent1"/>
              </a:solidFill>
              <a:prstDash val="solid"/>
              <a:round/>
              <a:headEnd type="none" w="med" len="med"/>
              <a:tailEnd type="none" w="med" len="med"/>
            </a:ln>
          </p:spPr>
        </p:cxnSp>
      </p:grpSp>
      <p:pic>
        <p:nvPicPr>
          <p:cNvPr id="5" name="Picture 4" descr="Text&#10;&#10;Description automatically generated">
            <a:extLst>
              <a:ext uri="{FF2B5EF4-FFF2-40B4-BE49-F238E27FC236}">
                <a16:creationId xmlns:a16="http://schemas.microsoft.com/office/drawing/2014/main" id="{10DE1D72-F8F1-064B-8AF0-5A30B7D047A0}"/>
              </a:ext>
            </a:extLst>
          </p:cNvPr>
          <p:cNvPicPr>
            <a:picLocks noChangeAspect="1"/>
          </p:cNvPicPr>
          <p:nvPr/>
        </p:nvPicPr>
        <p:blipFill>
          <a:blip r:embed="rId3"/>
          <a:stretch>
            <a:fillRect/>
          </a:stretch>
        </p:blipFill>
        <p:spPr>
          <a:xfrm>
            <a:off x="1217733" y="1906947"/>
            <a:ext cx="3143491" cy="1958780"/>
          </a:xfrm>
          <a:prstGeom prst="rect">
            <a:avLst/>
          </a:prstGeom>
        </p:spPr>
      </p:pic>
    </p:spTree>
    <p:extLst>
      <p:ext uri="{BB962C8B-B14F-4D97-AF65-F5344CB8AC3E}">
        <p14:creationId xmlns:p14="http://schemas.microsoft.com/office/powerpoint/2010/main" val="4078520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A7084C93-4186-8141-80A6-182E28056F6A}"/>
              </a:ext>
            </a:extLst>
          </p:cNvPr>
          <p:cNvSpPr/>
          <p:nvPr/>
        </p:nvSpPr>
        <p:spPr>
          <a:xfrm>
            <a:off x="2009643" y="119929"/>
            <a:ext cx="4822120" cy="2357072"/>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3200">
                <a:solidFill>
                  <a:schemeClr val="accent4">
                    <a:lumMod val="25000"/>
                  </a:schemeClr>
                </a:solidFill>
                <a:latin typeface="Calibri Light" panose="020F0302020204030204" pitchFamily="34" charset="0"/>
                <a:cs typeface="Calibri Light" panose="020F0302020204030204" pitchFamily="34" charset="0"/>
              </a:rPr>
              <a:t>Hình ảnh sau phản ánh điều gì?</a:t>
            </a:r>
            <a:endParaRPr lang="en-VN" sz="3200">
              <a:solidFill>
                <a:schemeClr val="accent4">
                  <a:lumMod val="25000"/>
                </a:schemeClr>
              </a:solidFill>
            </a:endParaRPr>
          </a:p>
        </p:txBody>
      </p:sp>
      <p:pic>
        <p:nvPicPr>
          <p:cNvPr id="6" name="Picture 5" descr="A group of people on a motorcycle&#10;&#10;Description automatically generated with medium confidence">
            <a:extLst>
              <a:ext uri="{FF2B5EF4-FFF2-40B4-BE49-F238E27FC236}">
                <a16:creationId xmlns:a16="http://schemas.microsoft.com/office/drawing/2014/main" id="{7F15003E-D50D-924A-B83F-57C1F2D3E33B}"/>
              </a:ext>
            </a:extLst>
          </p:cNvPr>
          <p:cNvPicPr>
            <a:picLocks noChangeAspect="1"/>
          </p:cNvPicPr>
          <p:nvPr/>
        </p:nvPicPr>
        <p:blipFill>
          <a:blip r:embed="rId2"/>
          <a:stretch>
            <a:fillRect/>
          </a:stretch>
        </p:blipFill>
        <p:spPr>
          <a:xfrm>
            <a:off x="597401" y="2038445"/>
            <a:ext cx="3807743" cy="2597460"/>
          </a:xfrm>
          <a:prstGeom prst="rect">
            <a:avLst/>
          </a:prstGeom>
        </p:spPr>
      </p:pic>
      <p:pic>
        <p:nvPicPr>
          <p:cNvPr id="8" name="Picture 7" descr="A group of people riding a motorcycle&#10;&#10;Description automatically generated with medium confidence">
            <a:extLst>
              <a:ext uri="{FF2B5EF4-FFF2-40B4-BE49-F238E27FC236}">
                <a16:creationId xmlns:a16="http://schemas.microsoft.com/office/drawing/2014/main" id="{2E1D8E8C-5DE4-174E-A1C7-1A351639FCC7}"/>
              </a:ext>
            </a:extLst>
          </p:cNvPr>
          <p:cNvPicPr>
            <a:picLocks noChangeAspect="1"/>
          </p:cNvPicPr>
          <p:nvPr/>
        </p:nvPicPr>
        <p:blipFill>
          <a:blip r:embed="rId3"/>
          <a:stretch>
            <a:fillRect/>
          </a:stretch>
        </p:blipFill>
        <p:spPr>
          <a:xfrm>
            <a:off x="4817804" y="2036501"/>
            <a:ext cx="3807743" cy="2597461"/>
          </a:xfrm>
          <a:prstGeom prst="rect">
            <a:avLst/>
          </a:prstGeom>
        </p:spPr>
      </p:pic>
    </p:spTree>
    <p:extLst>
      <p:ext uri="{BB962C8B-B14F-4D97-AF65-F5344CB8AC3E}">
        <p14:creationId xmlns:p14="http://schemas.microsoft.com/office/powerpoint/2010/main" val="96432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B0F149F-E7B1-2F43-96B2-172608EE7318}"/>
              </a:ext>
            </a:extLst>
          </p:cNvPr>
          <p:cNvSpPr/>
          <p:nvPr/>
        </p:nvSpPr>
        <p:spPr>
          <a:xfrm>
            <a:off x="435429" y="2038350"/>
            <a:ext cx="2699657" cy="264293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gn="just" fontAlgn="base">
              <a:buNone/>
            </a:pPr>
            <a:r>
              <a:rPr lang="vi-VN" sz="2000">
                <a:solidFill>
                  <a:schemeClr val="accent2">
                    <a:lumMod val="25000"/>
                  </a:schemeClr>
                </a:solidFill>
                <a:latin typeface="Open Sans" panose="020B0606030504020204" pitchFamily="34" charset="0"/>
                <a:ea typeface="Open Sans" panose="020B0606030504020204" pitchFamily="34" charset="0"/>
                <a:cs typeface="Open Sans" panose="020B0606030504020204" pitchFamily="34" charset="0"/>
              </a:rPr>
              <a:t>VPKL và TNKL chỉ thực hiện ở một cơ quan nhất định như trường học, bệnh viện, công ty,... Không áp dụng toàn quốc.</a:t>
            </a:r>
          </a:p>
        </p:txBody>
      </p:sp>
      <p:sp>
        <p:nvSpPr>
          <p:cNvPr id="8" name="Google Shape;3897;p67">
            <a:extLst>
              <a:ext uri="{FF2B5EF4-FFF2-40B4-BE49-F238E27FC236}">
                <a16:creationId xmlns:a16="http://schemas.microsoft.com/office/drawing/2014/main" id="{D42A21FD-CD3E-1B45-B4AB-94D403B03BC5}"/>
              </a:ext>
            </a:extLst>
          </p:cNvPr>
          <p:cNvSpPr txBox="1">
            <a:spLocks noGrp="1"/>
          </p:cNvSpPr>
          <p:nvPr>
            <p:ph type="title" idx="4294967295"/>
          </p:nvPr>
        </p:nvSpPr>
        <p:spPr>
          <a:xfrm>
            <a:off x="228600" y="532109"/>
            <a:ext cx="8686799" cy="1216627"/>
          </a:xfrm>
          <a:prstGeom prst="rect">
            <a:avLst/>
          </a:prstGeom>
          <a:solidFill>
            <a:schemeClr val="accent2">
              <a:lumMod val="90000"/>
            </a:schemeClr>
          </a:solidFill>
          <a:ln>
            <a:solidFill>
              <a:schemeClr val="accent2">
                <a:lumMod val="25000"/>
              </a:schemeClr>
            </a:solidFill>
          </a:ln>
        </p:spPr>
        <p:txBody>
          <a:bodyPr spcFirstLastPara="1" wrap="square" lIns="0" tIns="0" rIns="0" bIns="0" anchor="ctr" anchorCtr="0">
            <a:noAutofit/>
          </a:bodyPr>
          <a:lstStyle/>
          <a:p>
            <a:pPr marL="47625" lvl="0" algn="just">
              <a:tabLst>
                <a:tab pos="8528050" algn="l"/>
              </a:tabLst>
            </a:pPr>
            <a:r>
              <a:rPr lang="en" sz="2400" b="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TNPL:</a:t>
            </a:r>
            <a:r>
              <a:rPr lang="en-VN" sz="2400" b="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 Người vi phạm phải chịu TN </a:t>
            </a:r>
            <a:r>
              <a:rPr lang="vi-VN" sz="2400" b="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rPr>
              <a:t>kỷ luật như: Khiển trách, cảnh cáo, hạ bậc lương, chuyển công tác khác, buộc thôi việc,...</a:t>
            </a:r>
            <a:endParaRPr sz="2400" b="0">
              <a:latin typeface="Open Sans" panose="020B0606030504020204" pitchFamily="34" charset="0"/>
              <a:ea typeface="Open Sans" panose="020B0606030504020204" pitchFamily="34" charset="0"/>
              <a:cs typeface="Open Sans" panose="020B0606030504020204" pitchFamily="34" charset="0"/>
            </a:endParaRPr>
          </a:p>
        </p:txBody>
      </p:sp>
      <p:sp>
        <p:nvSpPr>
          <p:cNvPr id="19" name="Rounded Rectangle 18">
            <a:extLst>
              <a:ext uri="{FF2B5EF4-FFF2-40B4-BE49-F238E27FC236}">
                <a16:creationId xmlns:a16="http://schemas.microsoft.com/office/drawing/2014/main" id="{9F8EB191-5F82-264D-9595-8BE2CA5EE53A}"/>
              </a:ext>
            </a:extLst>
          </p:cNvPr>
          <p:cNvSpPr/>
          <p:nvPr/>
        </p:nvSpPr>
        <p:spPr>
          <a:xfrm>
            <a:off x="3407229" y="2073295"/>
            <a:ext cx="5301342" cy="25730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rPr>
              <a:t>VD: Khi chúng ta đi xe máy không đội nón bảo hiểm, thì dù vi phạm ở tỉnh thành nào cũng đều sẽ bị xử lí hành chính theo quy định.</a:t>
            </a:r>
          </a:p>
          <a:p>
            <a:pPr algn="just"/>
            <a:r>
              <a:rPr lang="en-VN" sz="200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rPr>
              <a:t>Còn khi chúng ta đi học trễ, đi làm trễ thì chỉ bị kỉ luật ở trường học, hoặc cơ quan, công ty nơi chúng ta làm việc.</a:t>
            </a:r>
          </a:p>
        </p:txBody>
      </p:sp>
      <p:cxnSp>
        <p:nvCxnSpPr>
          <p:cNvPr id="21" name="Straight Connector 20">
            <a:extLst>
              <a:ext uri="{FF2B5EF4-FFF2-40B4-BE49-F238E27FC236}">
                <a16:creationId xmlns:a16="http://schemas.microsoft.com/office/drawing/2014/main" id="{42377330-984D-DE45-95DA-3A463ADE6779}"/>
              </a:ext>
            </a:extLst>
          </p:cNvPr>
          <p:cNvCxnSpPr>
            <a:cxnSpLocks/>
          </p:cNvCxnSpPr>
          <p:nvPr/>
        </p:nvCxnSpPr>
        <p:spPr>
          <a:xfrm>
            <a:off x="1676400" y="1748736"/>
            <a:ext cx="0" cy="2896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BFE5805-7AD4-984B-AC77-8C8C9F973B55}"/>
              </a:ext>
            </a:extLst>
          </p:cNvPr>
          <p:cNvCxnSpPr>
            <a:cxnSpLocks/>
            <a:stCxn id="5" idx="3"/>
            <a:endCxn id="19" idx="1"/>
          </p:cNvCxnSpPr>
          <p:nvPr/>
        </p:nvCxnSpPr>
        <p:spPr>
          <a:xfrm flipV="1">
            <a:off x="3135086" y="3359816"/>
            <a:ext cx="272143" cy="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09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47BCFBD-2E6C-514F-96F8-FC21485149B6}"/>
              </a:ext>
            </a:extLst>
          </p:cNvPr>
          <p:cNvSpPr/>
          <p:nvPr/>
        </p:nvSpPr>
        <p:spPr>
          <a:xfrm>
            <a:off x="1178805" y="1094384"/>
            <a:ext cx="6840621" cy="483693"/>
          </a:xfrm>
          <a:prstGeom prst="roundRect">
            <a:avLst/>
          </a:prstGeom>
          <a:solidFill>
            <a:schemeClr val="accent2">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a:solidFill>
                  <a:schemeClr val="accent3">
                    <a:lumMod val="50000"/>
                  </a:schemeClr>
                </a:solidFill>
                <a:latin typeface="Calibri" panose="020F0502020204030204" pitchFamily="34" charset="0"/>
                <a:cs typeface="Calibri" panose="020F0502020204030204" pitchFamily="34" charset="0"/>
              </a:rPr>
              <a:t>CÁC LOẠI VI PHẠM PHÁP LUẬT VÀ TRÁCH NHIỆM PHÁP LÍ </a:t>
            </a:r>
          </a:p>
        </p:txBody>
      </p:sp>
      <p:sp>
        <p:nvSpPr>
          <p:cNvPr id="5" name="Rounded Rectangle 4">
            <a:extLst>
              <a:ext uri="{FF2B5EF4-FFF2-40B4-BE49-F238E27FC236}">
                <a16:creationId xmlns:a16="http://schemas.microsoft.com/office/drawing/2014/main" id="{FF8E20DC-B117-914F-A0F4-9DB6B2A70625}"/>
              </a:ext>
            </a:extLst>
          </p:cNvPr>
          <p:cNvSpPr/>
          <p:nvPr/>
        </p:nvSpPr>
        <p:spPr>
          <a:xfrm>
            <a:off x="646649" y="1947126"/>
            <a:ext cx="1887794" cy="2821964"/>
          </a:xfrm>
          <a:prstGeom prst="roundRect">
            <a:avLst/>
          </a:prstGeom>
          <a:solidFill>
            <a:schemeClr val="accent1">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600">
                <a:solidFill>
                  <a:srgbClr val="FF0000"/>
                </a:solidFill>
                <a:latin typeface="Calibri Light" panose="020F0302020204030204" pitchFamily="34" charset="0"/>
                <a:cs typeface="Calibri Light" panose="020F0302020204030204" pitchFamily="34" charset="0"/>
              </a:rPr>
              <a:t>Vi phạm hình sự: </a:t>
            </a:r>
            <a:r>
              <a:rPr lang="en-VN" sz="1600">
                <a:solidFill>
                  <a:schemeClr val="accent4">
                    <a:lumMod val="10000"/>
                  </a:schemeClr>
                </a:solidFill>
                <a:latin typeface="Calibri Light" panose="020F0302020204030204" pitchFamily="34" charset="0"/>
                <a:cs typeface="Calibri Light" panose="020F0302020204030204" pitchFamily="34" charset="0"/>
              </a:rPr>
              <a:t>Là những hành vi nguy hiểm cho XH, bị coi là tội phạm. Quy định tại Bộ luật hình sự. Người phạm tội phải chịu </a:t>
            </a:r>
            <a:r>
              <a:rPr lang="en-VN" sz="1600">
                <a:solidFill>
                  <a:srgbClr val="FF0000"/>
                </a:solidFill>
                <a:latin typeface="Calibri Light" panose="020F0302020204030204" pitchFamily="34" charset="0"/>
                <a:cs typeface="Calibri Light" panose="020F0302020204030204" pitchFamily="34" charset="0"/>
              </a:rPr>
              <a:t>TN hình sự</a:t>
            </a:r>
            <a:r>
              <a:rPr lang="en-VN" sz="1600">
                <a:solidFill>
                  <a:schemeClr val="accent3">
                    <a:lumMod val="50000"/>
                  </a:schemeClr>
                </a:solidFill>
                <a:latin typeface="Calibri Light" panose="020F0302020204030204" pitchFamily="34" charset="0"/>
                <a:cs typeface="Calibri Light" panose="020F0302020204030204" pitchFamily="34" charset="0"/>
              </a:rPr>
              <a:t>. </a:t>
            </a:r>
          </a:p>
        </p:txBody>
      </p:sp>
      <p:sp>
        <p:nvSpPr>
          <p:cNvPr id="6" name="Rounded Rectangle 5">
            <a:extLst>
              <a:ext uri="{FF2B5EF4-FFF2-40B4-BE49-F238E27FC236}">
                <a16:creationId xmlns:a16="http://schemas.microsoft.com/office/drawing/2014/main" id="{2108A612-69C2-EE41-8862-76433FA936FB}"/>
              </a:ext>
            </a:extLst>
          </p:cNvPr>
          <p:cNvSpPr/>
          <p:nvPr/>
        </p:nvSpPr>
        <p:spPr>
          <a:xfrm>
            <a:off x="2645932" y="1934539"/>
            <a:ext cx="1931727" cy="2825058"/>
          </a:xfrm>
          <a:prstGeom prst="roundRect">
            <a:avLst/>
          </a:prstGeom>
          <a:solidFill>
            <a:schemeClr val="accent1">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600">
                <a:solidFill>
                  <a:srgbClr val="FF0000"/>
                </a:solidFill>
                <a:latin typeface="Calibri Light" panose="020F0302020204030204" pitchFamily="34" charset="0"/>
                <a:cs typeface="Calibri Light" panose="020F0302020204030204" pitchFamily="34" charset="0"/>
              </a:rPr>
              <a:t>Vi phạm hành chính: </a:t>
            </a:r>
            <a:r>
              <a:rPr lang="en-VN" sz="1600">
                <a:solidFill>
                  <a:schemeClr val="accent4">
                    <a:lumMod val="10000"/>
                  </a:schemeClr>
                </a:solidFill>
                <a:latin typeface="Calibri Light" panose="020F0302020204030204" pitchFamily="34" charset="0"/>
                <a:cs typeface="Calibri Light" panose="020F0302020204030204" pitchFamily="34" charset="0"/>
              </a:rPr>
              <a:t>Là những hành vi VPPL có mức độ nguy hiểm cho XH thấp hơn tội phạm, xâm phạm các quy tắc quản lý NN. Người vi phạm phải chịu </a:t>
            </a:r>
            <a:r>
              <a:rPr lang="en-VN" sz="1600">
                <a:solidFill>
                  <a:srgbClr val="FF0000"/>
                </a:solidFill>
                <a:latin typeface="Calibri Light" panose="020F0302020204030204" pitchFamily="34" charset="0"/>
                <a:cs typeface="Calibri Light" panose="020F0302020204030204" pitchFamily="34" charset="0"/>
              </a:rPr>
              <a:t>TN hành chính</a:t>
            </a:r>
            <a:r>
              <a:rPr lang="en-VN" sz="1600">
                <a:solidFill>
                  <a:schemeClr val="accent3">
                    <a:lumMod val="50000"/>
                  </a:schemeClr>
                </a:solidFill>
                <a:latin typeface="Calibri Light" panose="020F0302020204030204" pitchFamily="34" charset="0"/>
                <a:cs typeface="Calibri Light" panose="020F0302020204030204" pitchFamily="34" charset="0"/>
              </a:rPr>
              <a:t>.</a:t>
            </a:r>
          </a:p>
        </p:txBody>
      </p:sp>
      <p:sp>
        <p:nvSpPr>
          <p:cNvPr id="7" name="Rounded Rectangle 6">
            <a:extLst>
              <a:ext uri="{FF2B5EF4-FFF2-40B4-BE49-F238E27FC236}">
                <a16:creationId xmlns:a16="http://schemas.microsoft.com/office/drawing/2014/main" id="{D66F688E-98DA-CE46-9B02-2F27B240DB2C}"/>
              </a:ext>
            </a:extLst>
          </p:cNvPr>
          <p:cNvSpPr/>
          <p:nvPr/>
        </p:nvSpPr>
        <p:spPr>
          <a:xfrm>
            <a:off x="4678434" y="1903974"/>
            <a:ext cx="1931727" cy="2825057"/>
          </a:xfrm>
          <a:prstGeom prst="roundRect">
            <a:avLst/>
          </a:prstGeom>
          <a:solidFill>
            <a:schemeClr val="accent1">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600">
                <a:solidFill>
                  <a:srgbClr val="FF0000"/>
                </a:solidFill>
                <a:latin typeface="Calibri Light" panose="020F0302020204030204" pitchFamily="34" charset="0"/>
                <a:cs typeface="Calibri Light" panose="020F0302020204030204" pitchFamily="34" charset="0"/>
              </a:rPr>
              <a:t>Vi phạm dân sự:</a:t>
            </a:r>
            <a:r>
              <a:rPr lang="en-VN" sz="1600">
                <a:solidFill>
                  <a:schemeClr val="accent3">
                    <a:lumMod val="50000"/>
                  </a:schemeClr>
                </a:solidFill>
                <a:latin typeface="Calibri Light" panose="020F0302020204030204" pitchFamily="34" charset="0"/>
                <a:cs typeface="Calibri Light" panose="020F0302020204030204" pitchFamily="34" charset="0"/>
              </a:rPr>
              <a:t> </a:t>
            </a:r>
            <a:r>
              <a:rPr lang="en-VN" sz="1600">
                <a:solidFill>
                  <a:schemeClr val="accent4">
                    <a:lumMod val="10000"/>
                  </a:schemeClr>
                </a:solidFill>
                <a:latin typeface="Calibri Light" panose="020F0302020204030204" pitchFamily="34" charset="0"/>
                <a:cs typeface="Calibri Light" panose="020F0302020204030204" pitchFamily="34" charset="0"/>
              </a:rPr>
              <a:t>Là hành vi VPPL xâm phạm đến các quan hệ tài sản và quan hệ nhân thân. Người VP phải chịu </a:t>
            </a:r>
            <a:r>
              <a:rPr lang="en-VN" sz="1600">
                <a:solidFill>
                  <a:srgbClr val="FF0000"/>
                </a:solidFill>
                <a:latin typeface="Calibri Light" panose="020F0302020204030204" pitchFamily="34" charset="0"/>
                <a:cs typeface="Calibri Light" panose="020F0302020204030204" pitchFamily="34" charset="0"/>
              </a:rPr>
              <a:t>TN dân sự</a:t>
            </a:r>
            <a:r>
              <a:rPr lang="en-VN" sz="1600">
                <a:solidFill>
                  <a:schemeClr val="accent3">
                    <a:lumMod val="50000"/>
                  </a:schemeClr>
                </a:solidFill>
                <a:latin typeface="Calibri Light" panose="020F0302020204030204" pitchFamily="34" charset="0"/>
                <a:cs typeface="Calibri Light" panose="020F0302020204030204" pitchFamily="34" charset="0"/>
              </a:rPr>
              <a:t>.</a:t>
            </a:r>
          </a:p>
        </p:txBody>
      </p:sp>
      <p:sp>
        <p:nvSpPr>
          <p:cNvPr id="8" name="Rounded Rectangle 7">
            <a:extLst>
              <a:ext uri="{FF2B5EF4-FFF2-40B4-BE49-F238E27FC236}">
                <a16:creationId xmlns:a16="http://schemas.microsoft.com/office/drawing/2014/main" id="{05D84309-46FF-7348-8726-E259FAF819AD}"/>
              </a:ext>
            </a:extLst>
          </p:cNvPr>
          <p:cNvSpPr/>
          <p:nvPr/>
        </p:nvSpPr>
        <p:spPr>
          <a:xfrm>
            <a:off x="6728078" y="1920633"/>
            <a:ext cx="1769273" cy="2825058"/>
          </a:xfrm>
          <a:prstGeom prst="roundRect">
            <a:avLst/>
          </a:prstGeom>
          <a:solidFill>
            <a:schemeClr val="accent1">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600">
                <a:solidFill>
                  <a:srgbClr val="FF0000"/>
                </a:solidFill>
                <a:latin typeface="Calibri Light" panose="020F0302020204030204" pitchFamily="34" charset="0"/>
                <a:cs typeface="Calibri Light" panose="020F0302020204030204" pitchFamily="34" charset="0"/>
              </a:rPr>
              <a:t>Vi phạm kỉ luật: </a:t>
            </a:r>
            <a:r>
              <a:rPr lang="en-VN" sz="1600">
                <a:solidFill>
                  <a:schemeClr val="accent4">
                    <a:lumMod val="10000"/>
                  </a:schemeClr>
                </a:solidFill>
                <a:latin typeface="Calibri Light" panose="020F0302020204030204" pitchFamily="34" charset="0"/>
                <a:cs typeface="Calibri Light" panose="020F0302020204030204" pitchFamily="34" charset="0"/>
              </a:rPr>
              <a:t>Là VPPL xâm phạm các quan hệ lao động công vụ NN… do PL lao động và PL hành chính bảo vệ. Người VP phải chịu </a:t>
            </a:r>
            <a:r>
              <a:rPr lang="en-VN" sz="1600">
                <a:solidFill>
                  <a:srgbClr val="FF0000"/>
                </a:solidFill>
                <a:latin typeface="Calibri Light" panose="020F0302020204030204" pitchFamily="34" charset="0"/>
                <a:cs typeface="Calibri Light" panose="020F0302020204030204" pitchFamily="34" charset="0"/>
              </a:rPr>
              <a:t>TN kỉ luật</a:t>
            </a:r>
            <a:r>
              <a:rPr lang="en-VN" sz="1600">
                <a:solidFill>
                  <a:schemeClr val="accent3">
                    <a:lumMod val="50000"/>
                  </a:schemeClr>
                </a:solidFill>
                <a:latin typeface="Calibri Light" panose="020F0302020204030204" pitchFamily="34" charset="0"/>
                <a:cs typeface="Calibri Light" panose="020F0302020204030204" pitchFamily="34" charset="0"/>
              </a:rPr>
              <a:t>.</a:t>
            </a:r>
          </a:p>
        </p:txBody>
      </p:sp>
      <p:cxnSp>
        <p:nvCxnSpPr>
          <p:cNvPr id="9" name="Straight Arrow Connector 8">
            <a:extLst>
              <a:ext uri="{FF2B5EF4-FFF2-40B4-BE49-F238E27FC236}">
                <a16:creationId xmlns:a16="http://schemas.microsoft.com/office/drawing/2014/main" id="{4662C419-CCD6-CC46-9F54-55D1D1EF3E46}"/>
              </a:ext>
            </a:extLst>
          </p:cNvPr>
          <p:cNvCxnSpPr>
            <a:cxnSpLocks/>
            <a:stCxn id="4" idx="2"/>
            <a:endCxn id="8" idx="0"/>
          </p:cNvCxnSpPr>
          <p:nvPr/>
        </p:nvCxnSpPr>
        <p:spPr>
          <a:xfrm>
            <a:off x="4599116" y="1578077"/>
            <a:ext cx="3013599" cy="342556"/>
          </a:xfrm>
          <a:prstGeom prst="straightConnector1">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D328B99-E476-344B-8A38-B1B6F080D914}"/>
              </a:ext>
            </a:extLst>
          </p:cNvPr>
          <p:cNvCxnSpPr>
            <a:cxnSpLocks/>
            <a:stCxn id="4" idx="2"/>
            <a:endCxn id="7" idx="0"/>
          </p:cNvCxnSpPr>
          <p:nvPr/>
        </p:nvCxnSpPr>
        <p:spPr>
          <a:xfrm>
            <a:off x="4599116" y="1578077"/>
            <a:ext cx="1045182" cy="325897"/>
          </a:xfrm>
          <a:prstGeom prst="straightConnector1">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89A7FD7-44E4-574A-BBDE-9962F3B28744}"/>
              </a:ext>
            </a:extLst>
          </p:cNvPr>
          <p:cNvCxnSpPr>
            <a:cxnSpLocks/>
            <a:endCxn id="6" idx="0"/>
          </p:cNvCxnSpPr>
          <p:nvPr/>
        </p:nvCxnSpPr>
        <p:spPr>
          <a:xfrm flipH="1">
            <a:off x="3611796" y="1578077"/>
            <a:ext cx="987322" cy="356462"/>
          </a:xfrm>
          <a:prstGeom prst="straightConnector1">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1F432E5-513A-F74B-AF7C-35C3E61889B8}"/>
              </a:ext>
            </a:extLst>
          </p:cNvPr>
          <p:cNvCxnSpPr>
            <a:cxnSpLocks/>
            <a:endCxn id="5" idx="0"/>
          </p:cNvCxnSpPr>
          <p:nvPr/>
        </p:nvCxnSpPr>
        <p:spPr>
          <a:xfrm flipH="1">
            <a:off x="1590546" y="1578077"/>
            <a:ext cx="3008572" cy="369049"/>
          </a:xfrm>
          <a:prstGeom prst="straightConnector1">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D018854B-8A26-B646-9B87-F60EB690B8E2}"/>
              </a:ext>
            </a:extLst>
          </p:cNvPr>
          <p:cNvSpPr/>
          <p:nvPr/>
        </p:nvSpPr>
        <p:spPr>
          <a:xfrm>
            <a:off x="609600" y="529222"/>
            <a:ext cx="7944465" cy="483693"/>
          </a:xfrm>
          <a:prstGeom prst="round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a:latin typeface="Calibri" panose="020F0502020204030204" pitchFamily="34" charset="0"/>
                <a:cs typeface="Calibri" panose="020F0502020204030204" pitchFamily="34" charset="0"/>
              </a:rPr>
              <a:t>VI PHẠM PHÁP LUẬT VÀ TRÁCH NHIỆM PHÁP LÍ</a:t>
            </a:r>
          </a:p>
        </p:txBody>
      </p:sp>
    </p:spTree>
    <p:extLst>
      <p:ext uri="{BB962C8B-B14F-4D97-AF65-F5344CB8AC3E}">
        <p14:creationId xmlns:p14="http://schemas.microsoft.com/office/powerpoint/2010/main" val="204447368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4"/>
        <p:cNvGrpSpPr/>
        <p:nvPr/>
      </p:nvGrpSpPr>
      <p:grpSpPr>
        <a:xfrm>
          <a:off x="0" y="0"/>
          <a:ext cx="0" cy="0"/>
          <a:chOff x="0" y="0"/>
          <a:chExt cx="0" cy="0"/>
        </a:xfrm>
      </p:grpSpPr>
      <p:sp>
        <p:nvSpPr>
          <p:cNvPr id="3915" name="Google Shape;3915;p69"/>
          <p:cNvSpPr txBox="1">
            <a:spLocks noGrp="1"/>
          </p:cNvSpPr>
          <p:nvPr>
            <p:ph type="subTitle" idx="1"/>
          </p:nvPr>
        </p:nvSpPr>
        <p:spPr>
          <a:xfrm>
            <a:off x="3164550" y="2267675"/>
            <a:ext cx="2814900" cy="419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Do you have any questions?</a:t>
            </a:r>
            <a:endParaRPr/>
          </a:p>
        </p:txBody>
      </p:sp>
      <p:sp>
        <p:nvSpPr>
          <p:cNvPr id="3916" name="Google Shape;3916;p69"/>
          <p:cNvSpPr txBox="1">
            <a:spLocks noGrp="1"/>
          </p:cNvSpPr>
          <p:nvPr>
            <p:ph type="title"/>
          </p:nvPr>
        </p:nvSpPr>
        <p:spPr>
          <a:xfrm>
            <a:off x="720000" y="1035825"/>
            <a:ext cx="7704000" cy="759300"/>
          </a:xfrm>
          <a:prstGeom prst="rect">
            <a:avLst/>
          </a:prstGeom>
        </p:spPr>
        <p:txBody>
          <a:bodyPr spcFirstLastPara="1" wrap="square" lIns="91425" tIns="91425" rIns="91425" bIns="180000" anchor="ctr" anchorCtr="0">
            <a:noAutofit/>
          </a:bodyPr>
          <a:lstStyle/>
          <a:p>
            <a:pPr marL="0" lvl="0" indent="0" algn="ctr" rtl="0">
              <a:spcBef>
                <a:spcPts val="0"/>
              </a:spcBef>
              <a:spcAft>
                <a:spcPts val="0"/>
              </a:spcAft>
              <a:buNone/>
            </a:pPr>
            <a:r>
              <a:rPr lang="en"/>
              <a:t>THANKS!</a:t>
            </a:r>
            <a:endParaRPr/>
          </a:p>
        </p:txBody>
      </p:sp>
      <p:sp>
        <p:nvSpPr>
          <p:cNvPr id="3917" name="Google Shape;3917;p69"/>
          <p:cNvSpPr txBox="1">
            <a:spLocks noGrp="1"/>
          </p:cNvSpPr>
          <p:nvPr>
            <p:ph type="subTitle" idx="2"/>
          </p:nvPr>
        </p:nvSpPr>
        <p:spPr>
          <a:xfrm>
            <a:off x="3164550" y="2686775"/>
            <a:ext cx="2814900" cy="759300"/>
          </a:xfrm>
          <a:prstGeom prst="rect">
            <a:avLst/>
          </a:prstGeom>
        </p:spPr>
        <p:txBody>
          <a:bodyPr spcFirstLastPara="1" wrap="square" lIns="0" tIns="0" rIns="0" bIns="0" anchor="ctr" anchorCtr="0">
            <a:noAutofit/>
          </a:bodyPr>
          <a:lstStyle/>
          <a:p>
            <a:pPr marL="0" lvl="0" indent="0" algn="ctr" rtl="0">
              <a:spcBef>
                <a:spcPts val="0"/>
              </a:spcBef>
              <a:spcAft>
                <a:spcPts val="0"/>
              </a:spcAft>
              <a:buClr>
                <a:schemeClr val="lt1"/>
              </a:buClr>
              <a:buSzPts val="1100"/>
              <a:buFont typeface="Arial"/>
              <a:buNone/>
            </a:pPr>
            <a:r>
              <a:rPr lang="vi-VN">
                <a:solidFill>
                  <a:srgbClr val="434343"/>
                </a:solidFill>
              </a:rPr>
              <a:t>lettm@iec.edu.vn</a:t>
            </a:r>
            <a:endParaRPr>
              <a:solidFill>
                <a:srgbClr val="434343"/>
              </a:solidFill>
            </a:endParaRPr>
          </a:p>
          <a:p>
            <a:pPr marL="0" lvl="0" indent="0" algn="ctr" rtl="0">
              <a:spcBef>
                <a:spcPts val="0"/>
              </a:spcBef>
              <a:spcAft>
                <a:spcPts val="0"/>
              </a:spcAft>
              <a:buClr>
                <a:schemeClr val="lt1"/>
              </a:buClr>
              <a:buSzPts val="1100"/>
              <a:buFont typeface="Arial"/>
              <a:buNone/>
            </a:pPr>
            <a:r>
              <a:rPr lang="en">
                <a:solidFill>
                  <a:srgbClr val="434343"/>
                </a:solidFill>
              </a:rPr>
              <a:t>+84 935105957 </a:t>
            </a:r>
            <a:endParaRPr>
              <a:solidFill>
                <a:srgbClr val="434343"/>
              </a:solidFill>
            </a:endParaRPr>
          </a:p>
          <a:p>
            <a:pPr marL="0" lvl="0" indent="0" algn="ctr" rtl="0">
              <a:spcBef>
                <a:spcPts val="0"/>
              </a:spcBef>
              <a:spcAft>
                <a:spcPts val="0"/>
              </a:spcAft>
              <a:buNone/>
            </a:pPr>
            <a:r>
              <a:rPr lang="en">
                <a:solidFill>
                  <a:srgbClr val="434343"/>
                </a:solidFill>
              </a:rPr>
              <a:t>Fb/Zalo/Viber: 0935105957</a:t>
            </a:r>
            <a:endParaRPr/>
          </a:p>
        </p:txBody>
      </p:sp>
      <p:sp>
        <p:nvSpPr>
          <p:cNvPr id="3919" name="Google Shape;3919;p69"/>
          <p:cNvSpPr/>
          <p:nvPr/>
        </p:nvSpPr>
        <p:spPr>
          <a:xfrm flipH="1">
            <a:off x="3730708" y="1895976"/>
            <a:ext cx="324674" cy="345598"/>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grpSp>
        <p:nvGrpSpPr>
          <p:cNvPr id="3920" name="Google Shape;3920;p69"/>
          <p:cNvGrpSpPr/>
          <p:nvPr/>
        </p:nvGrpSpPr>
        <p:grpSpPr>
          <a:xfrm>
            <a:off x="3773216" y="1960603"/>
            <a:ext cx="239517" cy="216285"/>
            <a:chOff x="1846340" y="2678006"/>
            <a:chExt cx="381336" cy="344348"/>
          </a:xfrm>
        </p:grpSpPr>
        <p:sp>
          <p:nvSpPr>
            <p:cNvPr id="3921" name="Google Shape;3921;p69"/>
            <p:cNvSpPr/>
            <p:nvPr/>
          </p:nvSpPr>
          <p:spPr>
            <a:xfrm>
              <a:off x="1880709" y="2683595"/>
              <a:ext cx="317378" cy="333310"/>
            </a:xfrm>
            <a:custGeom>
              <a:avLst/>
              <a:gdLst/>
              <a:ahLst/>
              <a:cxnLst/>
              <a:rect l="l" t="t" r="r" b="b"/>
              <a:pathLst>
                <a:path w="13686" h="14373" extrusionOk="0">
                  <a:moveTo>
                    <a:pt x="6843" y="1"/>
                  </a:moveTo>
                  <a:cubicBezTo>
                    <a:pt x="3060" y="1"/>
                    <a:pt x="1" y="3078"/>
                    <a:pt x="1" y="6870"/>
                  </a:cubicBezTo>
                  <a:cubicBezTo>
                    <a:pt x="1" y="10670"/>
                    <a:pt x="3060" y="13739"/>
                    <a:pt x="6843" y="13739"/>
                  </a:cubicBezTo>
                  <a:cubicBezTo>
                    <a:pt x="7637" y="13739"/>
                    <a:pt x="8395" y="13605"/>
                    <a:pt x="9109" y="13355"/>
                  </a:cubicBezTo>
                  <a:lnTo>
                    <a:pt x="11196" y="14372"/>
                  </a:lnTo>
                  <a:lnTo>
                    <a:pt x="11196" y="12178"/>
                  </a:lnTo>
                  <a:cubicBezTo>
                    <a:pt x="12713" y="10911"/>
                    <a:pt x="13685" y="9002"/>
                    <a:pt x="13685" y="6870"/>
                  </a:cubicBezTo>
                  <a:cubicBezTo>
                    <a:pt x="13685" y="3078"/>
                    <a:pt x="10626" y="1"/>
                    <a:pt x="6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69"/>
            <p:cNvSpPr/>
            <p:nvPr/>
          </p:nvSpPr>
          <p:spPr>
            <a:xfrm>
              <a:off x="1853830" y="2746767"/>
              <a:ext cx="370715" cy="197092"/>
            </a:xfrm>
            <a:custGeom>
              <a:avLst/>
              <a:gdLst/>
              <a:ahLst/>
              <a:cxnLst/>
              <a:rect l="l" t="t" r="r" b="b"/>
              <a:pathLst>
                <a:path w="15986" h="8499" extrusionOk="0">
                  <a:moveTo>
                    <a:pt x="7408" y="1"/>
                  </a:moveTo>
                  <a:cubicBezTo>
                    <a:pt x="7299" y="1"/>
                    <a:pt x="7191" y="43"/>
                    <a:pt x="7110" y="131"/>
                  </a:cubicBezTo>
                  <a:lnTo>
                    <a:pt x="276" y="7339"/>
                  </a:lnTo>
                  <a:cubicBezTo>
                    <a:pt x="0" y="7631"/>
                    <a:pt x="243" y="8072"/>
                    <a:pt x="580" y="8072"/>
                  </a:cubicBezTo>
                  <a:cubicBezTo>
                    <a:pt x="646" y="8072"/>
                    <a:pt x="715" y="8055"/>
                    <a:pt x="785" y="8017"/>
                  </a:cubicBezTo>
                  <a:lnTo>
                    <a:pt x="5968" y="5279"/>
                  </a:lnTo>
                  <a:cubicBezTo>
                    <a:pt x="6033" y="5245"/>
                    <a:pt x="6102" y="5229"/>
                    <a:pt x="6169" y="5229"/>
                  </a:cubicBezTo>
                  <a:cubicBezTo>
                    <a:pt x="6317" y="5229"/>
                    <a:pt x="6459" y="5305"/>
                    <a:pt x="6539" y="5439"/>
                  </a:cubicBezTo>
                  <a:lnTo>
                    <a:pt x="8198" y="8285"/>
                  </a:lnTo>
                  <a:cubicBezTo>
                    <a:pt x="8279" y="8426"/>
                    <a:pt x="8421" y="8499"/>
                    <a:pt x="8566" y="8499"/>
                  </a:cubicBezTo>
                  <a:cubicBezTo>
                    <a:pt x="8678" y="8499"/>
                    <a:pt x="8791" y="8455"/>
                    <a:pt x="8876" y="8365"/>
                  </a:cubicBezTo>
                  <a:lnTo>
                    <a:pt x="15701" y="1157"/>
                  </a:lnTo>
                  <a:cubicBezTo>
                    <a:pt x="15986" y="865"/>
                    <a:pt x="15735" y="428"/>
                    <a:pt x="15394" y="428"/>
                  </a:cubicBezTo>
                  <a:cubicBezTo>
                    <a:pt x="15329" y="428"/>
                    <a:pt x="15261" y="444"/>
                    <a:pt x="15192" y="479"/>
                  </a:cubicBezTo>
                  <a:lnTo>
                    <a:pt x="10009" y="3218"/>
                  </a:lnTo>
                  <a:cubicBezTo>
                    <a:pt x="9945" y="3252"/>
                    <a:pt x="9876" y="3268"/>
                    <a:pt x="9808" y="3268"/>
                  </a:cubicBezTo>
                  <a:cubicBezTo>
                    <a:pt x="9660" y="3268"/>
                    <a:pt x="9518" y="3192"/>
                    <a:pt x="9438" y="3057"/>
                  </a:cubicBezTo>
                  <a:lnTo>
                    <a:pt x="7779" y="212"/>
                  </a:lnTo>
                  <a:cubicBezTo>
                    <a:pt x="7698" y="74"/>
                    <a:pt x="7553" y="1"/>
                    <a:pt x="74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69"/>
            <p:cNvSpPr/>
            <p:nvPr/>
          </p:nvSpPr>
          <p:spPr>
            <a:xfrm>
              <a:off x="1846340" y="2678006"/>
              <a:ext cx="381336" cy="344348"/>
            </a:xfrm>
            <a:custGeom>
              <a:avLst/>
              <a:gdLst/>
              <a:ahLst/>
              <a:cxnLst/>
              <a:rect l="l" t="t" r="r" b="b"/>
              <a:pathLst>
                <a:path w="16444" h="14849" extrusionOk="0">
                  <a:moveTo>
                    <a:pt x="7736" y="3206"/>
                  </a:moveTo>
                  <a:cubicBezTo>
                    <a:pt x="7800" y="3206"/>
                    <a:pt x="7862" y="3237"/>
                    <a:pt x="7897" y="3301"/>
                  </a:cubicBezTo>
                  <a:lnTo>
                    <a:pt x="9556" y="6138"/>
                  </a:lnTo>
                  <a:cubicBezTo>
                    <a:pt x="9679" y="6353"/>
                    <a:pt x="9903" y="6471"/>
                    <a:pt x="10133" y="6471"/>
                  </a:cubicBezTo>
                  <a:cubicBezTo>
                    <a:pt x="10237" y="6471"/>
                    <a:pt x="10342" y="6447"/>
                    <a:pt x="10439" y="6397"/>
                  </a:cubicBezTo>
                  <a:lnTo>
                    <a:pt x="15622" y="3658"/>
                  </a:lnTo>
                  <a:cubicBezTo>
                    <a:pt x="15655" y="3641"/>
                    <a:pt x="15686" y="3633"/>
                    <a:pt x="15716" y="3633"/>
                  </a:cubicBezTo>
                  <a:cubicBezTo>
                    <a:pt x="15868" y="3633"/>
                    <a:pt x="15972" y="3835"/>
                    <a:pt x="15845" y="3962"/>
                  </a:cubicBezTo>
                  <a:lnTo>
                    <a:pt x="11376" y="8681"/>
                  </a:lnTo>
                  <a:cubicBezTo>
                    <a:pt x="11220" y="8851"/>
                    <a:pt x="11379" y="9077"/>
                    <a:pt x="11558" y="9077"/>
                  </a:cubicBezTo>
                  <a:cubicBezTo>
                    <a:pt x="11615" y="9077"/>
                    <a:pt x="11673" y="9055"/>
                    <a:pt x="11724" y="9002"/>
                  </a:cubicBezTo>
                  <a:lnTo>
                    <a:pt x="14784" y="5782"/>
                  </a:lnTo>
                  <a:cubicBezTo>
                    <a:pt x="14873" y="6219"/>
                    <a:pt x="14918" y="6665"/>
                    <a:pt x="14918" y="7111"/>
                  </a:cubicBezTo>
                  <a:cubicBezTo>
                    <a:pt x="14918" y="9100"/>
                    <a:pt x="14034" y="10965"/>
                    <a:pt x="12509" y="12231"/>
                  </a:cubicBezTo>
                  <a:cubicBezTo>
                    <a:pt x="12455" y="12276"/>
                    <a:pt x="12420" y="12347"/>
                    <a:pt x="12420" y="12419"/>
                  </a:cubicBezTo>
                  <a:lnTo>
                    <a:pt x="12420" y="14239"/>
                  </a:lnTo>
                  <a:lnTo>
                    <a:pt x="10680" y="13382"/>
                  </a:lnTo>
                  <a:cubicBezTo>
                    <a:pt x="10646" y="13367"/>
                    <a:pt x="10611" y="13361"/>
                    <a:pt x="10577" y="13361"/>
                  </a:cubicBezTo>
                  <a:cubicBezTo>
                    <a:pt x="10549" y="13361"/>
                    <a:pt x="10521" y="13365"/>
                    <a:pt x="10493" y="13373"/>
                  </a:cubicBezTo>
                  <a:cubicBezTo>
                    <a:pt x="9797" y="13623"/>
                    <a:pt x="9057" y="13748"/>
                    <a:pt x="8307" y="13748"/>
                  </a:cubicBezTo>
                  <a:cubicBezTo>
                    <a:pt x="5961" y="13748"/>
                    <a:pt x="3793" y="12490"/>
                    <a:pt x="2607" y="10456"/>
                  </a:cubicBezTo>
                  <a:lnTo>
                    <a:pt x="6398" y="8449"/>
                  </a:lnTo>
                  <a:cubicBezTo>
                    <a:pt x="6424" y="8436"/>
                    <a:pt x="6452" y="8430"/>
                    <a:pt x="6481" y="8430"/>
                  </a:cubicBezTo>
                  <a:cubicBezTo>
                    <a:pt x="6550" y="8430"/>
                    <a:pt x="6619" y="8466"/>
                    <a:pt x="6657" y="8529"/>
                  </a:cubicBezTo>
                  <a:lnTo>
                    <a:pt x="8316" y="11366"/>
                  </a:lnTo>
                  <a:cubicBezTo>
                    <a:pt x="8442" y="11583"/>
                    <a:pt x="8666" y="11697"/>
                    <a:pt x="8891" y="11697"/>
                  </a:cubicBezTo>
                  <a:cubicBezTo>
                    <a:pt x="9064" y="11697"/>
                    <a:pt x="9237" y="11630"/>
                    <a:pt x="9369" y="11491"/>
                  </a:cubicBezTo>
                  <a:lnTo>
                    <a:pt x="10867" y="9912"/>
                  </a:lnTo>
                  <a:cubicBezTo>
                    <a:pt x="11025" y="9741"/>
                    <a:pt x="10862" y="9511"/>
                    <a:pt x="10680" y="9511"/>
                  </a:cubicBezTo>
                  <a:cubicBezTo>
                    <a:pt x="10626" y="9511"/>
                    <a:pt x="10569" y="9532"/>
                    <a:pt x="10520" y="9582"/>
                  </a:cubicBezTo>
                  <a:lnTo>
                    <a:pt x="9021" y="11170"/>
                  </a:lnTo>
                  <a:cubicBezTo>
                    <a:pt x="8986" y="11208"/>
                    <a:pt x="8938" y="11227"/>
                    <a:pt x="8890" y="11227"/>
                  </a:cubicBezTo>
                  <a:cubicBezTo>
                    <a:pt x="8826" y="11227"/>
                    <a:pt x="8762" y="11195"/>
                    <a:pt x="8726" y="11134"/>
                  </a:cubicBezTo>
                  <a:lnTo>
                    <a:pt x="7058" y="8288"/>
                  </a:lnTo>
                  <a:cubicBezTo>
                    <a:pt x="6937" y="8076"/>
                    <a:pt x="6720" y="7958"/>
                    <a:pt x="6496" y="7958"/>
                  </a:cubicBezTo>
                  <a:cubicBezTo>
                    <a:pt x="6391" y="7958"/>
                    <a:pt x="6284" y="7984"/>
                    <a:pt x="6184" y="8039"/>
                  </a:cubicBezTo>
                  <a:lnTo>
                    <a:pt x="992" y="10777"/>
                  </a:lnTo>
                  <a:cubicBezTo>
                    <a:pt x="961" y="10794"/>
                    <a:pt x="930" y="10802"/>
                    <a:pt x="901" y="10802"/>
                  </a:cubicBezTo>
                  <a:cubicBezTo>
                    <a:pt x="749" y="10802"/>
                    <a:pt x="649" y="10592"/>
                    <a:pt x="769" y="10465"/>
                  </a:cubicBezTo>
                  <a:lnTo>
                    <a:pt x="7593" y="3266"/>
                  </a:lnTo>
                  <a:cubicBezTo>
                    <a:pt x="7633" y="3226"/>
                    <a:pt x="7685" y="3206"/>
                    <a:pt x="7736" y="3206"/>
                  </a:cubicBezTo>
                  <a:close/>
                  <a:moveTo>
                    <a:pt x="8314" y="0"/>
                  </a:moveTo>
                  <a:cubicBezTo>
                    <a:pt x="8291" y="0"/>
                    <a:pt x="8268" y="0"/>
                    <a:pt x="8245" y="1"/>
                  </a:cubicBezTo>
                  <a:cubicBezTo>
                    <a:pt x="6505" y="19"/>
                    <a:pt x="4810" y="688"/>
                    <a:pt x="3534" y="1865"/>
                  </a:cubicBezTo>
                  <a:cubicBezTo>
                    <a:pt x="3359" y="2026"/>
                    <a:pt x="3520" y="2276"/>
                    <a:pt x="3705" y="2276"/>
                  </a:cubicBezTo>
                  <a:cubicBezTo>
                    <a:pt x="3755" y="2276"/>
                    <a:pt x="3808" y="2257"/>
                    <a:pt x="3856" y="2213"/>
                  </a:cubicBezTo>
                  <a:cubicBezTo>
                    <a:pt x="5051" y="1116"/>
                    <a:pt x="6630" y="491"/>
                    <a:pt x="8254" y="474"/>
                  </a:cubicBezTo>
                  <a:cubicBezTo>
                    <a:pt x="8265" y="473"/>
                    <a:pt x="8277" y="473"/>
                    <a:pt x="8289" y="473"/>
                  </a:cubicBezTo>
                  <a:cubicBezTo>
                    <a:pt x="9927" y="473"/>
                    <a:pt x="11536" y="1088"/>
                    <a:pt x="12750" y="2204"/>
                  </a:cubicBezTo>
                  <a:cubicBezTo>
                    <a:pt x="13294" y="2704"/>
                    <a:pt x="13749" y="3275"/>
                    <a:pt x="14106" y="3926"/>
                  </a:cubicBezTo>
                  <a:lnTo>
                    <a:pt x="10216" y="5978"/>
                  </a:lnTo>
                  <a:cubicBezTo>
                    <a:pt x="10188" y="5992"/>
                    <a:pt x="10158" y="5999"/>
                    <a:pt x="10128" y="5999"/>
                  </a:cubicBezTo>
                  <a:cubicBezTo>
                    <a:pt x="10064" y="5999"/>
                    <a:pt x="10003" y="5967"/>
                    <a:pt x="9966" y="5906"/>
                  </a:cubicBezTo>
                  <a:lnTo>
                    <a:pt x="8307" y="3061"/>
                  </a:lnTo>
                  <a:cubicBezTo>
                    <a:pt x="8181" y="2848"/>
                    <a:pt x="7953" y="2736"/>
                    <a:pt x="7727" y="2736"/>
                  </a:cubicBezTo>
                  <a:cubicBezTo>
                    <a:pt x="7554" y="2736"/>
                    <a:pt x="7382" y="2801"/>
                    <a:pt x="7254" y="2936"/>
                  </a:cubicBezTo>
                  <a:lnTo>
                    <a:pt x="1875" y="8609"/>
                  </a:lnTo>
                  <a:cubicBezTo>
                    <a:pt x="1679" y="7771"/>
                    <a:pt x="1652" y="6888"/>
                    <a:pt x="1795" y="6022"/>
                  </a:cubicBezTo>
                  <a:cubicBezTo>
                    <a:pt x="1955" y="5005"/>
                    <a:pt x="2357" y="4051"/>
                    <a:pt x="2937" y="3248"/>
                  </a:cubicBezTo>
                  <a:cubicBezTo>
                    <a:pt x="3066" y="3068"/>
                    <a:pt x="2906" y="2873"/>
                    <a:pt x="2737" y="2873"/>
                  </a:cubicBezTo>
                  <a:cubicBezTo>
                    <a:pt x="2672" y="2873"/>
                    <a:pt x="2605" y="2902"/>
                    <a:pt x="2553" y="2971"/>
                  </a:cubicBezTo>
                  <a:cubicBezTo>
                    <a:pt x="1929" y="3828"/>
                    <a:pt x="1500" y="4854"/>
                    <a:pt x="1322" y="5942"/>
                  </a:cubicBezTo>
                  <a:cubicBezTo>
                    <a:pt x="1161" y="6968"/>
                    <a:pt x="1215" y="8030"/>
                    <a:pt x="1491" y="9020"/>
                  </a:cubicBezTo>
                  <a:lnTo>
                    <a:pt x="430" y="10144"/>
                  </a:lnTo>
                  <a:cubicBezTo>
                    <a:pt x="1" y="10588"/>
                    <a:pt x="391" y="11273"/>
                    <a:pt x="914" y="11273"/>
                  </a:cubicBezTo>
                  <a:cubicBezTo>
                    <a:pt x="1011" y="11273"/>
                    <a:pt x="1113" y="11250"/>
                    <a:pt x="1215" y="11197"/>
                  </a:cubicBezTo>
                  <a:lnTo>
                    <a:pt x="2187" y="10679"/>
                  </a:lnTo>
                  <a:cubicBezTo>
                    <a:pt x="3454" y="12865"/>
                    <a:pt x="5782" y="14221"/>
                    <a:pt x="8307" y="14221"/>
                  </a:cubicBezTo>
                  <a:cubicBezTo>
                    <a:pt x="9074" y="14221"/>
                    <a:pt x="9833" y="14096"/>
                    <a:pt x="10555" y="13855"/>
                  </a:cubicBezTo>
                  <a:lnTo>
                    <a:pt x="12554" y="14827"/>
                  </a:lnTo>
                  <a:cubicBezTo>
                    <a:pt x="12587" y="14842"/>
                    <a:pt x="12620" y="14849"/>
                    <a:pt x="12653" y="14849"/>
                  </a:cubicBezTo>
                  <a:cubicBezTo>
                    <a:pt x="12780" y="14849"/>
                    <a:pt x="12893" y="14748"/>
                    <a:pt x="12893" y="14613"/>
                  </a:cubicBezTo>
                  <a:lnTo>
                    <a:pt x="12893" y="12526"/>
                  </a:lnTo>
                  <a:cubicBezTo>
                    <a:pt x="14481" y="11170"/>
                    <a:pt x="15390" y="9207"/>
                    <a:pt x="15390" y="7111"/>
                  </a:cubicBezTo>
                  <a:cubicBezTo>
                    <a:pt x="15390" y="6522"/>
                    <a:pt x="15319" y="5933"/>
                    <a:pt x="15176" y="5362"/>
                  </a:cubicBezTo>
                  <a:lnTo>
                    <a:pt x="16193" y="4292"/>
                  </a:lnTo>
                  <a:cubicBezTo>
                    <a:pt x="16425" y="4042"/>
                    <a:pt x="16443" y="3685"/>
                    <a:pt x="16238" y="3417"/>
                  </a:cubicBezTo>
                  <a:cubicBezTo>
                    <a:pt x="16110" y="3249"/>
                    <a:pt x="15918" y="3156"/>
                    <a:pt x="15721" y="3156"/>
                  </a:cubicBezTo>
                  <a:cubicBezTo>
                    <a:pt x="15615" y="3156"/>
                    <a:pt x="15508" y="3183"/>
                    <a:pt x="15408" y="3239"/>
                  </a:cubicBezTo>
                  <a:lnTo>
                    <a:pt x="14525" y="3703"/>
                  </a:lnTo>
                  <a:cubicBezTo>
                    <a:pt x="14142" y="3007"/>
                    <a:pt x="13660" y="2392"/>
                    <a:pt x="13071" y="1856"/>
                  </a:cubicBezTo>
                  <a:cubicBezTo>
                    <a:pt x="11777" y="668"/>
                    <a:pt x="10065" y="0"/>
                    <a:pt x="8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4" name="Google Shape;3924;p69"/>
          <p:cNvSpPr/>
          <p:nvPr/>
        </p:nvSpPr>
        <p:spPr>
          <a:xfrm flipH="1">
            <a:off x="4183347" y="1895976"/>
            <a:ext cx="324674" cy="345598"/>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grpSp>
        <p:nvGrpSpPr>
          <p:cNvPr id="3925" name="Google Shape;3925;p69"/>
          <p:cNvGrpSpPr/>
          <p:nvPr/>
        </p:nvGrpSpPr>
        <p:grpSpPr>
          <a:xfrm>
            <a:off x="4238091" y="1961341"/>
            <a:ext cx="214852" cy="214892"/>
            <a:chOff x="3767275" y="2333700"/>
            <a:chExt cx="403250" cy="403250"/>
          </a:xfrm>
        </p:grpSpPr>
        <p:sp>
          <p:nvSpPr>
            <p:cNvPr id="3926" name="Google Shape;3926;p69"/>
            <p:cNvSpPr/>
            <p:nvPr/>
          </p:nvSpPr>
          <p:spPr>
            <a:xfrm>
              <a:off x="3772850" y="2339275"/>
              <a:ext cx="391450" cy="391425"/>
            </a:xfrm>
            <a:custGeom>
              <a:avLst/>
              <a:gdLst/>
              <a:ahLst/>
              <a:cxnLst/>
              <a:rect l="l" t="t" r="r" b="b"/>
              <a:pathLst>
                <a:path w="15658" h="15657" extrusionOk="0">
                  <a:moveTo>
                    <a:pt x="1856" y="1"/>
                  </a:moveTo>
                  <a:cubicBezTo>
                    <a:pt x="830" y="1"/>
                    <a:pt x="1" y="830"/>
                    <a:pt x="1" y="1856"/>
                  </a:cubicBezTo>
                  <a:lnTo>
                    <a:pt x="1" y="13801"/>
                  </a:lnTo>
                  <a:cubicBezTo>
                    <a:pt x="1" y="14827"/>
                    <a:pt x="830" y="15657"/>
                    <a:pt x="1856" y="15657"/>
                  </a:cubicBezTo>
                  <a:lnTo>
                    <a:pt x="13802" y="15657"/>
                  </a:lnTo>
                  <a:cubicBezTo>
                    <a:pt x="14827" y="15657"/>
                    <a:pt x="15657" y="14827"/>
                    <a:pt x="15657" y="13801"/>
                  </a:cubicBezTo>
                  <a:lnTo>
                    <a:pt x="15657" y="1856"/>
                  </a:lnTo>
                  <a:cubicBezTo>
                    <a:pt x="15657" y="830"/>
                    <a:pt x="14827" y="1"/>
                    <a:pt x="13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69"/>
            <p:cNvSpPr/>
            <p:nvPr/>
          </p:nvSpPr>
          <p:spPr>
            <a:xfrm>
              <a:off x="3772850" y="2339275"/>
              <a:ext cx="391450" cy="94375"/>
            </a:xfrm>
            <a:custGeom>
              <a:avLst/>
              <a:gdLst/>
              <a:ahLst/>
              <a:cxnLst/>
              <a:rect l="l" t="t" r="r" b="b"/>
              <a:pathLst>
                <a:path w="15658" h="3775" extrusionOk="0">
                  <a:moveTo>
                    <a:pt x="1856" y="1"/>
                  </a:moveTo>
                  <a:cubicBezTo>
                    <a:pt x="830" y="1"/>
                    <a:pt x="1" y="830"/>
                    <a:pt x="1" y="1856"/>
                  </a:cubicBezTo>
                  <a:lnTo>
                    <a:pt x="1" y="3774"/>
                  </a:lnTo>
                  <a:lnTo>
                    <a:pt x="15657" y="3774"/>
                  </a:lnTo>
                  <a:lnTo>
                    <a:pt x="15657" y="1856"/>
                  </a:lnTo>
                  <a:cubicBezTo>
                    <a:pt x="15657" y="830"/>
                    <a:pt x="14827" y="1"/>
                    <a:pt x="138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69"/>
            <p:cNvSpPr/>
            <p:nvPr/>
          </p:nvSpPr>
          <p:spPr>
            <a:xfrm>
              <a:off x="4035125" y="2369825"/>
              <a:ext cx="92150" cy="33250"/>
            </a:xfrm>
            <a:custGeom>
              <a:avLst/>
              <a:gdLst/>
              <a:ahLst/>
              <a:cxnLst/>
              <a:rect l="l" t="t" r="r" b="b"/>
              <a:pathLst>
                <a:path w="3686" h="1330" extrusionOk="0">
                  <a:moveTo>
                    <a:pt x="661" y="1"/>
                  </a:moveTo>
                  <a:cubicBezTo>
                    <a:pt x="295" y="1"/>
                    <a:pt x="1" y="295"/>
                    <a:pt x="1" y="661"/>
                  </a:cubicBezTo>
                  <a:lnTo>
                    <a:pt x="1" y="670"/>
                  </a:lnTo>
                  <a:cubicBezTo>
                    <a:pt x="1" y="1036"/>
                    <a:pt x="295" y="1330"/>
                    <a:pt x="661" y="1330"/>
                  </a:cubicBezTo>
                  <a:lnTo>
                    <a:pt x="3025" y="1330"/>
                  </a:lnTo>
                  <a:cubicBezTo>
                    <a:pt x="3391" y="1330"/>
                    <a:pt x="3685" y="1036"/>
                    <a:pt x="3685" y="670"/>
                  </a:cubicBezTo>
                  <a:lnTo>
                    <a:pt x="3685" y="661"/>
                  </a:lnTo>
                  <a:cubicBezTo>
                    <a:pt x="3685" y="295"/>
                    <a:pt x="3391" y="1"/>
                    <a:pt x="3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69"/>
            <p:cNvSpPr/>
            <p:nvPr/>
          </p:nvSpPr>
          <p:spPr>
            <a:xfrm>
              <a:off x="3826600" y="2416450"/>
              <a:ext cx="284175" cy="284375"/>
            </a:xfrm>
            <a:custGeom>
              <a:avLst/>
              <a:gdLst/>
              <a:ahLst/>
              <a:cxnLst/>
              <a:rect l="l" t="t" r="r" b="b"/>
              <a:pathLst>
                <a:path w="11367" h="11375" extrusionOk="0">
                  <a:moveTo>
                    <a:pt x="5683" y="0"/>
                  </a:moveTo>
                  <a:cubicBezTo>
                    <a:pt x="2543" y="0"/>
                    <a:pt x="1" y="2552"/>
                    <a:pt x="1" y="5683"/>
                  </a:cubicBezTo>
                  <a:cubicBezTo>
                    <a:pt x="1" y="8823"/>
                    <a:pt x="2543" y="11375"/>
                    <a:pt x="5683" y="11375"/>
                  </a:cubicBezTo>
                  <a:cubicBezTo>
                    <a:pt x="8824" y="11375"/>
                    <a:pt x="11366" y="8823"/>
                    <a:pt x="11366" y="5683"/>
                  </a:cubicBezTo>
                  <a:cubicBezTo>
                    <a:pt x="11366" y="2552"/>
                    <a:pt x="8824" y="0"/>
                    <a:pt x="5683" y="0"/>
                  </a:cubicBezTo>
                  <a:close/>
                </a:path>
              </a:pathLst>
            </a:custGeom>
            <a:solidFill>
              <a:srgbClr val="FFD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69"/>
            <p:cNvSpPr/>
            <p:nvPr/>
          </p:nvSpPr>
          <p:spPr>
            <a:xfrm>
              <a:off x="3871875" y="2461725"/>
              <a:ext cx="193825" cy="193825"/>
            </a:xfrm>
            <a:custGeom>
              <a:avLst/>
              <a:gdLst/>
              <a:ahLst/>
              <a:cxnLst/>
              <a:rect l="l" t="t" r="r" b="b"/>
              <a:pathLst>
                <a:path w="7753" h="7753" extrusionOk="0">
                  <a:moveTo>
                    <a:pt x="3872" y="0"/>
                  </a:moveTo>
                  <a:cubicBezTo>
                    <a:pt x="1731" y="0"/>
                    <a:pt x="1" y="1740"/>
                    <a:pt x="1" y="3872"/>
                  </a:cubicBezTo>
                  <a:cubicBezTo>
                    <a:pt x="1" y="6013"/>
                    <a:pt x="1731" y="7753"/>
                    <a:pt x="3872" y="7753"/>
                  </a:cubicBezTo>
                  <a:cubicBezTo>
                    <a:pt x="6013" y="7753"/>
                    <a:pt x="7753" y="6013"/>
                    <a:pt x="7753" y="3872"/>
                  </a:cubicBezTo>
                  <a:cubicBezTo>
                    <a:pt x="7753" y="1740"/>
                    <a:pt x="6013" y="0"/>
                    <a:pt x="3872" y="0"/>
                  </a:cubicBezTo>
                  <a:close/>
                </a:path>
              </a:pathLst>
            </a:custGeom>
            <a:solidFill>
              <a:srgbClr val="59A1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69"/>
            <p:cNvSpPr/>
            <p:nvPr/>
          </p:nvSpPr>
          <p:spPr>
            <a:xfrm>
              <a:off x="3826600" y="2416450"/>
              <a:ext cx="284175" cy="284375"/>
            </a:xfrm>
            <a:custGeom>
              <a:avLst/>
              <a:gdLst/>
              <a:ahLst/>
              <a:cxnLst/>
              <a:rect l="l" t="t" r="r" b="b"/>
              <a:pathLst>
                <a:path w="11367" h="11375" extrusionOk="0">
                  <a:moveTo>
                    <a:pt x="5683" y="0"/>
                  </a:moveTo>
                  <a:cubicBezTo>
                    <a:pt x="2543" y="0"/>
                    <a:pt x="1" y="2552"/>
                    <a:pt x="1" y="5683"/>
                  </a:cubicBezTo>
                  <a:cubicBezTo>
                    <a:pt x="1" y="8823"/>
                    <a:pt x="2543" y="11375"/>
                    <a:pt x="5683" y="11375"/>
                  </a:cubicBezTo>
                  <a:cubicBezTo>
                    <a:pt x="8824" y="11375"/>
                    <a:pt x="11366" y="8823"/>
                    <a:pt x="11366" y="5683"/>
                  </a:cubicBezTo>
                  <a:cubicBezTo>
                    <a:pt x="11366" y="2552"/>
                    <a:pt x="8824" y="0"/>
                    <a:pt x="5683" y="0"/>
                  </a:cubicBezTo>
                  <a:close/>
                </a:path>
              </a:pathLst>
            </a:custGeom>
            <a:solidFill>
              <a:srgbClr val="FFD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69"/>
            <p:cNvSpPr/>
            <p:nvPr/>
          </p:nvSpPr>
          <p:spPr>
            <a:xfrm>
              <a:off x="3871875" y="2461725"/>
              <a:ext cx="193825" cy="193825"/>
            </a:xfrm>
            <a:custGeom>
              <a:avLst/>
              <a:gdLst/>
              <a:ahLst/>
              <a:cxnLst/>
              <a:rect l="l" t="t" r="r" b="b"/>
              <a:pathLst>
                <a:path w="7753" h="7753" extrusionOk="0">
                  <a:moveTo>
                    <a:pt x="3872" y="0"/>
                  </a:moveTo>
                  <a:cubicBezTo>
                    <a:pt x="1731" y="0"/>
                    <a:pt x="1" y="1740"/>
                    <a:pt x="1" y="3872"/>
                  </a:cubicBezTo>
                  <a:cubicBezTo>
                    <a:pt x="1" y="6013"/>
                    <a:pt x="1731" y="7753"/>
                    <a:pt x="3872" y="7753"/>
                  </a:cubicBezTo>
                  <a:cubicBezTo>
                    <a:pt x="6013" y="7753"/>
                    <a:pt x="7753" y="6013"/>
                    <a:pt x="7753" y="3872"/>
                  </a:cubicBezTo>
                  <a:cubicBezTo>
                    <a:pt x="7753" y="1740"/>
                    <a:pt x="6013" y="0"/>
                    <a:pt x="3872" y="0"/>
                  </a:cubicBezTo>
                  <a:close/>
                </a:path>
              </a:pathLst>
            </a:custGeom>
            <a:solidFill>
              <a:srgbClr val="59A1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69"/>
            <p:cNvSpPr/>
            <p:nvPr/>
          </p:nvSpPr>
          <p:spPr>
            <a:xfrm>
              <a:off x="3826600" y="2416450"/>
              <a:ext cx="284175" cy="284375"/>
            </a:xfrm>
            <a:custGeom>
              <a:avLst/>
              <a:gdLst/>
              <a:ahLst/>
              <a:cxnLst/>
              <a:rect l="l" t="t" r="r" b="b"/>
              <a:pathLst>
                <a:path w="11367" h="11375" extrusionOk="0">
                  <a:moveTo>
                    <a:pt x="5683" y="0"/>
                  </a:moveTo>
                  <a:cubicBezTo>
                    <a:pt x="2543" y="0"/>
                    <a:pt x="1" y="2552"/>
                    <a:pt x="1" y="5683"/>
                  </a:cubicBezTo>
                  <a:cubicBezTo>
                    <a:pt x="1" y="8823"/>
                    <a:pt x="2543" y="11375"/>
                    <a:pt x="5683" y="11375"/>
                  </a:cubicBezTo>
                  <a:cubicBezTo>
                    <a:pt x="8824" y="11375"/>
                    <a:pt x="11366" y="8823"/>
                    <a:pt x="11366" y="5683"/>
                  </a:cubicBezTo>
                  <a:cubicBezTo>
                    <a:pt x="11366" y="2552"/>
                    <a:pt x="8824" y="0"/>
                    <a:pt x="56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69"/>
            <p:cNvSpPr/>
            <p:nvPr/>
          </p:nvSpPr>
          <p:spPr>
            <a:xfrm>
              <a:off x="3871875" y="2461725"/>
              <a:ext cx="193825" cy="193825"/>
            </a:xfrm>
            <a:custGeom>
              <a:avLst/>
              <a:gdLst/>
              <a:ahLst/>
              <a:cxnLst/>
              <a:rect l="l" t="t" r="r" b="b"/>
              <a:pathLst>
                <a:path w="7753" h="7753" extrusionOk="0">
                  <a:moveTo>
                    <a:pt x="3872" y="0"/>
                  </a:moveTo>
                  <a:cubicBezTo>
                    <a:pt x="1731" y="0"/>
                    <a:pt x="1" y="1740"/>
                    <a:pt x="1" y="3872"/>
                  </a:cubicBezTo>
                  <a:cubicBezTo>
                    <a:pt x="1" y="6013"/>
                    <a:pt x="1731" y="7753"/>
                    <a:pt x="3872" y="7753"/>
                  </a:cubicBezTo>
                  <a:cubicBezTo>
                    <a:pt x="6013" y="7753"/>
                    <a:pt x="7753" y="6013"/>
                    <a:pt x="7753" y="3872"/>
                  </a:cubicBezTo>
                  <a:cubicBezTo>
                    <a:pt x="7753" y="1740"/>
                    <a:pt x="6013" y="0"/>
                    <a:pt x="38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69"/>
            <p:cNvSpPr/>
            <p:nvPr/>
          </p:nvSpPr>
          <p:spPr>
            <a:xfrm>
              <a:off x="3912925" y="2519475"/>
              <a:ext cx="111525" cy="89900"/>
            </a:xfrm>
            <a:custGeom>
              <a:avLst/>
              <a:gdLst/>
              <a:ahLst/>
              <a:cxnLst/>
              <a:rect l="l" t="t" r="r" b="b"/>
              <a:pathLst>
                <a:path w="4461" h="3596" extrusionOk="0">
                  <a:moveTo>
                    <a:pt x="1267" y="1"/>
                  </a:moveTo>
                  <a:cubicBezTo>
                    <a:pt x="571" y="1"/>
                    <a:pt x="0" y="572"/>
                    <a:pt x="0" y="1268"/>
                  </a:cubicBezTo>
                  <a:cubicBezTo>
                    <a:pt x="0" y="2775"/>
                    <a:pt x="2230" y="3596"/>
                    <a:pt x="2230" y="3596"/>
                  </a:cubicBezTo>
                  <a:cubicBezTo>
                    <a:pt x="2230" y="3596"/>
                    <a:pt x="4461" y="2775"/>
                    <a:pt x="4461" y="1268"/>
                  </a:cubicBezTo>
                  <a:cubicBezTo>
                    <a:pt x="4461" y="572"/>
                    <a:pt x="3890" y="1"/>
                    <a:pt x="3194" y="1"/>
                  </a:cubicBezTo>
                  <a:cubicBezTo>
                    <a:pt x="2810" y="1"/>
                    <a:pt x="2462" y="179"/>
                    <a:pt x="2230" y="447"/>
                  </a:cubicBezTo>
                  <a:cubicBezTo>
                    <a:pt x="1998" y="179"/>
                    <a:pt x="1650" y="1"/>
                    <a:pt x="1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69"/>
            <p:cNvSpPr/>
            <p:nvPr/>
          </p:nvSpPr>
          <p:spPr>
            <a:xfrm>
              <a:off x="3767275" y="2333700"/>
              <a:ext cx="403250" cy="403250"/>
            </a:xfrm>
            <a:custGeom>
              <a:avLst/>
              <a:gdLst/>
              <a:ahLst/>
              <a:cxnLst/>
              <a:rect l="l" t="t" r="r" b="b"/>
              <a:pathLst>
                <a:path w="16130" h="16130" extrusionOk="0">
                  <a:moveTo>
                    <a:pt x="2097" y="1"/>
                  </a:moveTo>
                  <a:cubicBezTo>
                    <a:pt x="1593" y="1"/>
                    <a:pt x="1130" y="178"/>
                    <a:pt x="769" y="473"/>
                  </a:cubicBezTo>
                  <a:lnTo>
                    <a:pt x="3221" y="473"/>
                  </a:lnTo>
                  <a:cubicBezTo>
                    <a:pt x="3230" y="473"/>
                    <a:pt x="3239" y="464"/>
                    <a:pt x="3248" y="464"/>
                  </a:cubicBezTo>
                  <a:cubicBezTo>
                    <a:pt x="3471" y="259"/>
                    <a:pt x="3328" y="1"/>
                    <a:pt x="3123" y="1"/>
                  </a:cubicBezTo>
                  <a:close/>
                  <a:moveTo>
                    <a:pt x="723" y="473"/>
                  </a:moveTo>
                  <a:cubicBezTo>
                    <a:pt x="580" y="473"/>
                    <a:pt x="473" y="580"/>
                    <a:pt x="473" y="723"/>
                  </a:cubicBezTo>
                  <a:lnTo>
                    <a:pt x="473" y="769"/>
                  </a:lnTo>
                  <a:lnTo>
                    <a:pt x="473" y="769"/>
                  </a:lnTo>
                  <a:cubicBezTo>
                    <a:pt x="562" y="661"/>
                    <a:pt x="661" y="562"/>
                    <a:pt x="769" y="473"/>
                  </a:cubicBezTo>
                  <a:close/>
                  <a:moveTo>
                    <a:pt x="8056" y="3551"/>
                  </a:moveTo>
                  <a:cubicBezTo>
                    <a:pt x="11063" y="3551"/>
                    <a:pt x="13507" y="5995"/>
                    <a:pt x="13507" y="8993"/>
                  </a:cubicBezTo>
                  <a:cubicBezTo>
                    <a:pt x="13507" y="11999"/>
                    <a:pt x="11063" y="14444"/>
                    <a:pt x="8056" y="14444"/>
                  </a:cubicBezTo>
                  <a:cubicBezTo>
                    <a:pt x="5050" y="14444"/>
                    <a:pt x="2606" y="11999"/>
                    <a:pt x="2606" y="8993"/>
                  </a:cubicBezTo>
                  <a:cubicBezTo>
                    <a:pt x="2606" y="5995"/>
                    <a:pt x="5050" y="3551"/>
                    <a:pt x="8056" y="3551"/>
                  </a:cubicBezTo>
                  <a:close/>
                  <a:moveTo>
                    <a:pt x="15657" y="4193"/>
                  </a:moveTo>
                  <a:lnTo>
                    <a:pt x="15657" y="14033"/>
                  </a:lnTo>
                  <a:cubicBezTo>
                    <a:pt x="15657" y="14934"/>
                    <a:pt x="14934" y="15657"/>
                    <a:pt x="14033" y="15657"/>
                  </a:cubicBezTo>
                  <a:lnTo>
                    <a:pt x="2097" y="15657"/>
                  </a:lnTo>
                  <a:cubicBezTo>
                    <a:pt x="1196" y="15657"/>
                    <a:pt x="473" y="14934"/>
                    <a:pt x="473" y="14033"/>
                  </a:cubicBezTo>
                  <a:lnTo>
                    <a:pt x="473" y="4193"/>
                  </a:lnTo>
                  <a:lnTo>
                    <a:pt x="4613" y="4193"/>
                  </a:lnTo>
                  <a:cubicBezTo>
                    <a:pt x="3025" y="5335"/>
                    <a:pt x="2026" y="7253"/>
                    <a:pt x="2160" y="9385"/>
                  </a:cubicBezTo>
                  <a:cubicBezTo>
                    <a:pt x="2347" y="12365"/>
                    <a:pt x="4747" y="14756"/>
                    <a:pt x="7726" y="14925"/>
                  </a:cubicBezTo>
                  <a:cubicBezTo>
                    <a:pt x="7842" y="14932"/>
                    <a:pt x="7957" y="14935"/>
                    <a:pt x="8072" y="14935"/>
                  </a:cubicBezTo>
                  <a:cubicBezTo>
                    <a:pt x="11333" y="14935"/>
                    <a:pt x="13989" y="12268"/>
                    <a:pt x="13989" y="9002"/>
                  </a:cubicBezTo>
                  <a:cubicBezTo>
                    <a:pt x="13989" y="7021"/>
                    <a:pt x="13016" y="5264"/>
                    <a:pt x="11527" y="4193"/>
                  </a:cubicBezTo>
                  <a:close/>
                  <a:moveTo>
                    <a:pt x="4363" y="1"/>
                  </a:moveTo>
                  <a:cubicBezTo>
                    <a:pt x="4238" y="1"/>
                    <a:pt x="4140" y="90"/>
                    <a:pt x="4131" y="215"/>
                  </a:cubicBezTo>
                  <a:cubicBezTo>
                    <a:pt x="4131" y="340"/>
                    <a:pt x="4229" y="438"/>
                    <a:pt x="4354" y="438"/>
                  </a:cubicBezTo>
                  <a:lnTo>
                    <a:pt x="14033" y="438"/>
                  </a:lnTo>
                  <a:cubicBezTo>
                    <a:pt x="14934" y="438"/>
                    <a:pt x="15657" y="1169"/>
                    <a:pt x="15657" y="2061"/>
                  </a:cubicBezTo>
                  <a:lnTo>
                    <a:pt x="15657" y="3721"/>
                  </a:lnTo>
                  <a:lnTo>
                    <a:pt x="10750" y="3721"/>
                  </a:lnTo>
                  <a:cubicBezTo>
                    <a:pt x="9948" y="3301"/>
                    <a:pt x="9029" y="3069"/>
                    <a:pt x="8065" y="3069"/>
                  </a:cubicBezTo>
                  <a:cubicBezTo>
                    <a:pt x="7102" y="3069"/>
                    <a:pt x="6192" y="3301"/>
                    <a:pt x="5380" y="3721"/>
                  </a:cubicBezTo>
                  <a:lnTo>
                    <a:pt x="473" y="3721"/>
                  </a:lnTo>
                  <a:lnTo>
                    <a:pt x="473" y="769"/>
                  </a:lnTo>
                  <a:lnTo>
                    <a:pt x="473" y="769"/>
                  </a:lnTo>
                  <a:cubicBezTo>
                    <a:pt x="178" y="1130"/>
                    <a:pt x="1" y="1593"/>
                    <a:pt x="1" y="2097"/>
                  </a:cubicBezTo>
                  <a:lnTo>
                    <a:pt x="1" y="14033"/>
                  </a:lnTo>
                  <a:cubicBezTo>
                    <a:pt x="1" y="15193"/>
                    <a:pt x="937" y="16130"/>
                    <a:pt x="2097" y="16130"/>
                  </a:cubicBezTo>
                  <a:lnTo>
                    <a:pt x="14033" y="16130"/>
                  </a:lnTo>
                  <a:cubicBezTo>
                    <a:pt x="15193" y="16130"/>
                    <a:pt x="16130" y="15193"/>
                    <a:pt x="16130" y="14033"/>
                  </a:cubicBezTo>
                  <a:lnTo>
                    <a:pt x="16130" y="2097"/>
                  </a:lnTo>
                  <a:cubicBezTo>
                    <a:pt x="16130" y="937"/>
                    <a:pt x="15193" y="1"/>
                    <a:pt x="14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69"/>
            <p:cNvSpPr/>
            <p:nvPr/>
          </p:nvSpPr>
          <p:spPr>
            <a:xfrm>
              <a:off x="4029550" y="2364475"/>
              <a:ext cx="103950" cy="44850"/>
            </a:xfrm>
            <a:custGeom>
              <a:avLst/>
              <a:gdLst/>
              <a:ahLst/>
              <a:cxnLst/>
              <a:rect l="l" t="t" r="r" b="b"/>
              <a:pathLst>
                <a:path w="4158" h="1794" extrusionOk="0">
                  <a:moveTo>
                    <a:pt x="3266" y="473"/>
                  </a:moveTo>
                  <a:cubicBezTo>
                    <a:pt x="3498" y="473"/>
                    <a:pt x="3685" y="661"/>
                    <a:pt x="3685" y="893"/>
                  </a:cubicBezTo>
                  <a:lnTo>
                    <a:pt x="3685" y="902"/>
                  </a:lnTo>
                  <a:cubicBezTo>
                    <a:pt x="3685" y="1134"/>
                    <a:pt x="3498" y="1321"/>
                    <a:pt x="3266" y="1321"/>
                  </a:cubicBezTo>
                  <a:lnTo>
                    <a:pt x="902" y="1321"/>
                  </a:lnTo>
                  <a:cubicBezTo>
                    <a:pt x="670" y="1321"/>
                    <a:pt x="474" y="1134"/>
                    <a:pt x="474" y="902"/>
                  </a:cubicBezTo>
                  <a:lnTo>
                    <a:pt x="474" y="893"/>
                  </a:lnTo>
                  <a:cubicBezTo>
                    <a:pt x="474" y="661"/>
                    <a:pt x="661" y="473"/>
                    <a:pt x="902" y="473"/>
                  </a:cubicBezTo>
                  <a:close/>
                  <a:moveTo>
                    <a:pt x="902" y="1"/>
                  </a:moveTo>
                  <a:cubicBezTo>
                    <a:pt x="402" y="1"/>
                    <a:pt x="1" y="402"/>
                    <a:pt x="1" y="893"/>
                  </a:cubicBezTo>
                  <a:lnTo>
                    <a:pt x="1" y="902"/>
                  </a:lnTo>
                  <a:cubicBezTo>
                    <a:pt x="1" y="1392"/>
                    <a:pt x="402" y="1794"/>
                    <a:pt x="902" y="1794"/>
                  </a:cubicBezTo>
                  <a:lnTo>
                    <a:pt x="3266" y="1794"/>
                  </a:lnTo>
                  <a:cubicBezTo>
                    <a:pt x="3757" y="1794"/>
                    <a:pt x="4158" y="1392"/>
                    <a:pt x="4158" y="902"/>
                  </a:cubicBezTo>
                  <a:lnTo>
                    <a:pt x="4158" y="893"/>
                  </a:lnTo>
                  <a:cubicBezTo>
                    <a:pt x="4158" y="402"/>
                    <a:pt x="3757" y="1"/>
                    <a:pt x="3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69"/>
            <p:cNvSpPr/>
            <p:nvPr/>
          </p:nvSpPr>
          <p:spPr>
            <a:xfrm>
              <a:off x="3865850" y="2455700"/>
              <a:ext cx="205650" cy="205650"/>
            </a:xfrm>
            <a:custGeom>
              <a:avLst/>
              <a:gdLst/>
              <a:ahLst/>
              <a:cxnLst/>
              <a:rect l="l" t="t" r="r" b="b"/>
              <a:pathLst>
                <a:path w="8226" h="8226" extrusionOk="0">
                  <a:moveTo>
                    <a:pt x="4113" y="473"/>
                  </a:moveTo>
                  <a:cubicBezTo>
                    <a:pt x="6121" y="473"/>
                    <a:pt x="7753" y="2106"/>
                    <a:pt x="7753" y="4113"/>
                  </a:cubicBezTo>
                  <a:cubicBezTo>
                    <a:pt x="7753" y="6120"/>
                    <a:pt x="6121" y="7753"/>
                    <a:pt x="4113" y="7753"/>
                  </a:cubicBezTo>
                  <a:cubicBezTo>
                    <a:pt x="2106" y="7753"/>
                    <a:pt x="474" y="6120"/>
                    <a:pt x="474" y="4113"/>
                  </a:cubicBezTo>
                  <a:cubicBezTo>
                    <a:pt x="474" y="2106"/>
                    <a:pt x="2106" y="473"/>
                    <a:pt x="4113" y="473"/>
                  </a:cubicBezTo>
                  <a:close/>
                  <a:moveTo>
                    <a:pt x="4113" y="0"/>
                  </a:moveTo>
                  <a:cubicBezTo>
                    <a:pt x="1847" y="0"/>
                    <a:pt x="1" y="1847"/>
                    <a:pt x="1" y="4113"/>
                  </a:cubicBezTo>
                  <a:cubicBezTo>
                    <a:pt x="1" y="6388"/>
                    <a:pt x="1847" y="8225"/>
                    <a:pt x="4113" y="8225"/>
                  </a:cubicBezTo>
                  <a:cubicBezTo>
                    <a:pt x="6379" y="8225"/>
                    <a:pt x="8226" y="6388"/>
                    <a:pt x="8226" y="4113"/>
                  </a:cubicBezTo>
                  <a:cubicBezTo>
                    <a:pt x="8226" y="1847"/>
                    <a:pt x="6379" y="0"/>
                    <a:pt x="4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69"/>
            <p:cNvSpPr/>
            <p:nvPr/>
          </p:nvSpPr>
          <p:spPr>
            <a:xfrm>
              <a:off x="3907125" y="2513675"/>
              <a:ext cx="123125" cy="101625"/>
            </a:xfrm>
            <a:custGeom>
              <a:avLst/>
              <a:gdLst/>
              <a:ahLst/>
              <a:cxnLst/>
              <a:rect l="l" t="t" r="r" b="b"/>
              <a:pathLst>
                <a:path w="4925" h="4065" extrusionOk="0">
                  <a:moveTo>
                    <a:pt x="1499" y="1"/>
                  </a:moveTo>
                  <a:cubicBezTo>
                    <a:pt x="669" y="1"/>
                    <a:pt x="0" y="670"/>
                    <a:pt x="0" y="1500"/>
                  </a:cubicBezTo>
                  <a:cubicBezTo>
                    <a:pt x="0" y="2195"/>
                    <a:pt x="419" y="2864"/>
                    <a:pt x="1213" y="3426"/>
                  </a:cubicBezTo>
                  <a:cubicBezTo>
                    <a:pt x="1784" y="3828"/>
                    <a:pt x="2355" y="4042"/>
                    <a:pt x="2382" y="4051"/>
                  </a:cubicBezTo>
                  <a:cubicBezTo>
                    <a:pt x="2409" y="4060"/>
                    <a:pt x="2436" y="4064"/>
                    <a:pt x="2462" y="4064"/>
                  </a:cubicBezTo>
                  <a:cubicBezTo>
                    <a:pt x="2489" y="4064"/>
                    <a:pt x="2516" y="4060"/>
                    <a:pt x="2543" y="4051"/>
                  </a:cubicBezTo>
                  <a:cubicBezTo>
                    <a:pt x="2569" y="4042"/>
                    <a:pt x="3221" y="3801"/>
                    <a:pt x="3827" y="3337"/>
                  </a:cubicBezTo>
                  <a:cubicBezTo>
                    <a:pt x="4022" y="3186"/>
                    <a:pt x="3872" y="2912"/>
                    <a:pt x="3681" y="2912"/>
                  </a:cubicBezTo>
                  <a:cubicBezTo>
                    <a:pt x="3635" y="2912"/>
                    <a:pt x="3588" y="2927"/>
                    <a:pt x="3542" y="2963"/>
                  </a:cubicBezTo>
                  <a:cubicBezTo>
                    <a:pt x="3114" y="3284"/>
                    <a:pt x="2650" y="3498"/>
                    <a:pt x="2462" y="3578"/>
                  </a:cubicBezTo>
                  <a:cubicBezTo>
                    <a:pt x="2293" y="3507"/>
                    <a:pt x="1891" y="3319"/>
                    <a:pt x="1490" y="3034"/>
                  </a:cubicBezTo>
                  <a:cubicBezTo>
                    <a:pt x="651" y="2445"/>
                    <a:pt x="473" y="1874"/>
                    <a:pt x="473" y="1500"/>
                  </a:cubicBezTo>
                  <a:cubicBezTo>
                    <a:pt x="473" y="937"/>
                    <a:pt x="937" y="474"/>
                    <a:pt x="1499" y="474"/>
                  </a:cubicBezTo>
                  <a:cubicBezTo>
                    <a:pt x="1802" y="474"/>
                    <a:pt x="2088" y="607"/>
                    <a:pt x="2284" y="830"/>
                  </a:cubicBezTo>
                  <a:cubicBezTo>
                    <a:pt x="2342" y="884"/>
                    <a:pt x="2402" y="911"/>
                    <a:pt x="2462" y="911"/>
                  </a:cubicBezTo>
                  <a:cubicBezTo>
                    <a:pt x="2523" y="911"/>
                    <a:pt x="2583" y="884"/>
                    <a:pt x="2641" y="830"/>
                  </a:cubicBezTo>
                  <a:cubicBezTo>
                    <a:pt x="2837" y="607"/>
                    <a:pt x="3122" y="474"/>
                    <a:pt x="3426" y="474"/>
                  </a:cubicBezTo>
                  <a:cubicBezTo>
                    <a:pt x="3988" y="474"/>
                    <a:pt x="4452" y="937"/>
                    <a:pt x="4452" y="1500"/>
                  </a:cubicBezTo>
                  <a:cubicBezTo>
                    <a:pt x="4452" y="1705"/>
                    <a:pt x="4398" y="1910"/>
                    <a:pt x="4300" y="2106"/>
                  </a:cubicBezTo>
                  <a:cubicBezTo>
                    <a:pt x="4210" y="2292"/>
                    <a:pt x="4369" y="2449"/>
                    <a:pt x="4527" y="2449"/>
                  </a:cubicBezTo>
                  <a:cubicBezTo>
                    <a:pt x="4604" y="2449"/>
                    <a:pt x="4681" y="2411"/>
                    <a:pt x="4728" y="2320"/>
                  </a:cubicBezTo>
                  <a:cubicBezTo>
                    <a:pt x="4862" y="2053"/>
                    <a:pt x="4925" y="1785"/>
                    <a:pt x="4925" y="1500"/>
                  </a:cubicBezTo>
                  <a:cubicBezTo>
                    <a:pt x="4925" y="670"/>
                    <a:pt x="4255" y="1"/>
                    <a:pt x="3426" y="1"/>
                  </a:cubicBezTo>
                  <a:cubicBezTo>
                    <a:pt x="3069" y="1"/>
                    <a:pt x="2730" y="126"/>
                    <a:pt x="2462" y="349"/>
                  </a:cubicBezTo>
                  <a:cubicBezTo>
                    <a:pt x="2195" y="126"/>
                    <a:pt x="1856" y="1"/>
                    <a:pt x="1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0" name="Google Shape;3940;p69"/>
          <p:cNvSpPr/>
          <p:nvPr/>
        </p:nvSpPr>
        <p:spPr>
          <a:xfrm flipH="1">
            <a:off x="4635986" y="1895976"/>
            <a:ext cx="324674" cy="345598"/>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grpSp>
        <p:nvGrpSpPr>
          <p:cNvPr id="3941" name="Google Shape;3941;p69"/>
          <p:cNvGrpSpPr/>
          <p:nvPr/>
        </p:nvGrpSpPr>
        <p:grpSpPr>
          <a:xfrm>
            <a:off x="4686069" y="1947841"/>
            <a:ext cx="223768" cy="241528"/>
            <a:chOff x="5006155" y="2072861"/>
            <a:chExt cx="346551" cy="374056"/>
          </a:xfrm>
        </p:grpSpPr>
        <p:sp>
          <p:nvSpPr>
            <p:cNvPr id="3942" name="Google Shape;3942;p69"/>
            <p:cNvSpPr/>
            <p:nvPr/>
          </p:nvSpPr>
          <p:spPr>
            <a:xfrm>
              <a:off x="5166498" y="2124391"/>
              <a:ext cx="84226" cy="121933"/>
            </a:xfrm>
            <a:custGeom>
              <a:avLst/>
              <a:gdLst/>
              <a:ahLst/>
              <a:cxnLst/>
              <a:rect l="l" t="t" r="r" b="b"/>
              <a:pathLst>
                <a:path w="3632" h="5258" extrusionOk="0">
                  <a:moveTo>
                    <a:pt x="536" y="0"/>
                  </a:moveTo>
                  <a:cubicBezTo>
                    <a:pt x="206" y="0"/>
                    <a:pt x="1" y="268"/>
                    <a:pt x="1" y="562"/>
                  </a:cubicBezTo>
                  <a:lnTo>
                    <a:pt x="1" y="4719"/>
                  </a:lnTo>
                  <a:cubicBezTo>
                    <a:pt x="1" y="4960"/>
                    <a:pt x="188" y="5201"/>
                    <a:pt x="429" y="5246"/>
                  </a:cubicBezTo>
                  <a:cubicBezTo>
                    <a:pt x="467" y="5254"/>
                    <a:pt x="505" y="5258"/>
                    <a:pt x="542" y="5258"/>
                  </a:cubicBezTo>
                  <a:cubicBezTo>
                    <a:pt x="833" y="5258"/>
                    <a:pt x="1071" y="5022"/>
                    <a:pt x="1071" y="4737"/>
                  </a:cubicBezTo>
                  <a:lnTo>
                    <a:pt x="1071" y="1035"/>
                  </a:lnTo>
                  <a:lnTo>
                    <a:pt x="3087" y="1035"/>
                  </a:lnTo>
                  <a:cubicBezTo>
                    <a:pt x="3391" y="1035"/>
                    <a:pt x="3631" y="803"/>
                    <a:pt x="3631" y="518"/>
                  </a:cubicBezTo>
                  <a:cubicBezTo>
                    <a:pt x="3631" y="232"/>
                    <a:pt x="3391" y="0"/>
                    <a:pt x="3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69"/>
            <p:cNvSpPr/>
            <p:nvPr/>
          </p:nvSpPr>
          <p:spPr>
            <a:xfrm>
              <a:off x="5226493" y="2106186"/>
              <a:ext cx="59204" cy="58972"/>
            </a:xfrm>
            <a:custGeom>
              <a:avLst/>
              <a:gdLst/>
              <a:ahLst/>
              <a:cxnLst/>
              <a:rect l="l" t="t" r="r" b="b"/>
              <a:pathLst>
                <a:path w="2553" h="2543" extrusionOk="0">
                  <a:moveTo>
                    <a:pt x="1276" y="0"/>
                  </a:moveTo>
                  <a:cubicBezTo>
                    <a:pt x="572" y="0"/>
                    <a:pt x="1" y="571"/>
                    <a:pt x="1" y="1267"/>
                  </a:cubicBezTo>
                  <a:cubicBezTo>
                    <a:pt x="1" y="1972"/>
                    <a:pt x="572" y="2543"/>
                    <a:pt x="1276" y="2543"/>
                  </a:cubicBezTo>
                  <a:cubicBezTo>
                    <a:pt x="1981" y="2543"/>
                    <a:pt x="2552" y="1972"/>
                    <a:pt x="2552" y="1267"/>
                  </a:cubicBezTo>
                  <a:cubicBezTo>
                    <a:pt x="2552" y="571"/>
                    <a:pt x="1981"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69"/>
            <p:cNvSpPr/>
            <p:nvPr/>
          </p:nvSpPr>
          <p:spPr>
            <a:xfrm>
              <a:off x="5011745" y="2198022"/>
              <a:ext cx="78846" cy="79055"/>
            </a:xfrm>
            <a:custGeom>
              <a:avLst/>
              <a:gdLst/>
              <a:ahLst/>
              <a:cxnLst/>
              <a:rect l="l" t="t" r="r" b="b"/>
              <a:pathLst>
                <a:path w="3400" h="3409" extrusionOk="0">
                  <a:moveTo>
                    <a:pt x="1696" y="1"/>
                  </a:moveTo>
                  <a:cubicBezTo>
                    <a:pt x="759" y="1"/>
                    <a:pt x="1" y="759"/>
                    <a:pt x="1" y="1705"/>
                  </a:cubicBezTo>
                  <a:cubicBezTo>
                    <a:pt x="1" y="2642"/>
                    <a:pt x="759" y="3409"/>
                    <a:pt x="1696" y="3409"/>
                  </a:cubicBezTo>
                  <a:cubicBezTo>
                    <a:pt x="2641" y="3409"/>
                    <a:pt x="3400" y="2642"/>
                    <a:pt x="3400" y="1705"/>
                  </a:cubicBezTo>
                  <a:cubicBezTo>
                    <a:pt x="3400" y="759"/>
                    <a:pt x="2641" y="1"/>
                    <a:pt x="1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69"/>
            <p:cNvSpPr/>
            <p:nvPr/>
          </p:nvSpPr>
          <p:spPr>
            <a:xfrm>
              <a:off x="5268283" y="2198022"/>
              <a:ext cx="78846" cy="79055"/>
            </a:xfrm>
            <a:custGeom>
              <a:avLst/>
              <a:gdLst/>
              <a:ahLst/>
              <a:cxnLst/>
              <a:rect l="l" t="t" r="r" b="b"/>
              <a:pathLst>
                <a:path w="3400" h="3409" extrusionOk="0">
                  <a:moveTo>
                    <a:pt x="1696" y="1"/>
                  </a:moveTo>
                  <a:cubicBezTo>
                    <a:pt x="759" y="1"/>
                    <a:pt x="1" y="759"/>
                    <a:pt x="1" y="1705"/>
                  </a:cubicBezTo>
                  <a:cubicBezTo>
                    <a:pt x="1" y="2642"/>
                    <a:pt x="759" y="3409"/>
                    <a:pt x="1696" y="3409"/>
                  </a:cubicBezTo>
                  <a:cubicBezTo>
                    <a:pt x="2641" y="3409"/>
                    <a:pt x="3400" y="2642"/>
                    <a:pt x="3400" y="1705"/>
                  </a:cubicBezTo>
                  <a:cubicBezTo>
                    <a:pt x="3400" y="759"/>
                    <a:pt x="2641" y="1"/>
                    <a:pt x="1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69"/>
            <p:cNvSpPr/>
            <p:nvPr/>
          </p:nvSpPr>
          <p:spPr>
            <a:xfrm>
              <a:off x="5026239" y="2187285"/>
              <a:ext cx="306409" cy="254255"/>
            </a:xfrm>
            <a:custGeom>
              <a:avLst/>
              <a:gdLst/>
              <a:ahLst/>
              <a:cxnLst/>
              <a:rect l="l" t="t" r="r" b="b"/>
              <a:pathLst>
                <a:path w="13213" h="10964" extrusionOk="0">
                  <a:moveTo>
                    <a:pt x="6602" y="0"/>
                  </a:moveTo>
                  <a:cubicBezTo>
                    <a:pt x="2953" y="0"/>
                    <a:pt x="0" y="2453"/>
                    <a:pt x="0" y="5478"/>
                  </a:cubicBezTo>
                  <a:cubicBezTo>
                    <a:pt x="0" y="8511"/>
                    <a:pt x="2953" y="10964"/>
                    <a:pt x="6602" y="10964"/>
                  </a:cubicBezTo>
                  <a:cubicBezTo>
                    <a:pt x="10250" y="10964"/>
                    <a:pt x="13212" y="8511"/>
                    <a:pt x="13212" y="5478"/>
                  </a:cubicBezTo>
                  <a:cubicBezTo>
                    <a:pt x="13212" y="2453"/>
                    <a:pt x="10250" y="0"/>
                    <a:pt x="6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69"/>
            <p:cNvSpPr/>
            <p:nvPr/>
          </p:nvSpPr>
          <p:spPr>
            <a:xfrm>
              <a:off x="5115408" y="2267618"/>
              <a:ext cx="30634" cy="98558"/>
            </a:xfrm>
            <a:custGeom>
              <a:avLst/>
              <a:gdLst/>
              <a:ahLst/>
              <a:cxnLst/>
              <a:rect l="l" t="t" r="r" b="b"/>
              <a:pathLst>
                <a:path w="1321" h="4250" extrusionOk="0">
                  <a:moveTo>
                    <a:pt x="654" y="0"/>
                  </a:moveTo>
                  <a:cubicBezTo>
                    <a:pt x="624" y="0"/>
                    <a:pt x="593" y="2"/>
                    <a:pt x="562" y="6"/>
                  </a:cubicBezTo>
                  <a:cubicBezTo>
                    <a:pt x="232" y="60"/>
                    <a:pt x="0" y="345"/>
                    <a:pt x="0" y="675"/>
                  </a:cubicBezTo>
                  <a:lnTo>
                    <a:pt x="0" y="3575"/>
                  </a:lnTo>
                  <a:cubicBezTo>
                    <a:pt x="0" y="3905"/>
                    <a:pt x="232" y="4199"/>
                    <a:pt x="562" y="4244"/>
                  </a:cubicBezTo>
                  <a:cubicBezTo>
                    <a:pt x="593" y="4248"/>
                    <a:pt x="624" y="4250"/>
                    <a:pt x="654" y="4250"/>
                  </a:cubicBezTo>
                  <a:cubicBezTo>
                    <a:pt x="1023" y="4250"/>
                    <a:pt x="1320" y="3955"/>
                    <a:pt x="1320" y="3584"/>
                  </a:cubicBezTo>
                  <a:lnTo>
                    <a:pt x="1320" y="667"/>
                  </a:lnTo>
                  <a:cubicBezTo>
                    <a:pt x="1320" y="295"/>
                    <a:pt x="1023" y="0"/>
                    <a:pt x="6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69"/>
            <p:cNvSpPr/>
            <p:nvPr/>
          </p:nvSpPr>
          <p:spPr>
            <a:xfrm>
              <a:off x="5212439" y="2267618"/>
              <a:ext cx="30843" cy="98558"/>
            </a:xfrm>
            <a:custGeom>
              <a:avLst/>
              <a:gdLst/>
              <a:ahLst/>
              <a:cxnLst/>
              <a:rect l="l" t="t" r="r" b="b"/>
              <a:pathLst>
                <a:path w="1330" h="4250" extrusionOk="0">
                  <a:moveTo>
                    <a:pt x="661" y="0"/>
                  </a:moveTo>
                  <a:cubicBezTo>
                    <a:pt x="631" y="0"/>
                    <a:pt x="601" y="2"/>
                    <a:pt x="571" y="6"/>
                  </a:cubicBezTo>
                  <a:cubicBezTo>
                    <a:pt x="241" y="60"/>
                    <a:pt x="0" y="345"/>
                    <a:pt x="0" y="675"/>
                  </a:cubicBezTo>
                  <a:lnTo>
                    <a:pt x="0" y="3575"/>
                  </a:lnTo>
                  <a:cubicBezTo>
                    <a:pt x="0" y="3905"/>
                    <a:pt x="241" y="4199"/>
                    <a:pt x="571" y="4244"/>
                  </a:cubicBezTo>
                  <a:cubicBezTo>
                    <a:pt x="601" y="4248"/>
                    <a:pt x="631" y="4250"/>
                    <a:pt x="661" y="4250"/>
                  </a:cubicBezTo>
                  <a:cubicBezTo>
                    <a:pt x="1024" y="4250"/>
                    <a:pt x="1329" y="3955"/>
                    <a:pt x="1329" y="3584"/>
                  </a:cubicBezTo>
                  <a:lnTo>
                    <a:pt x="1329" y="667"/>
                  </a:lnTo>
                  <a:cubicBezTo>
                    <a:pt x="1329" y="295"/>
                    <a:pt x="1024" y="0"/>
                    <a:pt x="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69"/>
            <p:cNvSpPr/>
            <p:nvPr/>
          </p:nvSpPr>
          <p:spPr>
            <a:xfrm>
              <a:off x="5109402" y="2262238"/>
              <a:ext cx="41812" cy="109364"/>
            </a:xfrm>
            <a:custGeom>
              <a:avLst/>
              <a:gdLst/>
              <a:ahLst/>
              <a:cxnLst/>
              <a:rect l="l" t="t" r="r" b="b"/>
              <a:pathLst>
                <a:path w="1803" h="4716" extrusionOk="0">
                  <a:moveTo>
                    <a:pt x="896" y="471"/>
                  </a:moveTo>
                  <a:cubicBezTo>
                    <a:pt x="924" y="471"/>
                    <a:pt x="953" y="473"/>
                    <a:pt x="982" y="479"/>
                  </a:cubicBezTo>
                  <a:cubicBezTo>
                    <a:pt x="1187" y="515"/>
                    <a:pt x="1330" y="693"/>
                    <a:pt x="1330" y="907"/>
                  </a:cubicBezTo>
                  <a:lnTo>
                    <a:pt x="1330" y="3816"/>
                  </a:lnTo>
                  <a:cubicBezTo>
                    <a:pt x="1330" y="4021"/>
                    <a:pt x="1187" y="4199"/>
                    <a:pt x="982" y="4235"/>
                  </a:cubicBezTo>
                  <a:cubicBezTo>
                    <a:pt x="953" y="4241"/>
                    <a:pt x="924" y="4244"/>
                    <a:pt x="896" y="4244"/>
                  </a:cubicBezTo>
                  <a:cubicBezTo>
                    <a:pt x="665" y="4244"/>
                    <a:pt x="473" y="4055"/>
                    <a:pt x="473" y="3825"/>
                  </a:cubicBezTo>
                  <a:lnTo>
                    <a:pt x="473" y="899"/>
                  </a:lnTo>
                  <a:cubicBezTo>
                    <a:pt x="473" y="660"/>
                    <a:pt x="665" y="471"/>
                    <a:pt x="896" y="471"/>
                  </a:cubicBezTo>
                  <a:close/>
                  <a:moveTo>
                    <a:pt x="908" y="0"/>
                  </a:moveTo>
                  <a:cubicBezTo>
                    <a:pt x="405" y="0"/>
                    <a:pt x="0" y="399"/>
                    <a:pt x="0" y="899"/>
                  </a:cubicBezTo>
                  <a:lnTo>
                    <a:pt x="0" y="3816"/>
                  </a:lnTo>
                  <a:cubicBezTo>
                    <a:pt x="0" y="4312"/>
                    <a:pt x="399" y="4716"/>
                    <a:pt x="897" y="4716"/>
                  </a:cubicBezTo>
                  <a:cubicBezTo>
                    <a:pt x="936" y="4716"/>
                    <a:pt x="977" y="4713"/>
                    <a:pt x="1017" y="4708"/>
                  </a:cubicBezTo>
                  <a:cubicBezTo>
                    <a:pt x="1463" y="4654"/>
                    <a:pt x="1802" y="4262"/>
                    <a:pt x="1802" y="3798"/>
                  </a:cubicBezTo>
                  <a:lnTo>
                    <a:pt x="1802" y="916"/>
                  </a:lnTo>
                  <a:cubicBezTo>
                    <a:pt x="1802" y="461"/>
                    <a:pt x="1463" y="60"/>
                    <a:pt x="1017" y="6"/>
                  </a:cubicBezTo>
                  <a:cubicBezTo>
                    <a:pt x="981" y="2"/>
                    <a:pt x="94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69"/>
            <p:cNvSpPr/>
            <p:nvPr/>
          </p:nvSpPr>
          <p:spPr>
            <a:xfrm>
              <a:off x="5207453" y="2262238"/>
              <a:ext cx="41626" cy="109364"/>
            </a:xfrm>
            <a:custGeom>
              <a:avLst/>
              <a:gdLst/>
              <a:ahLst/>
              <a:cxnLst/>
              <a:rect l="l" t="t" r="r" b="b"/>
              <a:pathLst>
                <a:path w="1795" h="4716" extrusionOk="0">
                  <a:moveTo>
                    <a:pt x="902" y="0"/>
                  </a:moveTo>
                  <a:cubicBezTo>
                    <a:pt x="405" y="0"/>
                    <a:pt x="1" y="399"/>
                    <a:pt x="1" y="899"/>
                  </a:cubicBezTo>
                  <a:lnTo>
                    <a:pt x="1" y="3798"/>
                  </a:lnTo>
                  <a:cubicBezTo>
                    <a:pt x="1" y="4262"/>
                    <a:pt x="331" y="4654"/>
                    <a:pt x="786" y="4708"/>
                  </a:cubicBezTo>
                  <a:cubicBezTo>
                    <a:pt x="826" y="4713"/>
                    <a:pt x="866" y="4716"/>
                    <a:pt x="905" y="4716"/>
                  </a:cubicBezTo>
                  <a:cubicBezTo>
                    <a:pt x="1396" y="4716"/>
                    <a:pt x="1794" y="4312"/>
                    <a:pt x="1794" y="3816"/>
                  </a:cubicBezTo>
                  <a:lnTo>
                    <a:pt x="1794" y="3521"/>
                  </a:lnTo>
                  <a:cubicBezTo>
                    <a:pt x="1794" y="3370"/>
                    <a:pt x="1676" y="3294"/>
                    <a:pt x="1558" y="3294"/>
                  </a:cubicBezTo>
                  <a:cubicBezTo>
                    <a:pt x="1439" y="3294"/>
                    <a:pt x="1321" y="3370"/>
                    <a:pt x="1321" y="3521"/>
                  </a:cubicBezTo>
                  <a:lnTo>
                    <a:pt x="1321" y="3816"/>
                  </a:lnTo>
                  <a:cubicBezTo>
                    <a:pt x="1321" y="4021"/>
                    <a:pt x="1179" y="4199"/>
                    <a:pt x="973" y="4235"/>
                  </a:cubicBezTo>
                  <a:cubicBezTo>
                    <a:pt x="944" y="4241"/>
                    <a:pt x="916" y="4244"/>
                    <a:pt x="888" y="4244"/>
                  </a:cubicBezTo>
                  <a:cubicBezTo>
                    <a:pt x="658" y="4244"/>
                    <a:pt x="474" y="4055"/>
                    <a:pt x="474" y="3825"/>
                  </a:cubicBezTo>
                  <a:lnTo>
                    <a:pt x="474" y="907"/>
                  </a:lnTo>
                  <a:cubicBezTo>
                    <a:pt x="474" y="693"/>
                    <a:pt x="617" y="515"/>
                    <a:pt x="813" y="479"/>
                  </a:cubicBezTo>
                  <a:cubicBezTo>
                    <a:pt x="843" y="473"/>
                    <a:pt x="872" y="471"/>
                    <a:pt x="900" y="471"/>
                  </a:cubicBezTo>
                  <a:cubicBezTo>
                    <a:pt x="1137" y="471"/>
                    <a:pt x="1321" y="660"/>
                    <a:pt x="1321" y="899"/>
                  </a:cubicBezTo>
                  <a:lnTo>
                    <a:pt x="1321" y="2263"/>
                  </a:lnTo>
                  <a:cubicBezTo>
                    <a:pt x="1321" y="2397"/>
                    <a:pt x="1428" y="2495"/>
                    <a:pt x="1553" y="2495"/>
                  </a:cubicBezTo>
                  <a:cubicBezTo>
                    <a:pt x="1687" y="2495"/>
                    <a:pt x="1794" y="2397"/>
                    <a:pt x="1794" y="2263"/>
                  </a:cubicBezTo>
                  <a:lnTo>
                    <a:pt x="1794" y="916"/>
                  </a:lnTo>
                  <a:cubicBezTo>
                    <a:pt x="1794" y="461"/>
                    <a:pt x="1464" y="60"/>
                    <a:pt x="1009" y="6"/>
                  </a:cubicBezTo>
                  <a:cubicBezTo>
                    <a:pt x="973" y="2"/>
                    <a:pt x="937" y="0"/>
                    <a:pt x="9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9"/>
            <p:cNvSpPr/>
            <p:nvPr/>
          </p:nvSpPr>
          <p:spPr>
            <a:xfrm>
              <a:off x="5220162" y="2079795"/>
              <a:ext cx="19155" cy="19596"/>
            </a:xfrm>
            <a:custGeom>
              <a:avLst/>
              <a:gdLst/>
              <a:ahLst/>
              <a:cxnLst/>
              <a:rect l="l" t="t" r="r" b="b"/>
              <a:pathLst>
                <a:path w="826" h="845" extrusionOk="0">
                  <a:moveTo>
                    <a:pt x="321" y="0"/>
                  </a:moveTo>
                  <a:cubicBezTo>
                    <a:pt x="162" y="0"/>
                    <a:pt x="1" y="162"/>
                    <a:pt x="104" y="344"/>
                  </a:cubicBezTo>
                  <a:lnTo>
                    <a:pt x="309" y="728"/>
                  </a:lnTo>
                  <a:cubicBezTo>
                    <a:pt x="355" y="810"/>
                    <a:pt x="428" y="845"/>
                    <a:pt x="503" y="845"/>
                  </a:cubicBezTo>
                  <a:cubicBezTo>
                    <a:pt x="662" y="845"/>
                    <a:pt x="826" y="687"/>
                    <a:pt x="729" y="505"/>
                  </a:cubicBezTo>
                  <a:lnTo>
                    <a:pt x="515" y="121"/>
                  </a:lnTo>
                  <a:cubicBezTo>
                    <a:pt x="469" y="36"/>
                    <a:pt x="395" y="0"/>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69"/>
            <p:cNvSpPr/>
            <p:nvPr/>
          </p:nvSpPr>
          <p:spPr>
            <a:xfrm>
              <a:off x="5250704" y="2072861"/>
              <a:ext cx="11294" cy="20917"/>
            </a:xfrm>
            <a:custGeom>
              <a:avLst/>
              <a:gdLst/>
              <a:ahLst/>
              <a:cxnLst/>
              <a:rect l="l" t="t" r="r" b="b"/>
              <a:pathLst>
                <a:path w="487" h="902" extrusionOk="0">
                  <a:moveTo>
                    <a:pt x="247" y="1"/>
                  </a:moveTo>
                  <a:cubicBezTo>
                    <a:pt x="131" y="1"/>
                    <a:pt x="14" y="74"/>
                    <a:pt x="9" y="224"/>
                  </a:cubicBezTo>
                  <a:lnTo>
                    <a:pt x="0" y="661"/>
                  </a:lnTo>
                  <a:cubicBezTo>
                    <a:pt x="0" y="786"/>
                    <a:pt x="99" y="902"/>
                    <a:pt x="232" y="902"/>
                  </a:cubicBezTo>
                  <a:cubicBezTo>
                    <a:pt x="348" y="902"/>
                    <a:pt x="473" y="786"/>
                    <a:pt x="473" y="670"/>
                  </a:cubicBezTo>
                  <a:lnTo>
                    <a:pt x="482" y="233"/>
                  </a:lnTo>
                  <a:cubicBezTo>
                    <a:pt x="487" y="79"/>
                    <a:pt x="367" y="1"/>
                    <a:pt x="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69"/>
            <p:cNvSpPr/>
            <p:nvPr/>
          </p:nvSpPr>
          <p:spPr>
            <a:xfrm>
              <a:off x="5273663" y="2081302"/>
              <a:ext cx="18784" cy="19503"/>
            </a:xfrm>
            <a:custGeom>
              <a:avLst/>
              <a:gdLst/>
              <a:ahLst/>
              <a:cxnLst/>
              <a:rect l="l" t="t" r="r" b="b"/>
              <a:pathLst>
                <a:path w="810" h="841" extrusionOk="0">
                  <a:moveTo>
                    <a:pt x="482" y="1"/>
                  </a:moveTo>
                  <a:cubicBezTo>
                    <a:pt x="412" y="1"/>
                    <a:pt x="343" y="33"/>
                    <a:pt x="295" y="110"/>
                  </a:cubicBezTo>
                  <a:lnTo>
                    <a:pt x="72" y="484"/>
                  </a:lnTo>
                  <a:cubicBezTo>
                    <a:pt x="1" y="591"/>
                    <a:pt x="36" y="743"/>
                    <a:pt x="143" y="805"/>
                  </a:cubicBezTo>
                  <a:cubicBezTo>
                    <a:pt x="180" y="830"/>
                    <a:pt x="222" y="840"/>
                    <a:pt x="265" y="840"/>
                  </a:cubicBezTo>
                  <a:cubicBezTo>
                    <a:pt x="348" y="840"/>
                    <a:pt x="432" y="799"/>
                    <a:pt x="473" y="734"/>
                  </a:cubicBezTo>
                  <a:lnTo>
                    <a:pt x="697" y="359"/>
                  </a:lnTo>
                  <a:cubicBezTo>
                    <a:pt x="809" y="178"/>
                    <a:pt x="645" y="1"/>
                    <a:pt x="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9"/>
            <p:cNvSpPr/>
            <p:nvPr/>
          </p:nvSpPr>
          <p:spPr>
            <a:xfrm>
              <a:off x="5272712" y="2170889"/>
              <a:ext cx="19735" cy="19456"/>
            </a:xfrm>
            <a:custGeom>
              <a:avLst/>
              <a:gdLst/>
              <a:ahLst/>
              <a:cxnLst/>
              <a:rect l="l" t="t" r="r" b="b"/>
              <a:pathLst>
                <a:path w="851" h="839" extrusionOk="0">
                  <a:moveTo>
                    <a:pt x="328" y="0"/>
                  </a:moveTo>
                  <a:cubicBezTo>
                    <a:pt x="165" y="0"/>
                    <a:pt x="0" y="178"/>
                    <a:pt x="113" y="359"/>
                  </a:cubicBezTo>
                  <a:lnTo>
                    <a:pt x="336" y="734"/>
                  </a:lnTo>
                  <a:cubicBezTo>
                    <a:pt x="384" y="808"/>
                    <a:pt x="453" y="839"/>
                    <a:pt x="522" y="839"/>
                  </a:cubicBezTo>
                  <a:cubicBezTo>
                    <a:pt x="686" y="839"/>
                    <a:pt x="850" y="666"/>
                    <a:pt x="738" y="484"/>
                  </a:cubicBezTo>
                  <a:lnTo>
                    <a:pt x="514" y="109"/>
                  </a:lnTo>
                  <a:cubicBezTo>
                    <a:pt x="467" y="32"/>
                    <a:pt x="397" y="0"/>
                    <a:pt x="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69"/>
            <p:cNvSpPr/>
            <p:nvPr/>
          </p:nvSpPr>
          <p:spPr>
            <a:xfrm>
              <a:off x="5289387" y="2103009"/>
              <a:ext cx="24373" cy="15816"/>
            </a:xfrm>
            <a:custGeom>
              <a:avLst/>
              <a:gdLst/>
              <a:ahLst/>
              <a:cxnLst/>
              <a:rect l="l" t="t" r="r" b="b"/>
              <a:pathLst>
                <a:path w="1051" h="682" extrusionOk="0">
                  <a:moveTo>
                    <a:pt x="710" y="0"/>
                  </a:moveTo>
                  <a:cubicBezTo>
                    <a:pt x="675" y="0"/>
                    <a:pt x="637" y="9"/>
                    <a:pt x="598" y="30"/>
                  </a:cubicBezTo>
                  <a:lnTo>
                    <a:pt x="215" y="235"/>
                  </a:lnTo>
                  <a:cubicBezTo>
                    <a:pt x="1" y="351"/>
                    <a:pt x="99" y="681"/>
                    <a:pt x="331" y="681"/>
                  </a:cubicBezTo>
                  <a:cubicBezTo>
                    <a:pt x="366" y="681"/>
                    <a:pt x="402" y="672"/>
                    <a:pt x="438" y="654"/>
                  </a:cubicBezTo>
                  <a:lnTo>
                    <a:pt x="821" y="449"/>
                  </a:lnTo>
                  <a:cubicBezTo>
                    <a:pt x="1050" y="320"/>
                    <a:pt x="920" y="0"/>
                    <a:pt x="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69"/>
            <p:cNvSpPr/>
            <p:nvPr/>
          </p:nvSpPr>
          <p:spPr>
            <a:xfrm>
              <a:off x="5297040" y="2131835"/>
              <a:ext cx="22726" cy="11409"/>
            </a:xfrm>
            <a:custGeom>
              <a:avLst/>
              <a:gdLst/>
              <a:ahLst/>
              <a:cxnLst/>
              <a:rect l="l" t="t" r="r" b="b"/>
              <a:pathLst>
                <a:path w="980" h="492" extrusionOk="0">
                  <a:moveTo>
                    <a:pt x="251" y="0"/>
                  </a:moveTo>
                  <a:cubicBezTo>
                    <a:pt x="126" y="0"/>
                    <a:pt x="10" y="98"/>
                    <a:pt x="10" y="232"/>
                  </a:cubicBezTo>
                  <a:cubicBezTo>
                    <a:pt x="1" y="366"/>
                    <a:pt x="108" y="473"/>
                    <a:pt x="242" y="473"/>
                  </a:cubicBezTo>
                  <a:lnTo>
                    <a:pt x="679" y="491"/>
                  </a:lnTo>
                  <a:cubicBezTo>
                    <a:pt x="682" y="491"/>
                    <a:pt x="684" y="491"/>
                    <a:pt x="687" y="491"/>
                  </a:cubicBezTo>
                  <a:cubicBezTo>
                    <a:pt x="973" y="491"/>
                    <a:pt x="979" y="27"/>
                    <a:pt x="688" y="18"/>
                  </a:cubicBezTo>
                  <a:lnTo>
                    <a:pt x="2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69"/>
            <p:cNvSpPr/>
            <p:nvPr/>
          </p:nvSpPr>
          <p:spPr>
            <a:xfrm>
              <a:off x="5287671" y="2155583"/>
              <a:ext cx="24605" cy="16349"/>
            </a:xfrm>
            <a:custGeom>
              <a:avLst/>
              <a:gdLst/>
              <a:ahLst/>
              <a:cxnLst/>
              <a:rect l="l" t="t" r="r" b="b"/>
              <a:pathLst>
                <a:path w="1061" h="705" extrusionOk="0">
                  <a:moveTo>
                    <a:pt x="345" y="1"/>
                  </a:moveTo>
                  <a:cubicBezTo>
                    <a:pt x="141" y="1"/>
                    <a:pt x="0" y="305"/>
                    <a:pt x="217" y="439"/>
                  </a:cubicBezTo>
                  <a:lnTo>
                    <a:pt x="592" y="671"/>
                  </a:lnTo>
                  <a:cubicBezTo>
                    <a:pt x="631" y="695"/>
                    <a:pt x="669" y="705"/>
                    <a:pt x="706" y="705"/>
                  </a:cubicBezTo>
                  <a:cubicBezTo>
                    <a:pt x="909" y="705"/>
                    <a:pt x="1061" y="397"/>
                    <a:pt x="842" y="261"/>
                  </a:cubicBezTo>
                  <a:lnTo>
                    <a:pt x="467" y="38"/>
                  </a:lnTo>
                  <a:cubicBezTo>
                    <a:pt x="425" y="12"/>
                    <a:pt x="384"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69"/>
            <p:cNvSpPr/>
            <p:nvPr/>
          </p:nvSpPr>
          <p:spPr>
            <a:xfrm>
              <a:off x="5006155" y="2100597"/>
              <a:ext cx="346551" cy="346319"/>
            </a:xfrm>
            <a:custGeom>
              <a:avLst/>
              <a:gdLst/>
              <a:ahLst/>
              <a:cxnLst/>
              <a:rect l="l" t="t" r="r" b="b"/>
              <a:pathLst>
                <a:path w="14944" h="14934" extrusionOk="0">
                  <a:moveTo>
                    <a:pt x="10777" y="473"/>
                  </a:moveTo>
                  <a:cubicBezTo>
                    <a:pt x="11348" y="473"/>
                    <a:pt x="11812" y="937"/>
                    <a:pt x="11812" y="1508"/>
                  </a:cubicBezTo>
                  <a:cubicBezTo>
                    <a:pt x="11812" y="2079"/>
                    <a:pt x="11348" y="2543"/>
                    <a:pt x="10777" y="2543"/>
                  </a:cubicBezTo>
                  <a:cubicBezTo>
                    <a:pt x="10206" y="2543"/>
                    <a:pt x="9743" y="2079"/>
                    <a:pt x="9743" y="1508"/>
                  </a:cubicBezTo>
                  <a:cubicBezTo>
                    <a:pt x="9743" y="937"/>
                    <a:pt x="10206" y="473"/>
                    <a:pt x="10777" y="473"/>
                  </a:cubicBezTo>
                  <a:close/>
                  <a:moveTo>
                    <a:pt x="9341" y="1276"/>
                  </a:moveTo>
                  <a:cubicBezTo>
                    <a:pt x="9305" y="1463"/>
                    <a:pt x="9314" y="1660"/>
                    <a:pt x="9359" y="1847"/>
                  </a:cubicBezTo>
                  <a:lnTo>
                    <a:pt x="8003" y="1847"/>
                  </a:lnTo>
                  <a:cubicBezTo>
                    <a:pt x="7869" y="1847"/>
                    <a:pt x="7762" y="1954"/>
                    <a:pt x="7762" y="2079"/>
                  </a:cubicBezTo>
                  <a:lnTo>
                    <a:pt x="7762" y="3470"/>
                  </a:lnTo>
                  <a:cubicBezTo>
                    <a:pt x="7664" y="3466"/>
                    <a:pt x="7564" y="3464"/>
                    <a:pt x="7463" y="3464"/>
                  </a:cubicBezTo>
                  <a:cubicBezTo>
                    <a:pt x="7363" y="3464"/>
                    <a:pt x="7263" y="3466"/>
                    <a:pt x="7164" y="3470"/>
                  </a:cubicBezTo>
                  <a:lnTo>
                    <a:pt x="7164" y="1606"/>
                  </a:lnTo>
                  <a:cubicBezTo>
                    <a:pt x="7164" y="1445"/>
                    <a:pt x="7271" y="1276"/>
                    <a:pt x="7468" y="1276"/>
                  </a:cubicBezTo>
                  <a:close/>
                  <a:moveTo>
                    <a:pt x="1937" y="4434"/>
                  </a:moveTo>
                  <a:cubicBezTo>
                    <a:pt x="2338" y="4434"/>
                    <a:pt x="2722" y="4603"/>
                    <a:pt x="2998" y="4889"/>
                  </a:cubicBezTo>
                  <a:cubicBezTo>
                    <a:pt x="2490" y="5255"/>
                    <a:pt x="2044" y="5683"/>
                    <a:pt x="1687" y="6165"/>
                  </a:cubicBezTo>
                  <a:cubicBezTo>
                    <a:pt x="1455" y="6468"/>
                    <a:pt x="1268" y="6780"/>
                    <a:pt x="1107" y="7110"/>
                  </a:cubicBezTo>
                  <a:cubicBezTo>
                    <a:pt x="714" y="6843"/>
                    <a:pt x="474" y="6388"/>
                    <a:pt x="474" y="5906"/>
                  </a:cubicBezTo>
                  <a:cubicBezTo>
                    <a:pt x="474" y="5094"/>
                    <a:pt x="1134" y="4434"/>
                    <a:pt x="1937" y="4434"/>
                  </a:cubicBezTo>
                  <a:close/>
                  <a:moveTo>
                    <a:pt x="12999" y="4434"/>
                  </a:moveTo>
                  <a:cubicBezTo>
                    <a:pt x="13811" y="4434"/>
                    <a:pt x="14471" y="5094"/>
                    <a:pt x="14471" y="5906"/>
                  </a:cubicBezTo>
                  <a:cubicBezTo>
                    <a:pt x="14471" y="6388"/>
                    <a:pt x="14221" y="6843"/>
                    <a:pt x="13837" y="7110"/>
                  </a:cubicBezTo>
                  <a:cubicBezTo>
                    <a:pt x="13489" y="6388"/>
                    <a:pt x="12972" y="5727"/>
                    <a:pt x="12294" y="5157"/>
                  </a:cubicBezTo>
                  <a:cubicBezTo>
                    <a:pt x="12178" y="5067"/>
                    <a:pt x="12062" y="4978"/>
                    <a:pt x="11946" y="4889"/>
                  </a:cubicBezTo>
                  <a:cubicBezTo>
                    <a:pt x="12223" y="4603"/>
                    <a:pt x="12597" y="4434"/>
                    <a:pt x="12999" y="4434"/>
                  </a:cubicBezTo>
                  <a:close/>
                  <a:moveTo>
                    <a:pt x="10777" y="0"/>
                  </a:moveTo>
                  <a:cubicBezTo>
                    <a:pt x="10215" y="0"/>
                    <a:pt x="9716" y="321"/>
                    <a:pt x="9457" y="803"/>
                  </a:cubicBezTo>
                  <a:lnTo>
                    <a:pt x="7459" y="803"/>
                  </a:lnTo>
                  <a:cubicBezTo>
                    <a:pt x="7448" y="803"/>
                    <a:pt x="7438" y="802"/>
                    <a:pt x="7427" y="802"/>
                  </a:cubicBezTo>
                  <a:cubicBezTo>
                    <a:pt x="7014" y="802"/>
                    <a:pt x="6692" y="1144"/>
                    <a:pt x="6692" y="1588"/>
                  </a:cubicBezTo>
                  <a:lnTo>
                    <a:pt x="6692" y="3533"/>
                  </a:lnTo>
                  <a:cubicBezTo>
                    <a:pt x="6335" y="3569"/>
                    <a:pt x="5978" y="3631"/>
                    <a:pt x="5630" y="3711"/>
                  </a:cubicBezTo>
                  <a:cubicBezTo>
                    <a:pt x="5348" y="3769"/>
                    <a:pt x="5421" y="4174"/>
                    <a:pt x="5675" y="4174"/>
                  </a:cubicBezTo>
                  <a:cubicBezTo>
                    <a:pt x="5695" y="4174"/>
                    <a:pt x="5715" y="4171"/>
                    <a:pt x="5737" y="4166"/>
                  </a:cubicBezTo>
                  <a:cubicBezTo>
                    <a:pt x="6299" y="4041"/>
                    <a:pt x="6879" y="3970"/>
                    <a:pt x="7468" y="3970"/>
                  </a:cubicBezTo>
                  <a:cubicBezTo>
                    <a:pt x="10983" y="3970"/>
                    <a:pt x="13837" y="6325"/>
                    <a:pt x="13837" y="9216"/>
                  </a:cubicBezTo>
                  <a:cubicBezTo>
                    <a:pt x="13837" y="12115"/>
                    <a:pt x="10983" y="14461"/>
                    <a:pt x="7468" y="14461"/>
                  </a:cubicBezTo>
                  <a:cubicBezTo>
                    <a:pt x="3962" y="14461"/>
                    <a:pt x="1098" y="12115"/>
                    <a:pt x="1098" y="9216"/>
                  </a:cubicBezTo>
                  <a:cubicBezTo>
                    <a:pt x="1098" y="8234"/>
                    <a:pt x="1437" y="7280"/>
                    <a:pt x="2062" y="6450"/>
                  </a:cubicBezTo>
                  <a:cubicBezTo>
                    <a:pt x="2677" y="5638"/>
                    <a:pt x="3551" y="4978"/>
                    <a:pt x="4586" y="4541"/>
                  </a:cubicBezTo>
                  <a:cubicBezTo>
                    <a:pt x="4831" y="4438"/>
                    <a:pt x="4719" y="4084"/>
                    <a:pt x="4493" y="4084"/>
                  </a:cubicBezTo>
                  <a:cubicBezTo>
                    <a:pt x="4463" y="4084"/>
                    <a:pt x="4432" y="4090"/>
                    <a:pt x="4399" y="4104"/>
                  </a:cubicBezTo>
                  <a:cubicBezTo>
                    <a:pt x="4051" y="4256"/>
                    <a:pt x="3712" y="4425"/>
                    <a:pt x="3391" y="4621"/>
                  </a:cubicBezTo>
                  <a:cubicBezTo>
                    <a:pt x="3025" y="4211"/>
                    <a:pt x="2499" y="3961"/>
                    <a:pt x="1937" y="3961"/>
                  </a:cubicBezTo>
                  <a:cubicBezTo>
                    <a:pt x="866" y="3961"/>
                    <a:pt x="1" y="4835"/>
                    <a:pt x="1" y="5906"/>
                  </a:cubicBezTo>
                  <a:cubicBezTo>
                    <a:pt x="1" y="6575"/>
                    <a:pt x="358" y="7208"/>
                    <a:pt x="920" y="7556"/>
                  </a:cubicBezTo>
                  <a:cubicBezTo>
                    <a:pt x="732" y="8092"/>
                    <a:pt x="625" y="8654"/>
                    <a:pt x="625" y="9216"/>
                  </a:cubicBezTo>
                  <a:cubicBezTo>
                    <a:pt x="625" y="10750"/>
                    <a:pt x="1348" y="12195"/>
                    <a:pt x="2650" y="13275"/>
                  </a:cubicBezTo>
                  <a:cubicBezTo>
                    <a:pt x="3935" y="14345"/>
                    <a:pt x="5648" y="14934"/>
                    <a:pt x="7468" y="14934"/>
                  </a:cubicBezTo>
                  <a:cubicBezTo>
                    <a:pt x="9288" y="14934"/>
                    <a:pt x="11000" y="14345"/>
                    <a:pt x="12294" y="13275"/>
                  </a:cubicBezTo>
                  <a:cubicBezTo>
                    <a:pt x="13596" y="12195"/>
                    <a:pt x="14310" y="10750"/>
                    <a:pt x="14310" y="9216"/>
                  </a:cubicBezTo>
                  <a:cubicBezTo>
                    <a:pt x="14310" y="8645"/>
                    <a:pt x="14212" y="8083"/>
                    <a:pt x="14016" y="7556"/>
                  </a:cubicBezTo>
                  <a:cubicBezTo>
                    <a:pt x="14587" y="7199"/>
                    <a:pt x="14944" y="6575"/>
                    <a:pt x="14944" y="5906"/>
                  </a:cubicBezTo>
                  <a:cubicBezTo>
                    <a:pt x="14944" y="4835"/>
                    <a:pt x="14069" y="3961"/>
                    <a:pt x="12999" y="3961"/>
                  </a:cubicBezTo>
                  <a:cubicBezTo>
                    <a:pt x="12437" y="3961"/>
                    <a:pt x="11919" y="4202"/>
                    <a:pt x="11545" y="4621"/>
                  </a:cubicBezTo>
                  <a:cubicBezTo>
                    <a:pt x="10572" y="4015"/>
                    <a:pt x="9430" y="3640"/>
                    <a:pt x="8235" y="3533"/>
                  </a:cubicBezTo>
                  <a:lnTo>
                    <a:pt x="8235" y="2320"/>
                  </a:lnTo>
                  <a:lnTo>
                    <a:pt x="9502" y="2320"/>
                  </a:lnTo>
                  <a:cubicBezTo>
                    <a:pt x="9769" y="2730"/>
                    <a:pt x="10242" y="3016"/>
                    <a:pt x="10777" y="3016"/>
                  </a:cubicBezTo>
                  <a:cubicBezTo>
                    <a:pt x="11607" y="3016"/>
                    <a:pt x="12285" y="2338"/>
                    <a:pt x="12285" y="1508"/>
                  </a:cubicBezTo>
                  <a:cubicBezTo>
                    <a:pt x="12285" y="678"/>
                    <a:pt x="11607" y="0"/>
                    <a:pt x="107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9" name="Google Shape;3959;p69"/>
          <p:cNvSpPr/>
          <p:nvPr/>
        </p:nvSpPr>
        <p:spPr>
          <a:xfrm flipH="1">
            <a:off x="5088625" y="1895976"/>
            <a:ext cx="324674" cy="345598"/>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grpSp>
        <p:nvGrpSpPr>
          <p:cNvPr id="3960" name="Google Shape;3960;p69"/>
          <p:cNvGrpSpPr/>
          <p:nvPr/>
        </p:nvGrpSpPr>
        <p:grpSpPr>
          <a:xfrm>
            <a:off x="5131102" y="1949088"/>
            <a:ext cx="239208" cy="239208"/>
            <a:chOff x="5539225" y="1680900"/>
            <a:chExt cx="403250" cy="403250"/>
          </a:xfrm>
        </p:grpSpPr>
        <p:sp>
          <p:nvSpPr>
            <p:cNvPr id="3961" name="Google Shape;3961;p69"/>
            <p:cNvSpPr/>
            <p:nvPr/>
          </p:nvSpPr>
          <p:spPr>
            <a:xfrm>
              <a:off x="5545025" y="1686700"/>
              <a:ext cx="391650" cy="391650"/>
            </a:xfrm>
            <a:custGeom>
              <a:avLst/>
              <a:gdLst/>
              <a:ahLst/>
              <a:cxnLst/>
              <a:rect l="l" t="t" r="r" b="b"/>
              <a:pathLst>
                <a:path w="15666" h="15666" extrusionOk="0">
                  <a:moveTo>
                    <a:pt x="7833" y="1"/>
                  </a:moveTo>
                  <a:cubicBezTo>
                    <a:pt x="3506" y="1"/>
                    <a:pt x="0" y="3507"/>
                    <a:pt x="0" y="7833"/>
                  </a:cubicBezTo>
                  <a:cubicBezTo>
                    <a:pt x="0" y="12160"/>
                    <a:pt x="3506" y="15666"/>
                    <a:pt x="7833" y="15666"/>
                  </a:cubicBezTo>
                  <a:cubicBezTo>
                    <a:pt x="12160" y="15666"/>
                    <a:pt x="15666" y="12160"/>
                    <a:pt x="15666" y="7833"/>
                  </a:cubicBezTo>
                  <a:cubicBezTo>
                    <a:pt x="15666" y="3507"/>
                    <a:pt x="12160" y="1"/>
                    <a:pt x="7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69"/>
            <p:cNvSpPr/>
            <p:nvPr/>
          </p:nvSpPr>
          <p:spPr>
            <a:xfrm>
              <a:off x="5583600" y="1725300"/>
              <a:ext cx="314500" cy="314475"/>
            </a:xfrm>
            <a:custGeom>
              <a:avLst/>
              <a:gdLst/>
              <a:ahLst/>
              <a:cxnLst/>
              <a:rect l="l" t="t" r="r" b="b"/>
              <a:pathLst>
                <a:path w="12580" h="12579" extrusionOk="0">
                  <a:moveTo>
                    <a:pt x="6290" y="0"/>
                  </a:moveTo>
                  <a:cubicBezTo>
                    <a:pt x="2820" y="0"/>
                    <a:pt x="1" y="2819"/>
                    <a:pt x="1" y="6289"/>
                  </a:cubicBezTo>
                  <a:cubicBezTo>
                    <a:pt x="1" y="9769"/>
                    <a:pt x="2820" y="12579"/>
                    <a:pt x="6290" y="12579"/>
                  </a:cubicBezTo>
                  <a:cubicBezTo>
                    <a:pt x="9769" y="12579"/>
                    <a:pt x="12579" y="9769"/>
                    <a:pt x="12579" y="6289"/>
                  </a:cubicBezTo>
                  <a:cubicBezTo>
                    <a:pt x="12579" y="2819"/>
                    <a:pt x="9769" y="0"/>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69"/>
            <p:cNvSpPr/>
            <p:nvPr/>
          </p:nvSpPr>
          <p:spPr>
            <a:xfrm>
              <a:off x="5636225" y="1777475"/>
              <a:ext cx="209900" cy="210375"/>
            </a:xfrm>
            <a:custGeom>
              <a:avLst/>
              <a:gdLst/>
              <a:ahLst/>
              <a:cxnLst/>
              <a:rect l="l" t="t" r="r" b="b"/>
              <a:pathLst>
                <a:path w="8396" h="8415" extrusionOk="0">
                  <a:moveTo>
                    <a:pt x="4161" y="0"/>
                  </a:moveTo>
                  <a:cubicBezTo>
                    <a:pt x="2686" y="0"/>
                    <a:pt x="1491" y="1207"/>
                    <a:pt x="1491" y="2686"/>
                  </a:cubicBezTo>
                  <a:lnTo>
                    <a:pt x="1491" y="3292"/>
                  </a:lnTo>
                  <a:lnTo>
                    <a:pt x="964" y="2820"/>
                  </a:lnTo>
                  <a:cubicBezTo>
                    <a:pt x="855" y="2726"/>
                    <a:pt x="719" y="2679"/>
                    <a:pt x="586" y="2679"/>
                  </a:cubicBezTo>
                  <a:cubicBezTo>
                    <a:pt x="427" y="2679"/>
                    <a:pt x="272" y="2746"/>
                    <a:pt x="170" y="2882"/>
                  </a:cubicBezTo>
                  <a:cubicBezTo>
                    <a:pt x="1" y="3105"/>
                    <a:pt x="28" y="3417"/>
                    <a:pt x="233" y="3605"/>
                  </a:cubicBezTo>
                  <a:lnTo>
                    <a:pt x="1491" y="4738"/>
                  </a:lnTo>
                  <a:lnTo>
                    <a:pt x="1491" y="6647"/>
                  </a:lnTo>
                  <a:cubicBezTo>
                    <a:pt x="1491" y="7155"/>
                    <a:pt x="1910" y="7548"/>
                    <a:pt x="2410" y="7548"/>
                  </a:cubicBezTo>
                  <a:cubicBezTo>
                    <a:pt x="2820" y="7548"/>
                    <a:pt x="3213" y="7726"/>
                    <a:pt x="3462" y="8056"/>
                  </a:cubicBezTo>
                  <a:cubicBezTo>
                    <a:pt x="3631" y="8275"/>
                    <a:pt x="3894" y="8415"/>
                    <a:pt x="4171" y="8415"/>
                  </a:cubicBezTo>
                  <a:cubicBezTo>
                    <a:pt x="4188" y="8415"/>
                    <a:pt x="4204" y="8414"/>
                    <a:pt x="4221" y="8413"/>
                  </a:cubicBezTo>
                  <a:cubicBezTo>
                    <a:pt x="4506" y="8413"/>
                    <a:pt x="4765" y="8270"/>
                    <a:pt x="4934" y="8056"/>
                  </a:cubicBezTo>
                  <a:cubicBezTo>
                    <a:pt x="5184" y="7726"/>
                    <a:pt x="5577" y="7548"/>
                    <a:pt x="5987" y="7548"/>
                  </a:cubicBezTo>
                  <a:cubicBezTo>
                    <a:pt x="6487" y="7548"/>
                    <a:pt x="6906" y="7155"/>
                    <a:pt x="6906" y="6647"/>
                  </a:cubicBezTo>
                  <a:lnTo>
                    <a:pt x="6906" y="4738"/>
                  </a:lnTo>
                  <a:lnTo>
                    <a:pt x="8155" y="3605"/>
                  </a:lnTo>
                  <a:cubicBezTo>
                    <a:pt x="8378" y="3408"/>
                    <a:pt x="8396" y="3069"/>
                    <a:pt x="8199" y="2855"/>
                  </a:cubicBezTo>
                  <a:cubicBezTo>
                    <a:pt x="8094" y="2735"/>
                    <a:pt x="7947" y="2675"/>
                    <a:pt x="7800" y="2675"/>
                  </a:cubicBezTo>
                  <a:cubicBezTo>
                    <a:pt x="7672" y="2675"/>
                    <a:pt x="7544" y="2720"/>
                    <a:pt x="7441" y="2811"/>
                  </a:cubicBezTo>
                  <a:lnTo>
                    <a:pt x="6906" y="3292"/>
                  </a:lnTo>
                  <a:lnTo>
                    <a:pt x="6906" y="2686"/>
                  </a:lnTo>
                  <a:cubicBezTo>
                    <a:pt x="6906" y="1207"/>
                    <a:pt x="5710" y="0"/>
                    <a:pt x="4227" y="0"/>
                  </a:cubicBezTo>
                  <a:cubicBezTo>
                    <a:pt x="4216" y="0"/>
                    <a:pt x="4205" y="0"/>
                    <a:pt x="4194" y="1"/>
                  </a:cubicBezTo>
                  <a:cubicBezTo>
                    <a:pt x="4183" y="0"/>
                    <a:pt x="4172" y="0"/>
                    <a:pt x="4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69"/>
            <p:cNvSpPr/>
            <p:nvPr/>
          </p:nvSpPr>
          <p:spPr>
            <a:xfrm>
              <a:off x="5539225" y="1680900"/>
              <a:ext cx="403250" cy="403250"/>
            </a:xfrm>
            <a:custGeom>
              <a:avLst/>
              <a:gdLst/>
              <a:ahLst/>
              <a:cxnLst/>
              <a:rect l="l" t="t" r="r" b="b"/>
              <a:pathLst>
                <a:path w="16130" h="16130" extrusionOk="0">
                  <a:moveTo>
                    <a:pt x="8065" y="1"/>
                  </a:moveTo>
                  <a:cubicBezTo>
                    <a:pt x="6566" y="1"/>
                    <a:pt x="5103" y="411"/>
                    <a:pt x="3836" y="1196"/>
                  </a:cubicBezTo>
                  <a:cubicBezTo>
                    <a:pt x="3619" y="1331"/>
                    <a:pt x="3760" y="1635"/>
                    <a:pt x="3964" y="1635"/>
                  </a:cubicBezTo>
                  <a:cubicBezTo>
                    <a:pt x="4003" y="1635"/>
                    <a:pt x="4044" y="1624"/>
                    <a:pt x="4086" y="1598"/>
                  </a:cubicBezTo>
                  <a:cubicBezTo>
                    <a:pt x="5282" y="866"/>
                    <a:pt x="6655" y="474"/>
                    <a:pt x="8065" y="474"/>
                  </a:cubicBezTo>
                  <a:cubicBezTo>
                    <a:pt x="10090" y="474"/>
                    <a:pt x="11999" y="1268"/>
                    <a:pt x="13435" y="2695"/>
                  </a:cubicBezTo>
                  <a:cubicBezTo>
                    <a:pt x="14872" y="4131"/>
                    <a:pt x="15657" y="6040"/>
                    <a:pt x="15657" y="8065"/>
                  </a:cubicBezTo>
                  <a:cubicBezTo>
                    <a:pt x="15657" y="10099"/>
                    <a:pt x="14872" y="12000"/>
                    <a:pt x="13435" y="13436"/>
                  </a:cubicBezTo>
                  <a:cubicBezTo>
                    <a:pt x="11999" y="14872"/>
                    <a:pt x="10090" y="15657"/>
                    <a:pt x="8065" y="15657"/>
                  </a:cubicBezTo>
                  <a:cubicBezTo>
                    <a:pt x="6040" y="15657"/>
                    <a:pt x="4131" y="14872"/>
                    <a:pt x="2694" y="13436"/>
                  </a:cubicBezTo>
                  <a:cubicBezTo>
                    <a:pt x="1258" y="12000"/>
                    <a:pt x="473" y="10099"/>
                    <a:pt x="473" y="8065"/>
                  </a:cubicBezTo>
                  <a:cubicBezTo>
                    <a:pt x="473" y="5853"/>
                    <a:pt x="1437" y="3757"/>
                    <a:pt x="3105" y="2311"/>
                  </a:cubicBezTo>
                  <a:cubicBezTo>
                    <a:pt x="3289" y="2155"/>
                    <a:pt x="3135" y="1897"/>
                    <a:pt x="2948" y="1897"/>
                  </a:cubicBezTo>
                  <a:cubicBezTo>
                    <a:pt x="2899" y="1897"/>
                    <a:pt x="2849" y="1914"/>
                    <a:pt x="2802" y="1954"/>
                  </a:cubicBezTo>
                  <a:cubicBezTo>
                    <a:pt x="1017" y="3489"/>
                    <a:pt x="0" y="5719"/>
                    <a:pt x="0" y="8065"/>
                  </a:cubicBezTo>
                  <a:cubicBezTo>
                    <a:pt x="0" y="10224"/>
                    <a:pt x="839" y="12249"/>
                    <a:pt x="2364" y="13775"/>
                  </a:cubicBezTo>
                  <a:cubicBezTo>
                    <a:pt x="3881" y="15291"/>
                    <a:pt x="5915" y="16130"/>
                    <a:pt x="8065" y="16130"/>
                  </a:cubicBezTo>
                  <a:cubicBezTo>
                    <a:pt x="10224" y="16130"/>
                    <a:pt x="12249" y="15291"/>
                    <a:pt x="13766" y="13775"/>
                  </a:cubicBezTo>
                  <a:cubicBezTo>
                    <a:pt x="15291" y="12249"/>
                    <a:pt x="16130" y="10224"/>
                    <a:pt x="16130" y="8065"/>
                  </a:cubicBezTo>
                  <a:cubicBezTo>
                    <a:pt x="16130" y="5915"/>
                    <a:pt x="15291" y="3890"/>
                    <a:pt x="13766" y="2365"/>
                  </a:cubicBezTo>
                  <a:cubicBezTo>
                    <a:pt x="12249" y="839"/>
                    <a:pt x="10224" y="1"/>
                    <a:pt x="8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9"/>
            <p:cNvSpPr/>
            <p:nvPr/>
          </p:nvSpPr>
          <p:spPr>
            <a:xfrm>
              <a:off x="5577575" y="1719275"/>
              <a:ext cx="326550" cy="326525"/>
            </a:xfrm>
            <a:custGeom>
              <a:avLst/>
              <a:gdLst/>
              <a:ahLst/>
              <a:cxnLst/>
              <a:rect l="l" t="t" r="r" b="b"/>
              <a:pathLst>
                <a:path w="13062" h="13061" extrusionOk="0">
                  <a:moveTo>
                    <a:pt x="6531" y="473"/>
                  </a:moveTo>
                  <a:cubicBezTo>
                    <a:pt x="9867" y="473"/>
                    <a:pt x="12588" y="3194"/>
                    <a:pt x="12588" y="6530"/>
                  </a:cubicBezTo>
                  <a:cubicBezTo>
                    <a:pt x="12588" y="9876"/>
                    <a:pt x="9867" y="12588"/>
                    <a:pt x="6531" y="12588"/>
                  </a:cubicBezTo>
                  <a:cubicBezTo>
                    <a:pt x="3194" y="12588"/>
                    <a:pt x="474" y="9876"/>
                    <a:pt x="474" y="6530"/>
                  </a:cubicBezTo>
                  <a:cubicBezTo>
                    <a:pt x="474" y="3194"/>
                    <a:pt x="3194" y="473"/>
                    <a:pt x="6531" y="473"/>
                  </a:cubicBezTo>
                  <a:close/>
                  <a:moveTo>
                    <a:pt x="6531" y="0"/>
                  </a:moveTo>
                  <a:cubicBezTo>
                    <a:pt x="2936" y="0"/>
                    <a:pt x="1" y="2935"/>
                    <a:pt x="1" y="6530"/>
                  </a:cubicBezTo>
                  <a:cubicBezTo>
                    <a:pt x="1" y="10134"/>
                    <a:pt x="2936" y="13061"/>
                    <a:pt x="6531" y="13061"/>
                  </a:cubicBezTo>
                  <a:cubicBezTo>
                    <a:pt x="10135" y="13061"/>
                    <a:pt x="13061" y="10134"/>
                    <a:pt x="13061" y="6530"/>
                  </a:cubicBezTo>
                  <a:cubicBezTo>
                    <a:pt x="13061" y="2935"/>
                    <a:pt x="10135" y="0"/>
                    <a:pt x="6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9"/>
            <p:cNvSpPr/>
            <p:nvPr/>
          </p:nvSpPr>
          <p:spPr>
            <a:xfrm>
              <a:off x="5629100" y="1771450"/>
              <a:ext cx="223050" cy="222375"/>
            </a:xfrm>
            <a:custGeom>
              <a:avLst/>
              <a:gdLst/>
              <a:ahLst/>
              <a:cxnLst/>
              <a:rect l="l" t="t" r="r" b="b"/>
              <a:pathLst>
                <a:path w="8922" h="8895" extrusionOk="0">
                  <a:moveTo>
                    <a:pt x="4436" y="1"/>
                  </a:moveTo>
                  <a:cubicBezTo>
                    <a:pt x="3664" y="1"/>
                    <a:pt x="2936" y="303"/>
                    <a:pt x="2382" y="848"/>
                  </a:cubicBezTo>
                  <a:cubicBezTo>
                    <a:pt x="1811" y="1419"/>
                    <a:pt x="1508" y="2195"/>
                    <a:pt x="1517" y="3007"/>
                  </a:cubicBezTo>
                  <a:cubicBezTo>
                    <a:pt x="1324" y="2809"/>
                    <a:pt x="1070" y="2680"/>
                    <a:pt x="820" y="2680"/>
                  </a:cubicBezTo>
                  <a:cubicBezTo>
                    <a:pt x="631" y="2680"/>
                    <a:pt x="443" y="2754"/>
                    <a:pt x="286" y="2927"/>
                  </a:cubicBezTo>
                  <a:cubicBezTo>
                    <a:pt x="1" y="3248"/>
                    <a:pt x="27" y="3730"/>
                    <a:pt x="348" y="4015"/>
                  </a:cubicBezTo>
                  <a:lnTo>
                    <a:pt x="1517" y="5077"/>
                  </a:lnTo>
                  <a:lnTo>
                    <a:pt x="1517" y="6897"/>
                  </a:lnTo>
                  <a:cubicBezTo>
                    <a:pt x="1517" y="7521"/>
                    <a:pt x="2061" y="8030"/>
                    <a:pt x="2677" y="8030"/>
                  </a:cubicBezTo>
                  <a:cubicBezTo>
                    <a:pt x="3025" y="8030"/>
                    <a:pt x="3346" y="8190"/>
                    <a:pt x="3542" y="8449"/>
                  </a:cubicBezTo>
                  <a:cubicBezTo>
                    <a:pt x="3756" y="8725"/>
                    <a:pt x="4095" y="8895"/>
                    <a:pt x="4443" y="8895"/>
                  </a:cubicBezTo>
                  <a:cubicBezTo>
                    <a:pt x="4809" y="8895"/>
                    <a:pt x="5166" y="8743"/>
                    <a:pt x="5389" y="8449"/>
                  </a:cubicBezTo>
                  <a:cubicBezTo>
                    <a:pt x="5585" y="8190"/>
                    <a:pt x="5915" y="8030"/>
                    <a:pt x="6254" y="8030"/>
                  </a:cubicBezTo>
                  <a:cubicBezTo>
                    <a:pt x="6259" y="8030"/>
                    <a:pt x="6265" y="8030"/>
                    <a:pt x="6270" y="8030"/>
                  </a:cubicBezTo>
                  <a:cubicBezTo>
                    <a:pt x="6879" y="8030"/>
                    <a:pt x="7414" y="7516"/>
                    <a:pt x="7414" y="6897"/>
                  </a:cubicBezTo>
                  <a:lnTo>
                    <a:pt x="7414" y="6709"/>
                  </a:lnTo>
                  <a:cubicBezTo>
                    <a:pt x="7414" y="6558"/>
                    <a:pt x="7296" y="6482"/>
                    <a:pt x="7177" y="6482"/>
                  </a:cubicBezTo>
                  <a:cubicBezTo>
                    <a:pt x="7059" y="6482"/>
                    <a:pt x="6941" y="6558"/>
                    <a:pt x="6941" y="6709"/>
                  </a:cubicBezTo>
                  <a:lnTo>
                    <a:pt x="6941" y="6897"/>
                  </a:lnTo>
                  <a:cubicBezTo>
                    <a:pt x="6941" y="6897"/>
                    <a:pt x="6633" y="7557"/>
                    <a:pt x="6270" y="7557"/>
                  </a:cubicBezTo>
                  <a:cubicBezTo>
                    <a:pt x="6268" y="7557"/>
                    <a:pt x="6266" y="7557"/>
                    <a:pt x="6263" y="7557"/>
                  </a:cubicBezTo>
                  <a:cubicBezTo>
                    <a:pt x="5772" y="7557"/>
                    <a:pt x="5309" y="7789"/>
                    <a:pt x="5023" y="8163"/>
                  </a:cubicBezTo>
                  <a:cubicBezTo>
                    <a:pt x="4889" y="8337"/>
                    <a:pt x="4682" y="8424"/>
                    <a:pt x="4474" y="8424"/>
                  </a:cubicBezTo>
                  <a:cubicBezTo>
                    <a:pt x="4267" y="8424"/>
                    <a:pt x="4060" y="8337"/>
                    <a:pt x="3926" y="8163"/>
                  </a:cubicBezTo>
                  <a:cubicBezTo>
                    <a:pt x="3631" y="7789"/>
                    <a:pt x="3167" y="7557"/>
                    <a:pt x="2677" y="7557"/>
                  </a:cubicBezTo>
                  <a:cubicBezTo>
                    <a:pt x="2320" y="7557"/>
                    <a:pt x="1990" y="7271"/>
                    <a:pt x="1990" y="6897"/>
                  </a:cubicBezTo>
                  <a:lnTo>
                    <a:pt x="1990" y="4979"/>
                  </a:lnTo>
                  <a:cubicBezTo>
                    <a:pt x="1990" y="4916"/>
                    <a:pt x="1963" y="4845"/>
                    <a:pt x="1910" y="4800"/>
                  </a:cubicBezTo>
                  <a:lnTo>
                    <a:pt x="661" y="3667"/>
                  </a:lnTo>
                  <a:cubicBezTo>
                    <a:pt x="536" y="3560"/>
                    <a:pt x="527" y="3373"/>
                    <a:pt x="634" y="3248"/>
                  </a:cubicBezTo>
                  <a:cubicBezTo>
                    <a:pt x="705" y="3182"/>
                    <a:pt x="778" y="3148"/>
                    <a:pt x="853" y="3148"/>
                  </a:cubicBezTo>
                  <a:cubicBezTo>
                    <a:pt x="921" y="3148"/>
                    <a:pt x="990" y="3175"/>
                    <a:pt x="1062" y="3230"/>
                  </a:cubicBezTo>
                  <a:lnTo>
                    <a:pt x="1597" y="3712"/>
                  </a:lnTo>
                  <a:cubicBezTo>
                    <a:pt x="1644" y="3753"/>
                    <a:pt x="1698" y="3771"/>
                    <a:pt x="1752" y="3771"/>
                  </a:cubicBezTo>
                  <a:cubicBezTo>
                    <a:pt x="1874" y="3771"/>
                    <a:pt x="1990" y="3676"/>
                    <a:pt x="1990" y="3533"/>
                  </a:cubicBezTo>
                  <a:lnTo>
                    <a:pt x="1990" y="2927"/>
                  </a:lnTo>
                  <a:cubicBezTo>
                    <a:pt x="1990" y="2267"/>
                    <a:pt x="2249" y="1642"/>
                    <a:pt x="2721" y="1178"/>
                  </a:cubicBezTo>
                  <a:cubicBezTo>
                    <a:pt x="3163" y="737"/>
                    <a:pt x="3749" y="489"/>
                    <a:pt x="4374" y="489"/>
                  </a:cubicBezTo>
                  <a:cubicBezTo>
                    <a:pt x="4406" y="489"/>
                    <a:pt x="4438" y="490"/>
                    <a:pt x="4470" y="491"/>
                  </a:cubicBezTo>
                  <a:lnTo>
                    <a:pt x="4488" y="456"/>
                  </a:lnTo>
                  <a:cubicBezTo>
                    <a:pt x="4488" y="456"/>
                    <a:pt x="5764" y="714"/>
                    <a:pt x="6227" y="1178"/>
                  </a:cubicBezTo>
                  <a:cubicBezTo>
                    <a:pt x="6691" y="1642"/>
                    <a:pt x="6950" y="2267"/>
                    <a:pt x="6968" y="2927"/>
                  </a:cubicBezTo>
                  <a:lnTo>
                    <a:pt x="6968" y="3533"/>
                  </a:lnTo>
                  <a:cubicBezTo>
                    <a:pt x="6955" y="3676"/>
                    <a:pt x="7072" y="3771"/>
                    <a:pt x="7192" y="3771"/>
                  </a:cubicBezTo>
                  <a:cubicBezTo>
                    <a:pt x="7245" y="3771"/>
                    <a:pt x="7299" y="3753"/>
                    <a:pt x="7343" y="3712"/>
                  </a:cubicBezTo>
                  <a:lnTo>
                    <a:pt x="7887" y="3230"/>
                  </a:lnTo>
                  <a:cubicBezTo>
                    <a:pt x="7941" y="3175"/>
                    <a:pt x="8014" y="3148"/>
                    <a:pt x="8087" y="3148"/>
                  </a:cubicBezTo>
                  <a:cubicBezTo>
                    <a:pt x="8168" y="3148"/>
                    <a:pt x="8250" y="3182"/>
                    <a:pt x="8306" y="3248"/>
                  </a:cubicBezTo>
                  <a:cubicBezTo>
                    <a:pt x="8413" y="3373"/>
                    <a:pt x="8404" y="3560"/>
                    <a:pt x="8279" y="3667"/>
                  </a:cubicBezTo>
                  <a:lnTo>
                    <a:pt x="7030" y="4800"/>
                  </a:lnTo>
                  <a:cubicBezTo>
                    <a:pt x="6977" y="4845"/>
                    <a:pt x="6941" y="4979"/>
                    <a:pt x="6941" y="4979"/>
                  </a:cubicBezTo>
                  <a:lnTo>
                    <a:pt x="6941" y="5460"/>
                  </a:lnTo>
                  <a:cubicBezTo>
                    <a:pt x="6941" y="5612"/>
                    <a:pt x="7059" y="5688"/>
                    <a:pt x="7177" y="5688"/>
                  </a:cubicBezTo>
                  <a:cubicBezTo>
                    <a:pt x="7296" y="5688"/>
                    <a:pt x="7414" y="5612"/>
                    <a:pt x="7414" y="5460"/>
                  </a:cubicBezTo>
                  <a:lnTo>
                    <a:pt x="7414" y="5077"/>
                  </a:lnTo>
                  <a:lnTo>
                    <a:pt x="8583" y="4015"/>
                  </a:lnTo>
                  <a:cubicBezTo>
                    <a:pt x="8886" y="3748"/>
                    <a:pt x="8922" y="3284"/>
                    <a:pt x="8681" y="2971"/>
                  </a:cubicBezTo>
                  <a:cubicBezTo>
                    <a:pt x="8526" y="2779"/>
                    <a:pt x="8304" y="2682"/>
                    <a:pt x="8079" y="2682"/>
                  </a:cubicBezTo>
                  <a:cubicBezTo>
                    <a:pt x="7888" y="2682"/>
                    <a:pt x="7695" y="2752"/>
                    <a:pt x="7539" y="2891"/>
                  </a:cubicBezTo>
                  <a:lnTo>
                    <a:pt x="7414" y="3007"/>
                  </a:lnTo>
                  <a:cubicBezTo>
                    <a:pt x="7423" y="2195"/>
                    <a:pt x="7120" y="1419"/>
                    <a:pt x="6549" y="848"/>
                  </a:cubicBezTo>
                  <a:cubicBezTo>
                    <a:pt x="5995" y="303"/>
                    <a:pt x="5276" y="1"/>
                    <a:pt x="4504" y="1"/>
                  </a:cubicBezTo>
                  <a:cubicBezTo>
                    <a:pt x="4492" y="1"/>
                    <a:pt x="4481" y="1"/>
                    <a:pt x="4470" y="1"/>
                  </a:cubicBezTo>
                  <a:cubicBezTo>
                    <a:pt x="4459" y="1"/>
                    <a:pt x="4448" y="1"/>
                    <a:pt x="4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98"/>
        <p:cNvGrpSpPr/>
        <p:nvPr/>
      </p:nvGrpSpPr>
      <p:grpSpPr>
        <a:xfrm>
          <a:off x="0" y="0"/>
          <a:ext cx="0" cy="0"/>
          <a:chOff x="0" y="0"/>
          <a:chExt cx="0" cy="0"/>
        </a:xfrm>
      </p:grpSpPr>
      <p:sp>
        <p:nvSpPr>
          <p:cNvPr id="2799" name="Google Shape;2799;p39"/>
          <p:cNvSpPr txBox="1">
            <a:spLocks noGrp="1"/>
          </p:cNvSpPr>
          <p:nvPr>
            <p:ph type="title"/>
          </p:nvPr>
        </p:nvSpPr>
        <p:spPr>
          <a:xfrm>
            <a:off x="1546522" y="2371032"/>
            <a:ext cx="6239170" cy="98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a:latin typeface="Calibri" panose="020F0502020204030204" pitchFamily="34" charset="0"/>
                <a:cs typeface="Calibri" panose="020F0502020204030204" pitchFamily="34" charset="0"/>
              </a:rPr>
              <a:t>KHÁI NIỆM, CÁC HÌNH THỨC </a:t>
            </a:r>
            <a:br>
              <a:rPr lang="en" sz="3200">
                <a:latin typeface="Calibri" panose="020F0502020204030204" pitchFamily="34" charset="0"/>
                <a:cs typeface="Calibri" panose="020F0502020204030204" pitchFamily="34" charset="0"/>
              </a:rPr>
            </a:br>
            <a:r>
              <a:rPr lang="en" sz="3200">
                <a:latin typeface="Calibri" panose="020F0502020204030204" pitchFamily="34" charset="0"/>
                <a:cs typeface="Calibri" panose="020F0502020204030204" pitchFamily="34" charset="0"/>
              </a:rPr>
              <a:t>THỰC HIỆN PHÁP LUẬT.</a:t>
            </a:r>
            <a:endParaRPr sz="3200">
              <a:latin typeface="Calibri" panose="020F0502020204030204" pitchFamily="34" charset="0"/>
              <a:cs typeface="Calibri" panose="020F0502020204030204" pitchFamily="34" charset="0"/>
            </a:endParaRPr>
          </a:p>
        </p:txBody>
      </p:sp>
      <p:sp>
        <p:nvSpPr>
          <p:cNvPr id="2800" name="Google Shape;2800;p39"/>
          <p:cNvSpPr txBox="1">
            <a:spLocks noGrp="1"/>
          </p:cNvSpPr>
          <p:nvPr>
            <p:ph type="subTitle" idx="1"/>
          </p:nvPr>
        </p:nvSpPr>
        <p:spPr>
          <a:xfrm>
            <a:off x="1703838" y="3660200"/>
            <a:ext cx="5090700" cy="54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Tìm hiểu về KN, HT và GĐ TH pháp luật.</a:t>
            </a:r>
            <a:endParaRPr/>
          </a:p>
        </p:txBody>
      </p:sp>
      <p:sp>
        <p:nvSpPr>
          <p:cNvPr id="2801" name="Google Shape;2801;p39"/>
          <p:cNvSpPr/>
          <p:nvPr/>
        </p:nvSpPr>
        <p:spPr>
          <a:xfrm>
            <a:off x="6794538" y="3660200"/>
            <a:ext cx="6456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2" name="Google Shape;2802;p39"/>
          <p:cNvGrpSpPr/>
          <p:nvPr/>
        </p:nvGrpSpPr>
        <p:grpSpPr>
          <a:xfrm>
            <a:off x="6976397" y="3744955"/>
            <a:ext cx="296817" cy="371986"/>
            <a:chOff x="1677825" y="3820225"/>
            <a:chExt cx="345900" cy="433500"/>
          </a:xfrm>
        </p:grpSpPr>
        <p:sp>
          <p:nvSpPr>
            <p:cNvPr id="2803" name="Google Shape;2803;p39"/>
            <p:cNvSpPr/>
            <p:nvPr/>
          </p:nvSpPr>
          <p:spPr>
            <a:xfrm>
              <a:off x="1677825" y="3820225"/>
              <a:ext cx="345900" cy="433500"/>
            </a:xfrm>
            <a:custGeom>
              <a:avLst/>
              <a:gdLst/>
              <a:ahLst/>
              <a:cxnLst/>
              <a:rect l="l" t="t" r="r" b="b"/>
              <a:pathLst>
                <a:path w="13836" h="17340" extrusionOk="0">
                  <a:moveTo>
                    <a:pt x="7664" y="663"/>
                  </a:moveTo>
                  <a:cubicBezTo>
                    <a:pt x="9900" y="663"/>
                    <a:pt x="12122" y="2143"/>
                    <a:pt x="12629" y="4431"/>
                  </a:cubicBezTo>
                  <a:cubicBezTo>
                    <a:pt x="13115" y="6657"/>
                    <a:pt x="11579" y="8961"/>
                    <a:pt x="9557" y="9776"/>
                  </a:cubicBezTo>
                  <a:cubicBezTo>
                    <a:pt x="8881" y="10051"/>
                    <a:pt x="8203" y="10182"/>
                    <a:pt x="7547" y="10182"/>
                  </a:cubicBezTo>
                  <a:cubicBezTo>
                    <a:pt x="5556" y="10182"/>
                    <a:pt x="3775" y="8979"/>
                    <a:pt x="2926" y="6986"/>
                  </a:cubicBezTo>
                  <a:cubicBezTo>
                    <a:pt x="2926" y="6939"/>
                    <a:pt x="2926" y="6892"/>
                    <a:pt x="2911" y="6829"/>
                  </a:cubicBezTo>
                  <a:cubicBezTo>
                    <a:pt x="1923" y="4446"/>
                    <a:pt x="3961" y="1531"/>
                    <a:pt x="6296" y="857"/>
                  </a:cubicBezTo>
                  <a:cubicBezTo>
                    <a:pt x="6743" y="726"/>
                    <a:pt x="7204" y="663"/>
                    <a:pt x="7664" y="663"/>
                  </a:cubicBezTo>
                  <a:close/>
                  <a:moveTo>
                    <a:pt x="7643" y="0"/>
                  </a:moveTo>
                  <a:cubicBezTo>
                    <a:pt x="7132" y="0"/>
                    <a:pt x="6620" y="69"/>
                    <a:pt x="6124" y="214"/>
                  </a:cubicBezTo>
                  <a:cubicBezTo>
                    <a:pt x="3522" y="982"/>
                    <a:pt x="1218" y="4196"/>
                    <a:pt x="2237" y="6907"/>
                  </a:cubicBezTo>
                  <a:cubicBezTo>
                    <a:pt x="2221" y="6954"/>
                    <a:pt x="2237" y="7001"/>
                    <a:pt x="2252" y="7064"/>
                  </a:cubicBezTo>
                  <a:cubicBezTo>
                    <a:pt x="2707" y="8161"/>
                    <a:pt x="3397" y="9070"/>
                    <a:pt x="4243" y="9713"/>
                  </a:cubicBezTo>
                  <a:cubicBezTo>
                    <a:pt x="4227" y="9729"/>
                    <a:pt x="4227" y="9744"/>
                    <a:pt x="4212" y="9760"/>
                  </a:cubicBezTo>
                  <a:cubicBezTo>
                    <a:pt x="2942" y="11986"/>
                    <a:pt x="1563" y="14133"/>
                    <a:pt x="293" y="16359"/>
                  </a:cubicBezTo>
                  <a:cubicBezTo>
                    <a:pt x="1" y="16868"/>
                    <a:pt x="449" y="17339"/>
                    <a:pt x="894" y="17339"/>
                  </a:cubicBezTo>
                  <a:cubicBezTo>
                    <a:pt x="1092" y="17339"/>
                    <a:pt x="1291" y="17245"/>
                    <a:pt x="1422" y="17017"/>
                  </a:cubicBezTo>
                  <a:cubicBezTo>
                    <a:pt x="2675" y="14792"/>
                    <a:pt x="4071" y="12644"/>
                    <a:pt x="5340" y="10418"/>
                  </a:cubicBezTo>
                  <a:cubicBezTo>
                    <a:pt x="5340" y="10403"/>
                    <a:pt x="5356" y="10403"/>
                    <a:pt x="5356" y="10387"/>
                  </a:cubicBezTo>
                  <a:cubicBezTo>
                    <a:pt x="6037" y="10684"/>
                    <a:pt x="6777" y="10845"/>
                    <a:pt x="7548" y="10845"/>
                  </a:cubicBezTo>
                  <a:cubicBezTo>
                    <a:pt x="8160" y="10845"/>
                    <a:pt x="8793" y="10743"/>
                    <a:pt x="9431" y="10528"/>
                  </a:cubicBezTo>
                  <a:cubicBezTo>
                    <a:pt x="11955" y="9697"/>
                    <a:pt x="13836" y="6954"/>
                    <a:pt x="13256" y="4258"/>
                  </a:cubicBezTo>
                  <a:cubicBezTo>
                    <a:pt x="12695" y="1690"/>
                    <a:pt x="10172" y="0"/>
                    <a:pt x="7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9"/>
            <p:cNvSpPr/>
            <p:nvPr/>
          </p:nvSpPr>
          <p:spPr>
            <a:xfrm>
              <a:off x="1763950" y="3857550"/>
              <a:ext cx="206875" cy="190725"/>
            </a:xfrm>
            <a:custGeom>
              <a:avLst/>
              <a:gdLst/>
              <a:ahLst/>
              <a:cxnLst/>
              <a:rect l="l" t="t" r="r" b="b"/>
              <a:pathLst>
                <a:path w="8275" h="7629" extrusionOk="0">
                  <a:moveTo>
                    <a:pt x="4059" y="656"/>
                  </a:moveTo>
                  <a:cubicBezTo>
                    <a:pt x="5402" y="656"/>
                    <a:pt x="6850" y="1450"/>
                    <a:pt x="7224" y="2734"/>
                  </a:cubicBezTo>
                  <a:cubicBezTo>
                    <a:pt x="7789" y="4646"/>
                    <a:pt x="6644" y="6856"/>
                    <a:pt x="4544" y="6966"/>
                  </a:cubicBezTo>
                  <a:cubicBezTo>
                    <a:pt x="4474" y="6970"/>
                    <a:pt x="4404" y="6972"/>
                    <a:pt x="4333" y="6972"/>
                  </a:cubicBezTo>
                  <a:cubicBezTo>
                    <a:pt x="2635" y="6972"/>
                    <a:pt x="659" y="5899"/>
                    <a:pt x="704" y="3988"/>
                  </a:cubicBezTo>
                  <a:cubicBezTo>
                    <a:pt x="704" y="3957"/>
                    <a:pt x="688" y="3925"/>
                    <a:pt x="688" y="3894"/>
                  </a:cubicBezTo>
                  <a:cubicBezTo>
                    <a:pt x="704" y="3863"/>
                    <a:pt x="720" y="3831"/>
                    <a:pt x="720" y="3800"/>
                  </a:cubicBezTo>
                  <a:cubicBezTo>
                    <a:pt x="892" y="2279"/>
                    <a:pt x="1864" y="1073"/>
                    <a:pt x="3384" y="728"/>
                  </a:cubicBezTo>
                  <a:cubicBezTo>
                    <a:pt x="3602" y="680"/>
                    <a:pt x="3829" y="656"/>
                    <a:pt x="4059" y="656"/>
                  </a:cubicBezTo>
                  <a:close/>
                  <a:moveTo>
                    <a:pt x="4101" y="0"/>
                  </a:moveTo>
                  <a:cubicBezTo>
                    <a:pt x="3961" y="0"/>
                    <a:pt x="3821" y="8"/>
                    <a:pt x="3682" y="22"/>
                  </a:cubicBezTo>
                  <a:cubicBezTo>
                    <a:pt x="1644" y="226"/>
                    <a:pt x="281" y="1825"/>
                    <a:pt x="61" y="3800"/>
                  </a:cubicBezTo>
                  <a:cubicBezTo>
                    <a:pt x="61" y="3831"/>
                    <a:pt x="61" y="3863"/>
                    <a:pt x="61" y="3878"/>
                  </a:cubicBezTo>
                  <a:cubicBezTo>
                    <a:pt x="61" y="3910"/>
                    <a:pt x="46" y="3941"/>
                    <a:pt x="46" y="3988"/>
                  </a:cubicBezTo>
                  <a:cubicBezTo>
                    <a:pt x="0" y="6264"/>
                    <a:pt x="2275" y="7629"/>
                    <a:pt x="4340" y="7629"/>
                  </a:cubicBezTo>
                  <a:cubicBezTo>
                    <a:pt x="4408" y="7629"/>
                    <a:pt x="4476" y="7627"/>
                    <a:pt x="4544" y="7624"/>
                  </a:cubicBezTo>
                  <a:cubicBezTo>
                    <a:pt x="6974" y="7499"/>
                    <a:pt x="8275" y="5242"/>
                    <a:pt x="7930" y="2985"/>
                  </a:cubicBezTo>
                  <a:cubicBezTo>
                    <a:pt x="7654" y="1183"/>
                    <a:pt x="5881" y="0"/>
                    <a:pt x="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5" name="Google Shape;2805;p39"/>
          <p:cNvGrpSpPr/>
          <p:nvPr/>
        </p:nvGrpSpPr>
        <p:grpSpPr>
          <a:xfrm>
            <a:off x="7863997" y="3844169"/>
            <a:ext cx="397646" cy="458063"/>
            <a:chOff x="3150425" y="3024575"/>
            <a:chExt cx="130350" cy="150150"/>
          </a:xfrm>
        </p:grpSpPr>
        <p:sp>
          <p:nvSpPr>
            <p:cNvPr id="2806" name="Google Shape;2806;p39"/>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9"/>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9"/>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9"/>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9"/>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9"/>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9"/>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9"/>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4" name="Google Shape;2814;p39"/>
          <p:cNvSpPr/>
          <p:nvPr/>
        </p:nvSpPr>
        <p:spPr>
          <a:xfrm>
            <a:off x="1071600" y="2888250"/>
            <a:ext cx="397650" cy="472182"/>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9"/>
          <p:cNvSpPr/>
          <p:nvPr/>
        </p:nvSpPr>
        <p:spPr>
          <a:xfrm rot="5400000">
            <a:off x="4049042" y="1019841"/>
            <a:ext cx="1042719" cy="1109918"/>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txBody>
          <a:bodyPr/>
          <a:lstStyle/>
          <a:p>
            <a:endParaRPr lang="en-VN"/>
          </a:p>
        </p:txBody>
      </p:sp>
      <p:sp>
        <p:nvSpPr>
          <p:cNvPr id="2816" name="Google Shape;2816;p39"/>
          <p:cNvSpPr txBox="1">
            <a:spLocks noGrp="1"/>
          </p:cNvSpPr>
          <p:nvPr>
            <p:ph type="title" idx="2"/>
          </p:nvPr>
        </p:nvSpPr>
        <p:spPr>
          <a:xfrm>
            <a:off x="4015443" y="1224100"/>
            <a:ext cx="1111500" cy="701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70"/>
        <p:cNvGrpSpPr/>
        <p:nvPr/>
      </p:nvGrpSpPr>
      <p:grpSpPr>
        <a:xfrm>
          <a:off x="0" y="0"/>
          <a:ext cx="0" cy="0"/>
          <a:chOff x="0" y="0"/>
          <a:chExt cx="0" cy="0"/>
        </a:xfrm>
      </p:grpSpPr>
      <p:pic>
        <p:nvPicPr>
          <p:cNvPr id="2871" name="Google Shape;2871;p41"/>
          <p:cNvPicPr preferRelativeResize="0"/>
          <p:nvPr/>
        </p:nvPicPr>
        <p:blipFill>
          <a:blip r:embed="rId3">
            <a:alphaModFix amt="89000"/>
          </a:blip>
          <a:stretch>
            <a:fillRect/>
          </a:stretch>
        </p:blipFill>
        <p:spPr>
          <a:xfrm>
            <a:off x="4964359" y="870472"/>
            <a:ext cx="3100854" cy="3148616"/>
          </a:xfrm>
          <a:prstGeom prst="rect">
            <a:avLst/>
          </a:prstGeom>
          <a:noFill/>
          <a:ln w="28575" cap="flat" cmpd="sng">
            <a:solidFill>
              <a:schemeClr val="accent1"/>
            </a:solidFill>
            <a:prstDash val="solid"/>
            <a:round/>
            <a:headEnd type="none" w="sm" len="sm"/>
            <a:tailEnd type="none" w="sm" len="sm"/>
          </a:ln>
        </p:spPr>
      </p:pic>
      <p:grpSp>
        <p:nvGrpSpPr>
          <p:cNvPr id="2872" name="Google Shape;2872;p41"/>
          <p:cNvGrpSpPr/>
          <p:nvPr/>
        </p:nvGrpSpPr>
        <p:grpSpPr>
          <a:xfrm rot="1725718">
            <a:off x="4813473" y="4098747"/>
            <a:ext cx="425854" cy="494700"/>
            <a:chOff x="5153475" y="3541325"/>
            <a:chExt cx="176600" cy="205150"/>
          </a:xfrm>
        </p:grpSpPr>
        <p:sp>
          <p:nvSpPr>
            <p:cNvPr id="2873" name="Google Shape;2873;p41"/>
            <p:cNvSpPr/>
            <p:nvPr/>
          </p:nvSpPr>
          <p:spPr>
            <a:xfrm>
              <a:off x="5153475" y="3541325"/>
              <a:ext cx="176600" cy="205150"/>
            </a:xfrm>
            <a:custGeom>
              <a:avLst/>
              <a:gdLst/>
              <a:ahLst/>
              <a:cxnLst/>
              <a:rect l="l" t="t" r="r" b="b"/>
              <a:pathLst>
                <a:path w="7064" h="8206" extrusionOk="0">
                  <a:moveTo>
                    <a:pt x="3567" y="0"/>
                  </a:moveTo>
                  <a:cubicBezTo>
                    <a:pt x="2861" y="0"/>
                    <a:pt x="2194" y="294"/>
                    <a:pt x="1632" y="800"/>
                  </a:cubicBezTo>
                  <a:cubicBezTo>
                    <a:pt x="1513" y="919"/>
                    <a:pt x="1394" y="1058"/>
                    <a:pt x="1274" y="1198"/>
                  </a:cubicBezTo>
                  <a:cubicBezTo>
                    <a:pt x="1075" y="1416"/>
                    <a:pt x="916" y="1655"/>
                    <a:pt x="757" y="1934"/>
                  </a:cubicBezTo>
                  <a:cubicBezTo>
                    <a:pt x="697" y="2033"/>
                    <a:pt x="637" y="2153"/>
                    <a:pt x="598" y="2272"/>
                  </a:cubicBezTo>
                  <a:cubicBezTo>
                    <a:pt x="458" y="2570"/>
                    <a:pt x="339" y="2889"/>
                    <a:pt x="240" y="3227"/>
                  </a:cubicBezTo>
                  <a:cubicBezTo>
                    <a:pt x="220" y="3307"/>
                    <a:pt x="200" y="3386"/>
                    <a:pt x="180" y="3466"/>
                  </a:cubicBezTo>
                  <a:cubicBezTo>
                    <a:pt x="140" y="3645"/>
                    <a:pt x="100" y="3804"/>
                    <a:pt x="80" y="3983"/>
                  </a:cubicBezTo>
                  <a:cubicBezTo>
                    <a:pt x="60" y="4142"/>
                    <a:pt x="41" y="4321"/>
                    <a:pt x="21" y="4480"/>
                  </a:cubicBezTo>
                  <a:cubicBezTo>
                    <a:pt x="21" y="4500"/>
                    <a:pt x="21" y="4520"/>
                    <a:pt x="21" y="4540"/>
                  </a:cubicBezTo>
                  <a:cubicBezTo>
                    <a:pt x="1" y="4779"/>
                    <a:pt x="1" y="5057"/>
                    <a:pt x="21" y="5316"/>
                  </a:cubicBezTo>
                  <a:cubicBezTo>
                    <a:pt x="41" y="5455"/>
                    <a:pt x="41" y="5615"/>
                    <a:pt x="80" y="5754"/>
                  </a:cubicBezTo>
                  <a:cubicBezTo>
                    <a:pt x="120" y="6032"/>
                    <a:pt x="200" y="6311"/>
                    <a:pt x="319" y="6570"/>
                  </a:cubicBezTo>
                  <a:cubicBezTo>
                    <a:pt x="379" y="6689"/>
                    <a:pt x="419" y="6788"/>
                    <a:pt x="498" y="6888"/>
                  </a:cubicBezTo>
                  <a:cubicBezTo>
                    <a:pt x="657" y="7166"/>
                    <a:pt x="876" y="7425"/>
                    <a:pt x="1175" y="7624"/>
                  </a:cubicBezTo>
                  <a:cubicBezTo>
                    <a:pt x="1751" y="8057"/>
                    <a:pt x="2754" y="8205"/>
                    <a:pt x="3579" y="8205"/>
                  </a:cubicBezTo>
                  <a:cubicBezTo>
                    <a:pt x="3779" y="8205"/>
                    <a:pt x="3969" y="8197"/>
                    <a:pt x="4139" y="8181"/>
                  </a:cubicBezTo>
                  <a:cubicBezTo>
                    <a:pt x="5631" y="8102"/>
                    <a:pt x="6487" y="7425"/>
                    <a:pt x="6845" y="6410"/>
                  </a:cubicBezTo>
                  <a:cubicBezTo>
                    <a:pt x="6885" y="6291"/>
                    <a:pt x="6925" y="6172"/>
                    <a:pt x="6964" y="6052"/>
                  </a:cubicBezTo>
                  <a:cubicBezTo>
                    <a:pt x="6984" y="5933"/>
                    <a:pt x="7004" y="5814"/>
                    <a:pt x="7024" y="5694"/>
                  </a:cubicBezTo>
                  <a:cubicBezTo>
                    <a:pt x="7044" y="5555"/>
                    <a:pt x="7064" y="5396"/>
                    <a:pt x="7064" y="5256"/>
                  </a:cubicBezTo>
                  <a:cubicBezTo>
                    <a:pt x="7064" y="5177"/>
                    <a:pt x="7064" y="5097"/>
                    <a:pt x="7064" y="5018"/>
                  </a:cubicBezTo>
                  <a:cubicBezTo>
                    <a:pt x="7064" y="4858"/>
                    <a:pt x="7064" y="4679"/>
                    <a:pt x="7064" y="4520"/>
                  </a:cubicBezTo>
                  <a:cubicBezTo>
                    <a:pt x="7064" y="4500"/>
                    <a:pt x="7064" y="4500"/>
                    <a:pt x="7044" y="4480"/>
                  </a:cubicBezTo>
                  <a:cubicBezTo>
                    <a:pt x="7024" y="4142"/>
                    <a:pt x="6945" y="3685"/>
                    <a:pt x="6805" y="3207"/>
                  </a:cubicBezTo>
                  <a:cubicBezTo>
                    <a:pt x="6785" y="3128"/>
                    <a:pt x="6766" y="3028"/>
                    <a:pt x="6746" y="2948"/>
                  </a:cubicBezTo>
                  <a:cubicBezTo>
                    <a:pt x="6706" y="2829"/>
                    <a:pt x="6666" y="2730"/>
                    <a:pt x="6626" y="2610"/>
                  </a:cubicBezTo>
                  <a:cubicBezTo>
                    <a:pt x="6586" y="2491"/>
                    <a:pt x="6527" y="2352"/>
                    <a:pt x="6487" y="2232"/>
                  </a:cubicBezTo>
                  <a:cubicBezTo>
                    <a:pt x="6467" y="2192"/>
                    <a:pt x="6447" y="2133"/>
                    <a:pt x="6407" y="2073"/>
                  </a:cubicBezTo>
                  <a:cubicBezTo>
                    <a:pt x="6348" y="1914"/>
                    <a:pt x="6248" y="1735"/>
                    <a:pt x="6149" y="1576"/>
                  </a:cubicBezTo>
                  <a:cubicBezTo>
                    <a:pt x="5651" y="700"/>
                    <a:pt x="4875" y="4"/>
                    <a:pt x="3701" y="4"/>
                  </a:cubicBezTo>
                  <a:cubicBezTo>
                    <a:pt x="3657" y="1"/>
                    <a:pt x="3612" y="0"/>
                    <a:pt x="3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1"/>
            <p:cNvSpPr/>
            <p:nvPr/>
          </p:nvSpPr>
          <p:spPr>
            <a:xfrm>
              <a:off x="5185325" y="3561300"/>
              <a:ext cx="128350" cy="33225"/>
            </a:xfrm>
            <a:custGeom>
              <a:avLst/>
              <a:gdLst/>
              <a:ahLst/>
              <a:cxnLst/>
              <a:rect l="l" t="t" r="r" b="b"/>
              <a:pathLst>
                <a:path w="5134" h="1329" extrusionOk="0">
                  <a:moveTo>
                    <a:pt x="358" y="1"/>
                  </a:moveTo>
                  <a:cubicBezTo>
                    <a:pt x="239" y="120"/>
                    <a:pt x="120" y="259"/>
                    <a:pt x="0" y="399"/>
                  </a:cubicBezTo>
                  <a:cubicBezTo>
                    <a:pt x="1226" y="1082"/>
                    <a:pt x="2574" y="1329"/>
                    <a:pt x="3957" y="1329"/>
                  </a:cubicBezTo>
                  <a:cubicBezTo>
                    <a:pt x="4347" y="1329"/>
                    <a:pt x="4740" y="1309"/>
                    <a:pt x="5133" y="1274"/>
                  </a:cubicBezTo>
                  <a:cubicBezTo>
                    <a:pt x="5074" y="1115"/>
                    <a:pt x="4974" y="936"/>
                    <a:pt x="4875" y="777"/>
                  </a:cubicBezTo>
                  <a:cubicBezTo>
                    <a:pt x="4570" y="800"/>
                    <a:pt x="4266" y="812"/>
                    <a:pt x="3965" y="812"/>
                  </a:cubicBezTo>
                  <a:cubicBezTo>
                    <a:pt x="2713" y="812"/>
                    <a:pt x="1497" y="594"/>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1"/>
            <p:cNvSpPr/>
            <p:nvPr/>
          </p:nvSpPr>
          <p:spPr>
            <a:xfrm>
              <a:off x="5157950" y="3615025"/>
              <a:ext cx="165675" cy="24700"/>
            </a:xfrm>
            <a:custGeom>
              <a:avLst/>
              <a:gdLst/>
              <a:ahLst/>
              <a:cxnLst/>
              <a:rect l="l" t="t" r="r" b="b"/>
              <a:pathLst>
                <a:path w="6627" h="988" extrusionOk="0">
                  <a:moveTo>
                    <a:pt x="6567" y="0"/>
                  </a:moveTo>
                  <a:cubicBezTo>
                    <a:pt x="5483" y="516"/>
                    <a:pt x="4321" y="731"/>
                    <a:pt x="3153" y="731"/>
                  </a:cubicBezTo>
                  <a:cubicBezTo>
                    <a:pt x="2111" y="731"/>
                    <a:pt x="1064" y="560"/>
                    <a:pt x="61" y="279"/>
                  </a:cubicBezTo>
                  <a:cubicBezTo>
                    <a:pt x="41" y="359"/>
                    <a:pt x="21" y="438"/>
                    <a:pt x="1" y="518"/>
                  </a:cubicBezTo>
                  <a:cubicBezTo>
                    <a:pt x="1026" y="816"/>
                    <a:pt x="2086" y="988"/>
                    <a:pt x="3139" y="988"/>
                  </a:cubicBezTo>
                  <a:cubicBezTo>
                    <a:pt x="4332" y="988"/>
                    <a:pt x="5516" y="767"/>
                    <a:pt x="6626" y="259"/>
                  </a:cubicBezTo>
                  <a:cubicBezTo>
                    <a:pt x="6606" y="180"/>
                    <a:pt x="6587" y="80"/>
                    <a:pt x="6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1"/>
            <p:cNvSpPr/>
            <p:nvPr/>
          </p:nvSpPr>
          <p:spPr>
            <a:xfrm>
              <a:off x="5153975" y="3640900"/>
              <a:ext cx="176100" cy="34075"/>
            </a:xfrm>
            <a:custGeom>
              <a:avLst/>
              <a:gdLst/>
              <a:ahLst/>
              <a:cxnLst/>
              <a:rect l="l" t="t" r="r" b="b"/>
              <a:pathLst>
                <a:path w="7044" h="1363" extrusionOk="0">
                  <a:moveTo>
                    <a:pt x="60" y="0"/>
                  </a:moveTo>
                  <a:cubicBezTo>
                    <a:pt x="40" y="159"/>
                    <a:pt x="21" y="338"/>
                    <a:pt x="1" y="497"/>
                  </a:cubicBezTo>
                  <a:cubicBezTo>
                    <a:pt x="1" y="517"/>
                    <a:pt x="1" y="537"/>
                    <a:pt x="1" y="557"/>
                  </a:cubicBezTo>
                  <a:cubicBezTo>
                    <a:pt x="995" y="1074"/>
                    <a:pt x="2169" y="1273"/>
                    <a:pt x="3303" y="1333"/>
                  </a:cubicBezTo>
                  <a:cubicBezTo>
                    <a:pt x="3603" y="1352"/>
                    <a:pt x="3904" y="1362"/>
                    <a:pt x="4206" y="1362"/>
                  </a:cubicBezTo>
                  <a:cubicBezTo>
                    <a:pt x="5163" y="1362"/>
                    <a:pt x="6121" y="1262"/>
                    <a:pt x="7044" y="1035"/>
                  </a:cubicBezTo>
                  <a:cubicBezTo>
                    <a:pt x="7044" y="875"/>
                    <a:pt x="7044" y="696"/>
                    <a:pt x="7044" y="537"/>
                  </a:cubicBezTo>
                  <a:cubicBezTo>
                    <a:pt x="7044" y="517"/>
                    <a:pt x="7044" y="517"/>
                    <a:pt x="7024" y="497"/>
                  </a:cubicBezTo>
                  <a:cubicBezTo>
                    <a:pt x="6078" y="743"/>
                    <a:pt x="4997" y="899"/>
                    <a:pt x="3916" y="899"/>
                  </a:cubicBezTo>
                  <a:cubicBezTo>
                    <a:pt x="2540" y="899"/>
                    <a:pt x="1163" y="646"/>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8" name="Google Shape;2878;p41"/>
          <p:cNvSpPr txBox="1">
            <a:spLocks noGrp="1"/>
          </p:cNvSpPr>
          <p:nvPr>
            <p:ph type="title"/>
          </p:nvPr>
        </p:nvSpPr>
        <p:spPr>
          <a:xfrm>
            <a:off x="881769" y="727406"/>
            <a:ext cx="3464100" cy="551008"/>
          </a:xfrm>
          <a:prstGeom prst="rect">
            <a:avLst/>
          </a:prstGeom>
        </p:spPr>
        <p:txBody>
          <a:bodyPr spcFirstLastPara="1" wrap="square" lIns="91425" tIns="90000" rIns="91425" bIns="144000" anchor="ctr" anchorCtr="0">
            <a:noAutofit/>
          </a:bodyPr>
          <a:lstStyle/>
          <a:p>
            <a:pPr marL="0" lvl="0" indent="0" algn="l" rtl="0">
              <a:spcBef>
                <a:spcPts val="0"/>
              </a:spcBef>
              <a:spcAft>
                <a:spcPts val="0"/>
              </a:spcAft>
              <a:buNone/>
            </a:pPr>
            <a:r>
              <a:rPr lang="en" sz="2800">
                <a:latin typeface="Calibri" panose="020F0502020204030204" pitchFamily="34" charset="0"/>
                <a:cs typeface="Calibri" panose="020F0502020204030204" pitchFamily="34" charset="0"/>
              </a:rPr>
              <a:t>1. KHÁI NIỆM </a:t>
            </a:r>
            <a:endParaRPr sz="280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92BCC099-5C7E-2D4F-841D-591A69E18FE2}"/>
              </a:ext>
            </a:extLst>
          </p:cNvPr>
          <p:cNvSpPr/>
          <p:nvPr/>
        </p:nvSpPr>
        <p:spPr>
          <a:xfrm>
            <a:off x="836279" y="1590022"/>
            <a:ext cx="3555080" cy="2515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a:solidFill>
                  <a:schemeClr val="accent2">
                    <a:lumMod val="10000"/>
                  </a:schemeClr>
                </a:solidFill>
              </a:rPr>
              <a:t>Thực hiện PL là quá trình hoạt động có mục đích làm cho những quy định của PL đi vào cuộc sống trở thành những </a:t>
            </a:r>
            <a:r>
              <a:rPr lang="en-VN" sz="2000">
                <a:solidFill>
                  <a:schemeClr val="accent2">
                    <a:lumMod val="50000"/>
                  </a:schemeClr>
                </a:solidFill>
              </a:rPr>
              <a:t>hành vi hợp pháp </a:t>
            </a:r>
            <a:r>
              <a:rPr lang="en-VN" sz="2000">
                <a:solidFill>
                  <a:schemeClr val="accent2">
                    <a:lumMod val="10000"/>
                  </a:schemeClr>
                </a:solidFill>
              </a:rPr>
              <a:t>của các cá nhân, tổ chức.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9"/>
        <p:cNvGrpSpPr/>
        <p:nvPr/>
      </p:nvGrpSpPr>
      <p:grpSpPr>
        <a:xfrm>
          <a:off x="0" y="0"/>
          <a:ext cx="0" cy="0"/>
          <a:chOff x="0" y="0"/>
          <a:chExt cx="0" cy="0"/>
        </a:xfrm>
      </p:grpSpPr>
      <p:sp>
        <p:nvSpPr>
          <p:cNvPr id="2960" name="Google Shape;2960;p44"/>
          <p:cNvSpPr txBox="1">
            <a:spLocks noGrp="1"/>
          </p:cNvSpPr>
          <p:nvPr>
            <p:ph type="title" idx="4294967295"/>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a:latin typeface="Calibri" panose="020F0502020204030204" pitchFamily="34" charset="0"/>
                <a:cs typeface="Calibri" panose="020F0502020204030204" pitchFamily="34" charset="0"/>
              </a:rPr>
              <a:t>2. CÁC HÌNH THỨC THỰC HIỆN PHÁP LUẬT</a:t>
            </a:r>
            <a:endParaRPr sz="2800">
              <a:latin typeface="Calibri" panose="020F0502020204030204" pitchFamily="34" charset="0"/>
              <a:cs typeface="Calibri" panose="020F0502020204030204" pitchFamily="34" charset="0"/>
            </a:endParaRPr>
          </a:p>
        </p:txBody>
      </p:sp>
      <p:sp>
        <p:nvSpPr>
          <p:cNvPr id="2961" name="Google Shape;2961;p44"/>
          <p:cNvSpPr txBox="1"/>
          <p:nvPr/>
        </p:nvSpPr>
        <p:spPr>
          <a:xfrm>
            <a:off x="1123175" y="2732479"/>
            <a:ext cx="1514400" cy="636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a:solidFill>
                  <a:schemeClr val="dk2"/>
                </a:solidFill>
                <a:latin typeface="Varela Round"/>
                <a:ea typeface="Varela Round"/>
                <a:cs typeface="Varela Round"/>
                <a:sym typeface="Varela Round"/>
              </a:rPr>
              <a:t>SỬ DỤNG QUYỀN</a:t>
            </a:r>
            <a:endParaRPr sz="1600">
              <a:solidFill>
                <a:schemeClr val="dk2"/>
              </a:solidFill>
              <a:latin typeface="Varela Round"/>
              <a:ea typeface="Varela Round"/>
              <a:cs typeface="Varela Round"/>
              <a:sym typeface="Varela Round"/>
            </a:endParaRPr>
          </a:p>
        </p:txBody>
      </p:sp>
      <p:sp>
        <p:nvSpPr>
          <p:cNvPr id="2962" name="Google Shape;2962;p44"/>
          <p:cNvSpPr txBox="1"/>
          <p:nvPr/>
        </p:nvSpPr>
        <p:spPr>
          <a:xfrm>
            <a:off x="958079" y="1339940"/>
            <a:ext cx="1794301" cy="568489"/>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en" sz="2400">
                <a:solidFill>
                  <a:schemeClr val="accent3"/>
                </a:solidFill>
                <a:latin typeface="Calibri Light" panose="020F0302020204030204" pitchFamily="34" charset="0"/>
                <a:ea typeface="Gaegu"/>
                <a:cs typeface="Calibri Light" panose="020F0302020204030204" pitchFamily="34" charset="0"/>
                <a:sym typeface="Gaegu"/>
              </a:rPr>
              <a:t>SỬ DỤNG PL</a:t>
            </a:r>
            <a:endParaRPr sz="2400">
              <a:solidFill>
                <a:schemeClr val="accent3"/>
              </a:solidFill>
              <a:latin typeface="Calibri Light" panose="020F0302020204030204" pitchFamily="34" charset="0"/>
              <a:ea typeface="Gaegu"/>
              <a:cs typeface="Calibri Light" panose="020F0302020204030204" pitchFamily="34" charset="0"/>
              <a:sym typeface="Gaegu"/>
            </a:endParaRPr>
          </a:p>
        </p:txBody>
      </p:sp>
      <p:sp>
        <p:nvSpPr>
          <p:cNvPr id="2963" name="Google Shape;2963;p44"/>
          <p:cNvSpPr txBox="1"/>
          <p:nvPr/>
        </p:nvSpPr>
        <p:spPr>
          <a:xfrm>
            <a:off x="2917600" y="3813078"/>
            <a:ext cx="1514400" cy="636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a:solidFill>
                  <a:schemeClr val="dk2"/>
                </a:solidFill>
                <a:latin typeface="Varela Round"/>
                <a:ea typeface="Varela Round"/>
                <a:cs typeface="Varela Round"/>
                <a:sym typeface="Varela Round"/>
              </a:rPr>
              <a:t>SỬ DỤNG NGHĨA VỤ</a:t>
            </a:r>
            <a:endParaRPr sz="1600">
              <a:solidFill>
                <a:schemeClr val="dk2"/>
              </a:solidFill>
              <a:latin typeface="Varela Round"/>
              <a:ea typeface="Varela Round"/>
              <a:cs typeface="Varela Round"/>
              <a:sym typeface="Varela Round"/>
            </a:endParaRPr>
          </a:p>
        </p:txBody>
      </p:sp>
      <p:sp>
        <p:nvSpPr>
          <p:cNvPr id="2964" name="Google Shape;2964;p44"/>
          <p:cNvSpPr txBox="1"/>
          <p:nvPr/>
        </p:nvSpPr>
        <p:spPr>
          <a:xfrm>
            <a:off x="2805708" y="2330801"/>
            <a:ext cx="1753000" cy="6363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en" sz="2400">
                <a:solidFill>
                  <a:schemeClr val="accent3"/>
                </a:solidFill>
                <a:latin typeface="Calibri Light" panose="020F0302020204030204" pitchFamily="34" charset="0"/>
                <a:ea typeface="Gaegu"/>
                <a:cs typeface="Calibri Light" panose="020F0302020204030204" pitchFamily="34" charset="0"/>
                <a:sym typeface="Gaegu"/>
              </a:rPr>
              <a:t>THI HÀNH PL</a:t>
            </a:r>
            <a:endParaRPr sz="2400">
              <a:solidFill>
                <a:schemeClr val="accent3"/>
              </a:solidFill>
              <a:latin typeface="Calibri Light" panose="020F0302020204030204" pitchFamily="34" charset="0"/>
              <a:ea typeface="Gaegu"/>
              <a:cs typeface="Calibri Light" panose="020F0302020204030204" pitchFamily="34" charset="0"/>
              <a:sym typeface="Gaegu"/>
            </a:endParaRPr>
          </a:p>
        </p:txBody>
      </p:sp>
      <p:sp>
        <p:nvSpPr>
          <p:cNvPr id="2965" name="Google Shape;2965;p44"/>
          <p:cNvSpPr txBox="1"/>
          <p:nvPr/>
        </p:nvSpPr>
        <p:spPr>
          <a:xfrm>
            <a:off x="4712000" y="2732329"/>
            <a:ext cx="1514400" cy="636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a:solidFill>
                  <a:schemeClr val="dk2"/>
                </a:solidFill>
                <a:latin typeface="Varela Round"/>
                <a:ea typeface="Varela Round"/>
                <a:cs typeface="Varela Round"/>
                <a:sym typeface="Varela Round"/>
              </a:rPr>
              <a:t>KHÔNG LÀM ĐIỀU CẤM</a:t>
            </a:r>
            <a:endParaRPr sz="1600">
              <a:solidFill>
                <a:schemeClr val="dk2"/>
              </a:solidFill>
              <a:latin typeface="Varela Round"/>
              <a:ea typeface="Varela Round"/>
              <a:cs typeface="Varela Round"/>
              <a:sym typeface="Varela Round"/>
            </a:endParaRPr>
          </a:p>
        </p:txBody>
      </p:sp>
      <p:sp>
        <p:nvSpPr>
          <p:cNvPr id="2966" name="Google Shape;2966;p44"/>
          <p:cNvSpPr txBox="1"/>
          <p:nvPr/>
        </p:nvSpPr>
        <p:spPr>
          <a:xfrm>
            <a:off x="4712011" y="1360024"/>
            <a:ext cx="1875601" cy="526602"/>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en" sz="2400">
                <a:solidFill>
                  <a:schemeClr val="accent3"/>
                </a:solidFill>
                <a:latin typeface="Calibri Light" panose="020F0302020204030204" pitchFamily="34" charset="0"/>
                <a:ea typeface="Gaegu"/>
                <a:cs typeface="Calibri Light" panose="020F0302020204030204" pitchFamily="34" charset="0"/>
                <a:sym typeface="Gaegu"/>
              </a:rPr>
              <a:t>TUÂN THỦ PL</a:t>
            </a:r>
            <a:endParaRPr sz="2400">
              <a:solidFill>
                <a:schemeClr val="accent3"/>
              </a:solidFill>
              <a:latin typeface="Calibri Light" panose="020F0302020204030204" pitchFamily="34" charset="0"/>
              <a:ea typeface="Gaegu"/>
              <a:cs typeface="Calibri Light" panose="020F0302020204030204" pitchFamily="34" charset="0"/>
              <a:sym typeface="Gaegu"/>
            </a:endParaRPr>
          </a:p>
        </p:txBody>
      </p:sp>
      <p:sp>
        <p:nvSpPr>
          <p:cNvPr id="2967" name="Google Shape;2967;p44"/>
          <p:cNvSpPr txBox="1"/>
          <p:nvPr/>
        </p:nvSpPr>
        <p:spPr>
          <a:xfrm>
            <a:off x="6506425" y="3813078"/>
            <a:ext cx="1514400" cy="636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a:solidFill>
                  <a:schemeClr val="dk2"/>
                </a:solidFill>
                <a:latin typeface="Varela Round"/>
                <a:ea typeface="Varela Round"/>
                <a:cs typeface="Varela Round"/>
                <a:sym typeface="Varela Round"/>
              </a:rPr>
              <a:t>RA QUYẾT ĐỊNH</a:t>
            </a:r>
            <a:endParaRPr sz="1600">
              <a:solidFill>
                <a:schemeClr val="dk2"/>
              </a:solidFill>
              <a:latin typeface="Varela Round"/>
              <a:ea typeface="Varela Round"/>
              <a:cs typeface="Varela Round"/>
              <a:sym typeface="Varela Round"/>
            </a:endParaRPr>
          </a:p>
        </p:txBody>
      </p:sp>
      <p:sp>
        <p:nvSpPr>
          <p:cNvPr id="2968" name="Google Shape;2968;p44"/>
          <p:cNvSpPr txBox="1"/>
          <p:nvPr/>
        </p:nvSpPr>
        <p:spPr>
          <a:xfrm>
            <a:off x="6506430" y="2440779"/>
            <a:ext cx="1634680" cy="5727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en" sz="2400">
                <a:solidFill>
                  <a:schemeClr val="accent3"/>
                </a:solidFill>
                <a:latin typeface="Calibri Light" panose="020F0302020204030204" pitchFamily="34" charset="0"/>
                <a:ea typeface="Gaegu"/>
                <a:cs typeface="Calibri Light" panose="020F0302020204030204" pitchFamily="34" charset="0"/>
                <a:sym typeface="Gaegu"/>
              </a:rPr>
              <a:t>ÁP DỤNG PL</a:t>
            </a:r>
            <a:endParaRPr sz="2400">
              <a:solidFill>
                <a:schemeClr val="accent3"/>
              </a:solidFill>
              <a:latin typeface="Calibri Light" panose="020F0302020204030204" pitchFamily="34" charset="0"/>
              <a:ea typeface="Gaegu"/>
              <a:cs typeface="Calibri Light" panose="020F0302020204030204" pitchFamily="34" charset="0"/>
              <a:sym typeface="Gaegu"/>
            </a:endParaRPr>
          </a:p>
        </p:txBody>
      </p:sp>
      <p:grpSp>
        <p:nvGrpSpPr>
          <p:cNvPr id="2969" name="Google Shape;2969;p44"/>
          <p:cNvGrpSpPr/>
          <p:nvPr/>
        </p:nvGrpSpPr>
        <p:grpSpPr>
          <a:xfrm>
            <a:off x="1572776" y="1594180"/>
            <a:ext cx="5998579" cy="2537049"/>
            <a:chOff x="1572776" y="1594180"/>
            <a:chExt cx="5998579" cy="2537049"/>
          </a:xfrm>
        </p:grpSpPr>
        <p:sp>
          <p:nvSpPr>
            <p:cNvPr id="2970" name="Google Shape;2970;p44"/>
            <p:cNvSpPr/>
            <p:nvPr/>
          </p:nvSpPr>
          <p:spPr>
            <a:xfrm>
              <a:off x="1572776" y="2078849"/>
              <a:ext cx="615479" cy="655144"/>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cxnSp>
          <p:nvCxnSpPr>
            <p:cNvPr id="2971" name="Google Shape;2971;p44"/>
            <p:cNvCxnSpPr>
              <a:cxnSpLocks/>
              <a:stCxn id="2961" idx="2"/>
              <a:endCxn id="2963" idx="1"/>
            </p:cNvCxnSpPr>
            <p:nvPr/>
          </p:nvCxnSpPr>
          <p:spPr>
            <a:xfrm rot="16200000" flipH="1">
              <a:off x="2017775" y="3231379"/>
              <a:ext cx="762300" cy="1037100"/>
            </a:xfrm>
            <a:prstGeom prst="curvedConnector2">
              <a:avLst/>
            </a:prstGeom>
            <a:noFill/>
            <a:ln w="19050" cap="flat" cmpd="sng">
              <a:solidFill>
                <a:schemeClr val="accent1"/>
              </a:solidFill>
              <a:prstDash val="solid"/>
              <a:round/>
              <a:headEnd type="none" w="med" len="med"/>
              <a:tailEnd type="oval" w="med" len="med"/>
            </a:ln>
          </p:spPr>
        </p:cxnSp>
        <p:cxnSp>
          <p:nvCxnSpPr>
            <p:cNvPr id="2972" name="Google Shape;2972;p44"/>
            <p:cNvCxnSpPr>
              <a:cxnSpLocks/>
              <a:stCxn id="2964" idx="0"/>
            </p:cNvCxnSpPr>
            <p:nvPr/>
          </p:nvCxnSpPr>
          <p:spPr>
            <a:xfrm rot="5400000" flipH="1" flipV="1">
              <a:off x="3794090" y="1482299"/>
              <a:ext cx="736621" cy="960384"/>
            </a:xfrm>
            <a:prstGeom prst="curvedConnector2">
              <a:avLst/>
            </a:prstGeom>
            <a:noFill/>
            <a:ln w="19050" cap="flat" cmpd="sng">
              <a:solidFill>
                <a:schemeClr val="accent1"/>
              </a:solidFill>
              <a:prstDash val="solid"/>
              <a:round/>
              <a:headEnd type="none" w="med" len="med"/>
              <a:tailEnd type="oval" w="med" len="med"/>
            </a:ln>
          </p:spPr>
        </p:cxnSp>
        <p:cxnSp>
          <p:nvCxnSpPr>
            <p:cNvPr id="2973" name="Google Shape;2973;p44"/>
            <p:cNvCxnSpPr>
              <a:stCxn id="2965" idx="2"/>
              <a:endCxn id="2967" idx="1"/>
            </p:cNvCxnSpPr>
            <p:nvPr/>
          </p:nvCxnSpPr>
          <p:spPr>
            <a:xfrm rot="-5400000" flipH="1">
              <a:off x="5606450" y="3231379"/>
              <a:ext cx="762600" cy="1037100"/>
            </a:xfrm>
            <a:prstGeom prst="curvedConnector2">
              <a:avLst/>
            </a:prstGeom>
            <a:noFill/>
            <a:ln w="19050" cap="flat" cmpd="sng">
              <a:solidFill>
                <a:schemeClr val="accent1"/>
              </a:solidFill>
              <a:prstDash val="solid"/>
              <a:round/>
              <a:headEnd type="none" w="med" len="med"/>
              <a:tailEnd type="oval" w="med" len="med"/>
            </a:ln>
          </p:spPr>
        </p:cxnSp>
        <p:sp>
          <p:nvSpPr>
            <p:cNvPr id="2974" name="Google Shape;2974;p44"/>
            <p:cNvSpPr/>
            <p:nvPr/>
          </p:nvSpPr>
          <p:spPr>
            <a:xfrm>
              <a:off x="3367051" y="3159599"/>
              <a:ext cx="615479" cy="655144"/>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975" name="Google Shape;2975;p44"/>
            <p:cNvSpPr/>
            <p:nvPr/>
          </p:nvSpPr>
          <p:spPr>
            <a:xfrm>
              <a:off x="5161476" y="2078849"/>
              <a:ext cx="615479" cy="655144"/>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976" name="Google Shape;2976;p44"/>
            <p:cNvSpPr/>
            <p:nvPr/>
          </p:nvSpPr>
          <p:spPr>
            <a:xfrm>
              <a:off x="6955876" y="3159599"/>
              <a:ext cx="615479" cy="655144"/>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grpSp>
      <p:grpSp>
        <p:nvGrpSpPr>
          <p:cNvPr id="2977" name="Google Shape;2977;p44"/>
          <p:cNvGrpSpPr/>
          <p:nvPr/>
        </p:nvGrpSpPr>
        <p:grpSpPr>
          <a:xfrm>
            <a:off x="3498138" y="3285400"/>
            <a:ext cx="353300" cy="403550"/>
            <a:chOff x="3892850" y="1082075"/>
            <a:chExt cx="353300" cy="403550"/>
          </a:xfrm>
        </p:grpSpPr>
        <p:sp>
          <p:nvSpPr>
            <p:cNvPr id="2978" name="Google Shape;2978;p44"/>
            <p:cNvSpPr/>
            <p:nvPr/>
          </p:nvSpPr>
          <p:spPr>
            <a:xfrm>
              <a:off x="3898200" y="1087650"/>
              <a:ext cx="267875" cy="347500"/>
            </a:xfrm>
            <a:custGeom>
              <a:avLst/>
              <a:gdLst/>
              <a:ahLst/>
              <a:cxnLst/>
              <a:rect l="l" t="t" r="r" b="b"/>
              <a:pathLst>
                <a:path w="10715" h="13900" extrusionOk="0">
                  <a:moveTo>
                    <a:pt x="625" y="1"/>
                  </a:moveTo>
                  <a:cubicBezTo>
                    <a:pt x="277" y="1"/>
                    <a:pt x="0" y="277"/>
                    <a:pt x="0" y="616"/>
                  </a:cubicBezTo>
                  <a:lnTo>
                    <a:pt x="0" y="13284"/>
                  </a:lnTo>
                  <a:cubicBezTo>
                    <a:pt x="0" y="13623"/>
                    <a:pt x="277" y="13900"/>
                    <a:pt x="625" y="13900"/>
                  </a:cubicBezTo>
                  <a:lnTo>
                    <a:pt x="7253" y="13900"/>
                  </a:lnTo>
                  <a:lnTo>
                    <a:pt x="10714" y="10447"/>
                  </a:lnTo>
                  <a:lnTo>
                    <a:pt x="10714" y="616"/>
                  </a:lnTo>
                  <a:cubicBezTo>
                    <a:pt x="10714" y="277"/>
                    <a:pt x="10438" y="1"/>
                    <a:pt x="100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4"/>
            <p:cNvSpPr/>
            <p:nvPr/>
          </p:nvSpPr>
          <p:spPr>
            <a:xfrm>
              <a:off x="4079525" y="1348375"/>
              <a:ext cx="86325" cy="86350"/>
            </a:xfrm>
            <a:custGeom>
              <a:avLst/>
              <a:gdLst/>
              <a:ahLst/>
              <a:cxnLst/>
              <a:rect l="l" t="t" r="r" b="b"/>
              <a:pathLst>
                <a:path w="3453" h="3454" extrusionOk="0">
                  <a:moveTo>
                    <a:pt x="616" y="1"/>
                  </a:moveTo>
                  <a:cubicBezTo>
                    <a:pt x="277" y="1"/>
                    <a:pt x="0" y="277"/>
                    <a:pt x="0" y="625"/>
                  </a:cubicBezTo>
                  <a:lnTo>
                    <a:pt x="0" y="3453"/>
                  </a:lnTo>
                  <a:lnTo>
                    <a:pt x="34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4"/>
            <p:cNvSpPr/>
            <p:nvPr/>
          </p:nvSpPr>
          <p:spPr>
            <a:xfrm>
              <a:off x="3928075" y="1119100"/>
              <a:ext cx="206550" cy="70950"/>
            </a:xfrm>
            <a:custGeom>
              <a:avLst/>
              <a:gdLst/>
              <a:ahLst/>
              <a:cxnLst/>
              <a:rect l="l" t="t" r="r" b="b"/>
              <a:pathLst>
                <a:path w="8262" h="2838" extrusionOk="0">
                  <a:moveTo>
                    <a:pt x="1" y="1"/>
                  </a:moveTo>
                  <a:lnTo>
                    <a:pt x="1" y="2838"/>
                  </a:lnTo>
                  <a:lnTo>
                    <a:pt x="8262" y="2838"/>
                  </a:lnTo>
                  <a:lnTo>
                    <a:pt x="82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4"/>
            <p:cNvSpPr/>
            <p:nvPr/>
          </p:nvSpPr>
          <p:spPr>
            <a:xfrm>
              <a:off x="4099375" y="1234400"/>
              <a:ext cx="118675" cy="232175"/>
            </a:xfrm>
            <a:custGeom>
              <a:avLst/>
              <a:gdLst/>
              <a:ahLst/>
              <a:cxnLst/>
              <a:rect l="l" t="t" r="r" b="b"/>
              <a:pathLst>
                <a:path w="4747" h="9287" extrusionOk="0">
                  <a:moveTo>
                    <a:pt x="2953" y="1"/>
                  </a:moveTo>
                  <a:lnTo>
                    <a:pt x="178" y="8021"/>
                  </a:lnTo>
                  <a:cubicBezTo>
                    <a:pt x="0" y="8521"/>
                    <a:pt x="268" y="9056"/>
                    <a:pt x="758" y="9234"/>
                  </a:cubicBezTo>
                  <a:cubicBezTo>
                    <a:pt x="862" y="9269"/>
                    <a:pt x="967" y="9286"/>
                    <a:pt x="1070" y="9286"/>
                  </a:cubicBezTo>
                  <a:cubicBezTo>
                    <a:pt x="1465" y="9286"/>
                    <a:pt x="1830" y="9041"/>
                    <a:pt x="1972" y="8645"/>
                  </a:cubicBezTo>
                  <a:lnTo>
                    <a:pt x="4746" y="625"/>
                  </a:lnTo>
                  <a:lnTo>
                    <a:pt x="29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4"/>
            <p:cNvSpPr/>
            <p:nvPr/>
          </p:nvSpPr>
          <p:spPr>
            <a:xfrm>
              <a:off x="4157800" y="1229025"/>
              <a:ext cx="83200" cy="125100"/>
            </a:xfrm>
            <a:custGeom>
              <a:avLst/>
              <a:gdLst/>
              <a:ahLst/>
              <a:cxnLst/>
              <a:rect l="l" t="t" r="r" b="b"/>
              <a:pathLst>
                <a:path w="3328" h="5004" extrusionOk="0">
                  <a:moveTo>
                    <a:pt x="537" y="1"/>
                  </a:moveTo>
                  <a:cubicBezTo>
                    <a:pt x="338" y="1"/>
                    <a:pt x="151" y="126"/>
                    <a:pt x="81" y="323"/>
                  </a:cubicBezTo>
                  <a:cubicBezTo>
                    <a:pt x="0" y="573"/>
                    <a:pt x="125" y="849"/>
                    <a:pt x="375" y="939"/>
                  </a:cubicBezTo>
                  <a:lnTo>
                    <a:pt x="2177" y="1563"/>
                  </a:lnTo>
                  <a:lnTo>
                    <a:pt x="1196" y="4364"/>
                  </a:lnTo>
                  <a:cubicBezTo>
                    <a:pt x="1107" y="4614"/>
                    <a:pt x="1240" y="4891"/>
                    <a:pt x="1490" y="4980"/>
                  </a:cubicBezTo>
                  <a:cubicBezTo>
                    <a:pt x="1541" y="4996"/>
                    <a:pt x="1593" y="5004"/>
                    <a:pt x="1644" y="5004"/>
                  </a:cubicBezTo>
                  <a:cubicBezTo>
                    <a:pt x="1845" y="5004"/>
                    <a:pt x="2035" y="4884"/>
                    <a:pt x="2106" y="4685"/>
                  </a:cubicBezTo>
                  <a:lnTo>
                    <a:pt x="3239" y="1420"/>
                  </a:lnTo>
                  <a:cubicBezTo>
                    <a:pt x="3328" y="1171"/>
                    <a:pt x="3194" y="903"/>
                    <a:pt x="2944" y="814"/>
                  </a:cubicBezTo>
                  <a:lnTo>
                    <a:pt x="696" y="29"/>
                  </a:lnTo>
                  <a:cubicBezTo>
                    <a:pt x="644" y="10"/>
                    <a:pt x="590"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4"/>
            <p:cNvSpPr/>
            <p:nvPr/>
          </p:nvSpPr>
          <p:spPr>
            <a:xfrm>
              <a:off x="4184550" y="1179025"/>
              <a:ext cx="44200" cy="63225"/>
            </a:xfrm>
            <a:custGeom>
              <a:avLst/>
              <a:gdLst/>
              <a:ahLst/>
              <a:cxnLst/>
              <a:rect l="l" t="t" r="r" b="b"/>
              <a:pathLst>
                <a:path w="1768" h="2529" extrusionOk="0">
                  <a:moveTo>
                    <a:pt x="1143" y="0"/>
                  </a:moveTo>
                  <a:cubicBezTo>
                    <a:pt x="916" y="0"/>
                    <a:pt x="701" y="143"/>
                    <a:pt x="616" y="369"/>
                  </a:cubicBezTo>
                  <a:lnTo>
                    <a:pt x="1" y="2162"/>
                  </a:lnTo>
                  <a:lnTo>
                    <a:pt x="1045" y="2528"/>
                  </a:lnTo>
                  <a:lnTo>
                    <a:pt x="1669" y="735"/>
                  </a:lnTo>
                  <a:cubicBezTo>
                    <a:pt x="1767" y="450"/>
                    <a:pt x="1616" y="128"/>
                    <a:pt x="1321" y="30"/>
                  </a:cubicBezTo>
                  <a:cubicBezTo>
                    <a:pt x="1262" y="10"/>
                    <a:pt x="1202" y="0"/>
                    <a:pt x="11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4"/>
            <p:cNvSpPr/>
            <p:nvPr/>
          </p:nvSpPr>
          <p:spPr>
            <a:xfrm>
              <a:off x="3921825" y="1113750"/>
              <a:ext cx="218375" cy="82775"/>
            </a:xfrm>
            <a:custGeom>
              <a:avLst/>
              <a:gdLst/>
              <a:ahLst/>
              <a:cxnLst/>
              <a:rect l="l" t="t" r="r" b="b"/>
              <a:pathLst>
                <a:path w="8735" h="3311" extrusionOk="0">
                  <a:moveTo>
                    <a:pt x="8262" y="474"/>
                  </a:moveTo>
                  <a:lnTo>
                    <a:pt x="8262" y="2838"/>
                  </a:lnTo>
                  <a:lnTo>
                    <a:pt x="474" y="2838"/>
                  </a:lnTo>
                  <a:lnTo>
                    <a:pt x="474" y="474"/>
                  </a:lnTo>
                  <a:close/>
                  <a:moveTo>
                    <a:pt x="242" y="1"/>
                  </a:moveTo>
                  <a:cubicBezTo>
                    <a:pt x="108" y="1"/>
                    <a:pt x="1" y="108"/>
                    <a:pt x="1" y="233"/>
                  </a:cubicBezTo>
                  <a:lnTo>
                    <a:pt x="1" y="3070"/>
                  </a:lnTo>
                  <a:cubicBezTo>
                    <a:pt x="1" y="3203"/>
                    <a:pt x="108" y="3310"/>
                    <a:pt x="242" y="3310"/>
                  </a:cubicBezTo>
                  <a:lnTo>
                    <a:pt x="8494" y="3310"/>
                  </a:lnTo>
                  <a:cubicBezTo>
                    <a:pt x="8628" y="3310"/>
                    <a:pt x="8735" y="3203"/>
                    <a:pt x="8735" y="3070"/>
                  </a:cubicBezTo>
                  <a:lnTo>
                    <a:pt x="8735" y="233"/>
                  </a:lnTo>
                  <a:cubicBezTo>
                    <a:pt x="8735" y="108"/>
                    <a:pt x="8628" y="1"/>
                    <a:pt x="84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4"/>
            <p:cNvSpPr/>
            <p:nvPr/>
          </p:nvSpPr>
          <p:spPr>
            <a:xfrm>
              <a:off x="3937225" y="1228625"/>
              <a:ext cx="188250" cy="11825"/>
            </a:xfrm>
            <a:custGeom>
              <a:avLst/>
              <a:gdLst/>
              <a:ahLst/>
              <a:cxnLst/>
              <a:rect l="l" t="t" r="r" b="b"/>
              <a:pathLst>
                <a:path w="7530" h="473" extrusionOk="0">
                  <a:moveTo>
                    <a:pt x="259" y="0"/>
                  </a:moveTo>
                  <a:cubicBezTo>
                    <a:pt x="134" y="0"/>
                    <a:pt x="27" y="89"/>
                    <a:pt x="18" y="214"/>
                  </a:cubicBezTo>
                  <a:cubicBezTo>
                    <a:pt x="0" y="357"/>
                    <a:pt x="108" y="473"/>
                    <a:pt x="250" y="473"/>
                  </a:cubicBezTo>
                  <a:lnTo>
                    <a:pt x="7271" y="473"/>
                  </a:lnTo>
                  <a:cubicBezTo>
                    <a:pt x="7387" y="473"/>
                    <a:pt x="7494" y="393"/>
                    <a:pt x="7512" y="268"/>
                  </a:cubicBezTo>
                  <a:cubicBezTo>
                    <a:pt x="7530" y="125"/>
                    <a:pt x="7414" y="0"/>
                    <a:pt x="7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4"/>
            <p:cNvSpPr/>
            <p:nvPr/>
          </p:nvSpPr>
          <p:spPr>
            <a:xfrm>
              <a:off x="3937225" y="1266525"/>
              <a:ext cx="188250" cy="11850"/>
            </a:xfrm>
            <a:custGeom>
              <a:avLst/>
              <a:gdLst/>
              <a:ahLst/>
              <a:cxnLst/>
              <a:rect l="l" t="t" r="r" b="b"/>
              <a:pathLst>
                <a:path w="7530" h="474" extrusionOk="0">
                  <a:moveTo>
                    <a:pt x="259" y="1"/>
                  </a:moveTo>
                  <a:cubicBezTo>
                    <a:pt x="134" y="1"/>
                    <a:pt x="27" y="90"/>
                    <a:pt x="18" y="206"/>
                  </a:cubicBezTo>
                  <a:cubicBezTo>
                    <a:pt x="0" y="348"/>
                    <a:pt x="108" y="473"/>
                    <a:pt x="250" y="473"/>
                  </a:cubicBezTo>
                  <a:lnTo>
                    <a:pt x="7271" y="473"/>
                  </a:lnTo>
                  <a:cubicBezTo>
                    <a:pt x="7387" y="473"/>
                    <a:pt x="7494" y="384"/>
                    <a:pt x="7512" y="268"/>
                  </a:cubicBezTo>
                  <a:cubicBezTo>
                    <a:pt x="7530" y="125"/>
                    <a:pt x="7414" y="1"/>
                    <a:pt x="7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4"/>
            <p:cNvSpPr/>
            <p:nvPr/>
          </p:nvSpPr>
          <p:spPr>
            <a:xfrm>
              <a:off x="3937225" y="1304225"/>
              <a:ext cx="188250" cy="11850"/>
            </a:xfrm>
            <a:custGeom>
              <a:avLst/>
              <a:gdLst/>
              <a:ahLst/>
              <a:cxnLst/>
              <a:rect l="l" t="t" r="r" b="b"/>
              <a:pathLst>
                <a:path w="7530" h="474" extrusionOk="0">
                  <a:moveTo>
                    <a:pt x="259" y="0"/>
                  </a:moveTo>
                  <a:cubicBezTo>
                    <a:pt x="134" y="0"/>
                    <a:pt x="27" y="89"/>
                    <a:pt x="18" y="214"/>
                  </a:cubicBezTo>
                  <a:cubicBezTo>
                    <a:pt x="0" y="357"/>
                    <a:pt x="108" y="473"/>
                    <a:pt x="250" y="473"/>
                  </a:cubicBezTo>
                  <a:lnTo>
                    <a:pt x="7280" y="473"/>
                  </a:lnTo>
                  <a:cubicBezTo>
                    <a:pt x="7414" y="473"/>
                    <a:pt x="7530" y="357"/>
                    <a:pt x="7512" y="214"/>
                  </a:cubicBezTo>
                  <a:cubicBezTo>
                    <a:pt x="7494" y="89"/>
                    <a:pt x="7387" y="0"/>
                    <a:pt x="7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4"/>
            <p:cNvSpPr/>
            <p:nvPr/>
          </p:nvSpPr>
          <p:spPr>
            <a:xfrm>
              <a:off x="3937225" y="1342125"/>
              <a:ext cx="110875" cy="11850"/>
            </a:xfrm>
            <a:custGeom>
              <a:avLst/>
              <a:gdLst/>
              <a:ahLst/>
              <a:cxnLst/>
              <a:rect l="l" t="t" r="r" b="b"/>
              <a:pathLst>
                <a:path w="4435" h="474" extrusionOk="0">
                  <a:moveTo>
                    <a:pt x="259" y="1"/>
                  </a:moveTo>
                  <a:cubicBezTo>
                    <a:pt x="134" y="1"/>
                    <a:pt x="27" y="90"/>
                    <a:pt x="18" y="206"/>
                  </a:cubicBezTo>
                  <a:cubicBezTo>
                    <a:pt x="0" y="349"/>
                    <a:pt x="108" y="474"/>
                    <a:pt x="250" y="474"/>
                  </a:cubicBezTo>
                  <a:lnTo>
                    <a:pt x="4176" y="474"/>
                  </a:lnTo>
                  <a:cubicBezTo>
                    <a:pt x="4291" y="474"/>
                    <a:pt x="4407" y="384"/>
                    <a:pt x="4416" y="268"/>
                  </a:cubicBezTo>
                  <a:cubicBezTo>
                    <a:pt x="4434" y="126"/>
                    <a:pt x="4327" y="1"/>
                    <a:pt x="4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4"/>
            <p:cNvSpPr/>
            <p:nvPr/>
          </p:nvSpPr>
          <p:spPr>
            <a:xfrm>
              <a:off x="3937225" y="1380050"/>
              <a:ext cx="110875" cy="11850"/>
            </a:xfrm>
            <a:custGeom>
              <a:avLst/>
              <a:gdLst/>
              <a:ahLst/>
              <a:cxnLst/>
              <a:rect l="l" t="t" r="r" b="b"/>
              <a:pathLst>
                <a:path w="4435" h="474" extrusionOk="0">
                  <a:moveTo>
                    <a:pt x="259" y="0"/>
                  </a:moveTo>
                  <a:cubicBezTo>
                    <a:pt x="134" y="0"/>
                    <a:pt x="27" y="81"/>
                    <a:pt x="18" y="206"/>
                  </a:cubicBezTo>
                  <a:cubicBezTo>
                    <a:pt x="0" y="348"/>
                    <a:pt x="108" y="473"/>
                    <a:pt x="250" y="473"/>
                  </a:cubicBezTo>
                  <a:lnTo>
                    <a:pt x="4176" y="473"/>
                  </a:lnTo>
                  <a:cubicBezTo>
                    <a:pt x="4291" y="473"/>
                    <a:pt x="4407" y="384"/>
                    <a:pt x="4416" y="259"/>
                  </a:cubicBezTo>
                  <a:cubicBezTo>
                    <a:pt x="4434" y="116"/>
                    <a:pt x="4327" y="0"/>
                    <a:pt x="4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4"/>
            <p:cNvSpPr/>
            <p:nvPr/>
          </p:nvSpPr>
          <p:spPr>
            <a:xfrm>
              <a:off x="3892850" y="1082075"/>
              <a:ext cx="353300" cy="403550"/>
            </a:xfrm>
            <a:custGeom>
              <a:avLst/>
              <a:gdLst/>
              <a:ahLst/>
              <a:cxnLst/>
              <a:rect l="l" t="t" r="r" b="b"/>
              <a:pathLst>
                <a:path w="14132" h="16142" extrusionOk="0">
                  <a:moveTo>
                    <a:pt x="12817" y="4116"/>
                  </a:moveTo>
                  <a:cubicBezTo>
                    <a:pt x="12851" y="4116"/>
                    <a:pt x="12884" y="4121"/>
                    <a:pt x="12918" y="4131"/>
                  </a:cubicBezTo>
                  <a:cubicBezTo>
                    <a:pt x="13070" y="4185"/>
                    <a:pt x="13168" y="4372"/>
                    <a:pt x="13114" y="4533"/>
                  </a:cubicBezTo>
                  <a:lnTo>
                    <a:pt x="12570" y="6103"/>
                  </a:lnTo>
                  <a:lnTo>
                    <a:pt x="11963" y="5889"/>
                  </a:lnTo>
                  <a:lnTo>
                    <a:pt x="12507" y="4328"/>
                  </a:lnTo>
                  <a:cubicBezTo>
                    <a:pt x="12558" y="4199"/>
                    <a:pt x="12682" y="4116"/>
                    <a:pt x="12817" y="4116"/>
                  </a:cubicBezTo>
                  <a:close/>
                  <a:moveTo>
                    <a:pt x="11133" y="6116"/>
                  </a:moveTo>
                  <a:cubicBezTo>
                    <a:pt x="11159" y="6116"/>
                    <a:pt x="11186" y="6120"/>
                    <a:pt x="11214" y="6130"/>
                  </a:cubicBezTo>
                  <a:lnTo>
                    <a:pt x="13462" y="6915"/>
                  </a:lnTo>
                  <a:cubicBezTo>
                    <a:pt x="13596" y="6977"/>
                    <a:pt x="13649" y="7075"/>
                    <a:pt x="13614" y="7218"/>
                  </a:cubicBezTo>
                  <a:lnTo>
                    <a:pt x="12481" y="10483"/>
                  </a:lnTo>
                  <a:cubicBezTo>
                    <a:pt x="12441" y="10593"/>
                    <a:pt x="12353" y="10639"/>
                    <a:pt x="12263" y="10639"/>
                  </a:cubicBezTo>
                  <a:cubicBezTo>
                    <a:pt x="12111" y="10639"/>
                    <a:pt x="11955" y="10507"/>
                    <a:pt x="12017" y="10323"/>
                  </a:cubicBezTo>
                  <a:lnTo>
                    <a:pt x="12998" y="7512"/>
                  </a:lnTo>
                  <a:cubicBezTo>
                    <a:pt x="13034" y="7379"/>
                    <a:pt x="12980" y="7272"/>
                    <a:pt x="12846" y="7218"/>
                  </a:cubicBezTo>
                  <a:lnTo>
                    <a:pt x="11053" y="6594"/>
                  </a:lnTo>
                  <a:cubicBezTo>
                    <a:pt x="10795" y="6497"/>
                    <a:pt x="10894" y="6116"/>
                    <a:pt x="11133" y="6116"/>
                  </a:cubicBezTo>
                  <a:close/>
                  <a:moveTo>
                    <a:pt x="9305" y="10911"/>
                  </a:moveTo>
                  <a:lnTo>
                    <a:pt x="8743" y="12526"/>
                  </a:lnTo>
                  <a:lnTo>
                    <a:pt x="7717" y="13552"/>
                  </a:lnTo>
                  <a:lnTo>
                    <a:pt x="7717" y="11286"/>
                  </a:lnTo>
                  <a:cubicBezTo>
                    <a:pt x="7717" y="11081"/>
                    <a:pt x="7886" y="10911"/>
                    <a:pt x="8100" y="10911"/>
                  </a:cubicBezTo>
                  <a:close/>
                  <a:moveTo>
                    <a:pt x="848" y="1"/>
                  </a:moveTo>
                  <a:cubicBezTo>
                    <a:pt x="384" y="1"/>
                    <a:pt x="0" y="385"/>
                    <a:pt x="0" y="857"/>
                  </a:cubicBezTo>
                  <a:lnTo>
                    <a:pt x="0" y="2115"/>
                  </a:lnTo>
                  <a:cubicBezTo>
                    <a:pt x="0" y="2267"/>
                    <a:pt x="118" y="2343"/>
                    <a:pt x="237" y="2343"/>
                  </a:cubicBezTo>
                  <a:cubicBezTo>
                    <a:pt x="355" y="2343"/>
                    <a:pt x="473" y="2267"/>
                    <a:pt x="473" y="2115"/>
                  </a:cubicBezTo>
                  <a:lnTo>
                    <a:pt x="473" y="857"/>
                  </a:lnTo>
                  <a:cubicBezTo>
                    <a:pt x="473" y="652"/>
                    <a:pt x="642" y="474"/>
                    <a:pt x="848" y="474"/>
                  </a:cubicBezTo>
                  <a:lnTo>
                    <a:pt x="10331" y="474"/>
                  </a:lnTo>
                  <a:cubicBezTo>
                    <a:pt x="10536" y="474"/>
                    <a:pt x="10705" y="652"/>
                    <a:pt x="10705" y="857"/>
                  </a:cubicBezTo>
                  <a:lnTo>
                    <a:pt x="10705" y="5782"/>
                  </a:lnTo>
                  <a:cubicBezTo>
                    <a:pt x="10340" y="6058"/>
                    <a:pt x="10340" y="6629"/>
                    <a:pt x="10697" y="6906"/>
                  </a:cubicBezTo>
                  <a:lnTo>
                    <a:pt x="9474" y="10438"/>
                  </a:lnTo>
                  <a:lnTo>
                    <a:pt x="8100" y="10438"/>
                  </a:lnTo>
                  <a:cubicBezTo>
                    <a:pt x="7628" y="10438"/>
                    <a:pt x="7244" y="10822"/>
                    <a:pt x="7244" y="11295"/>
                  </a:cubicBezTo>
                  <a:lnTo>
                    <a:pt x="7244" y="13900"/>
                  </a:lnTo>
                  <a:lnTo>
                    <a:pt x="848" y="13900"/>
                  </a:lnTo>
                  <a:cubicBezTo>
                    <a:pt x="642" y="13900"/>
                    <a:pt x="473" y="13730"/>
                    <a:pt x="473" y="13516"/>
                  </a:cubicBezTo>
                  <a:lnTo>
                    <a:pt x="473" y="3391"/>
                  </a:lnTo>
                  <a:cubicBezTo>
                    <a:pt x="473" y="3239"/>
                    <a:pt x="355" y="3163"/>
                    <a:pt x="237" y="3163"/>
                  </a:cubicBezTo>
                  <a:cubicBezTo>
                    <a:pt x="118" y="3163"/>
                    <a:pt x="0" y="3239"/>
                    <a:pt x="0" y="3391"/>
                  </a:cubicBezTo>
                  <a:lnTo>
                    <a:pt x="0" y="13516"/>
                  </a:lnTo>
                  <a:cubicBezTo>
                    <a:pt x="0" y="13989"/>
                    <a:pt x="384" y="14373"/>
                    <a:pt x="848" y="14373"/>
                  </a:cubicBezTo>
                  <a:lnTo>
                    <a:pt x="7485" y="14373"/>
                  </a:lnTo>
                  <a:cubicBezTo>
                    <a:pt x="7547" y="14373"/>
                    <a:pt x="7610" y="14346"/>
                    <a:pt x="7654" y="14301"/>
                  </a:cubicBezTo>
                  <a:lnTo>
                    <a:pt x="8395" y="13561"/>
                  </a:lnTo>
                  <a:lnTo>
                    <a:pt x="8225" y="14051"/>
                  </a:lnTo>
                  <a:cubicBezTo>
                    <a:pt x="8038" y="14578"/>
                    <a:pt x="8261" y="15184"/>
                    <a:pt x="8743" y="15470"/>
                  </a:cubicBezTo>
                  <a:lnTo>
                    <a:pt x="8609" y="15836"/>
                  </a:lnTo>
                  <a:cubicBezTo>
                    <a:pt x="8547" y="16010"/>
                    <a:pt x="8701" y="16142"/>
                    <a:pt x="8848" y="16142"/>
                  </a:cubicBezTo>
                  <a:cubicBezTo>
                    <a:pt x="8935" y="16142"/>
                    <a:pt x="9019" y="16096"/>
                    <a:pt x="9055" y="15987"/>
                  </a:cubicBezTo>
                  <a:lnTo>
                    <a:pt x="9189" y="15622"/>
                  </a:lnTo>
                  <a:cubicBezTo>
                    <a:pt x="9239" y="15628"/>
                    <a:pt x="9289" y="15631"/>
                    <a:pt x="9339" y="15631"/>
                  </a:cubicBezTo>
                  <a:cubicBezTo>
                    <a:pt x="9838" y="15631"/>
                    <a:pt x="10302" y="15315"/>
                    <a:pt x="10465" y="14837"/>
                  </a:cubicBezTo>
                  <a:lnTo>
                    <a:pt x="10670" y="14239"/>
                  </a:lnTo>
                  <a:cubicBezTo>
                    <a:pt x="10731" y="14061"/>
                    <a:pt x="10580" y="13934"/>
                    <a:pt x="10434" y="13934"/>
                  </a:cubicBezTo>
                  <a:cubicBezTo>
                    <a:pt x="10346" y="13934"/>
                    <a:pt x="10261" y="13980"/>
                    <a:pt x="10224" y="14087"/>
                  </a:cubicBezTo>
                  <a:lnTo>
                    <a:pt x="10019" y="14676"/>
                  </a:lnTo>
                  <a:cubicBezTo>
                    <a:pt x="9919" y="14974"/>
                    <a:pt x="9639" y="15160"/>
                    <a:pt x="9339" y="15160"/>
                  </a:cubicBezTo>
                  <a:cubicBezTo>
                    <a:pt x="9263" y="15160"/>
                    <a:pt x="9185" y="15147"/>
                    <a:pt x="9109" y="15122"/>
                  </a:cubicBezTo>
                  <a:cubicBezTo>
                    <a:pt x="8752" y="14988"/>
                    <a:pt x="8538" y="14578"/>
                    <a:pt x="8671" y="14212"/>
                  </a:cubicBezTo>
                  <a:lnTo>
                    <a:pt x="11134" y="7129"/>
                  </a:lnTo>
                  <a:lnTo>
                    <a:pt x="12481" y="7602"/>
                  </a:lnTo>
                  <a:lnTo>
                    <a:pt x="11580" y="10180"/>
                  </a:lnTo>
                  <a:lnTo>
                    <a:pt x="10643" y="12901"/>
                  </a:lnTo>
                  <a:cubicBezTo>
                    <a:pt x="10576" y="13079"/>
                    <a:pt x="10726" y="13209"/>
                    <a:pt x="10873" y="13209"/>
                  </a:cubicBezTo>
                  <a:cubicBezTo>
                    <a:pt x="10961" y="13209"/>
                    <a:pt x="11049" y="13163"/>
                    <a:pt x="11089" y="13052"/>
                  </a:cubicBezTo>
                  <a:lnTo>
                    <a:pt x="11812" y="10974"/>
                  </a:lnTo>
                  <a:cubicBezTo>
                    <a:pt x="11942" y="11082"/>
                    <a:pt x="12098" y="11133"/>
                    <a:pt x="12253" y="11133"/>
                  </a:cubicBezTo>
                  <a:cubicBezTo>
                    <a:pt x="12544" y="11133"/>
                    <a:pt x="12831" y="10955"/>
                    <a:pt x="12936" y="10653"/>
                  </a:cubicBezTo>
                  <a:lnTo>
                    <a:pt x="14069" y="7396"/>
                  </a:lnTo>
                  <a:cubicBezTo>
                    <a:pt x="14131" y="7209"/>
                    <a:pt x="14122" y="7022"/>
                    <a:pt x="14042" y="6843"/>
                  </a:cubicBezTo>
                  <a:cubicBezTo>
                    <a:pt x="13953" y="6674"/>
                    <a:pt x="13810" y="6540"/>
                    <a:pt x="13632" y="6478"/>
                  </a:cubicBezTo>
                  <a:lnTo>
                    <a:pt x="13025" y="6272"/>
                  </a:lnTo>
                  <a:lnTo>
                    <a:pt x="13569" y="4711"/>
                  </a:lnTo>
                  <a:cubicBezTo>
                    <a:pt x="13712" y="4301"/>
                    <a:pt x="13489" y="3837"/>
                    <a:pt x="13078" y="3703"/>
                  </a:cubicBezTo>
                  <a:cubicBezTo>
                    <a:pt x="12992" y="3673"/>
                    <a:pt x="12905" y="3659"/>
                    <a:pt x="12818" y="3659"/>
                  </a:cubicBezTo>
                  <a:cubicBezTo>
                    <a:pt x="12494" y="3659"/>
                    <a:pt x="12192" y="3861"/>
                    <a:pt x="12079" y="4185"/>
                  </a:cubicBezTo>
                  <a:lnTo>
                    <a:pt x="11535" y="5755"/>
                  </a:lnTo>
                  <a:cubicBezTo>
                    <a:pt x="11428" y="5710"/>
                    <a:pt x="11294" y="5666"/>
                    <a:pt x="11178" y="5657"/>
                  </a:cubicBezTo>
                  <a:lnTo>
                    <a:pt x="11178" y="857"/>
                  </a:lnTo>
                  <a:cubicBezTo>
                    <a:pt x="11178" y="385"/>
                    <a:pt x="10795" y="1"/>
                    <a:pt x="10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1" name="Google Shape;2991;p44"/>
          <p:cNvGrpSpPr/>
          <p:nvPr/>
        </p:nvGrpSpPr>
        <p:grpSpPr>
          <a:xfrm>
            <a:off x="1678988" y="2204863"/>
            <a:ext cx="402775" cy="403125"/>
            <a:chOff x="1540350" y="1082075"/>
            <a:chExt cx="402775" cy="403125"/>
          </a:xfrm>
        </p:grpSpPr>
        <p:sp>
          <p:nvSpPr>
            <p:cNvPr id="2992" name="Google Shape;2992;p44"/>
            <p:cNvSpPr/>
            <p:nvPr/>
          </p:nvSpPr>
          <p:spPr>
            <a:xfrm>
              <a:off x="1807325" y="1124025"/>
              <a:ext cx="62250" cy="32125"/>
            </a:xfrm>
            <a:custGeom>
              <a:avLst/>
              <a:gdLst/>
              <a:ahLst/>
              <a:cxnLst/>
              <a:rect l="l" t="t" r="r" b="b"/>
              <a:pathLst>
                <a:path w="2490" h="1285" extrusionOk="0">
                  <a:moveTo>
                    <a:pt x="598" y="0"/>
                  </a:moveTo>
                  <a:cubicBezTo>
                    <a:pt x="268" y="0"/>
                    <a:pt x="0" y="268"/>
                    <a:pt x="0" y="598"/>
                  </a:cubicBezTo>
                  <a:lnTo>
                    <a:pt x="0" y="1285"/>
                  </a:lnTo>
                  <a:lnTo>
                    <a:pt x="2489" y="1285"/>
                  </a:lnTo>
                  <a:lnTo>
                    <a:pt x="2489" y="598"/>
                  </a:lnTo>
                  <a:cubicBezTo>
                    <a:pt x="2489" y="268"/>
                    <a:pt x="2222" y="0"/>
                    <a:pt x="1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4"/>
            <p:cNvSpPr/>
            <p:nvPr/>
          </p:nvSpPr>
          <p:spPr>
            <a:xfrm>
              <a:off x="1572475" y="1124025"/>
              <a:ext cx="62250" cy="32125"/>
            </a:xfrm>
            <a:custGeom>
              <a:avLst/>
              <a:gdLst/>
              <a:ahLst/>
              <a:cxnLst/>
              <a:rect l="l" t="t" r="r" b="b"/>
              <a:pathLst>
                <a:path w="2490" h="1285" extrusionOk="0">
                  <a:moveTo>
                    <a:pt x="607" y="0"/>
                  </a:moveTo>
                  <a:cubicBezTo>
                    <a:pt x="277" y="0"/>
                    <a:pt x="1" y="268"/>
                    <a:pt x="1" y="598"/>
                  </a:cubicBezTo>
                  <a:lnTo>
                    <a:pt x="1" y="1285"/>
                  </a:lnTo>
                  <a:lnTo>
                    <a:pt x="2490" y="1285"/>
                  </a:lnTo>
                  <a:lnTo>
                    <a:pt x="2490" y="598"/>
                  </a:lnTo>
                  <a:cubicBezTo>
                    <a:pt x="2490" y="268"/>
                    <a:pt x="2222" y="0"/>
                    <a:pt x="1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4"/>
            <p:cNvSpPr/>
            <p:nvPr/>
          </p:nvSpPr>
          <p:spPr>
            <a:xfrm>
              <a:off x="1655225" y="1087650"/>
              <a:ext cx="132500" cy="60700"/>
            </a:xfrm>
            <a:custGeom>
              <a:avLst/>
              <a:gdLst/>
              <a:ahLst/>
              <a:cxnLst/>
              <a:rect l="l" t="t" r="r" b="b"/>
              <a:pathLst>
                <a:path w="5300" h="2428" extrusionOk="0">
                  <a:moveTo>
                    <a:pt x="1330" y="1"/>
                  </a:moveTo>
                  <a:cubicBezTo>
                    <a:pt x="598" y="1"/>
                    <a:pt x="0" y="599"/>
                    <a:pt x="0" y="1330"/>
                  </a:cubicBezTo>
                  <a:lnTo>
                    <a:pt x="0" y="2427"/>
                  </a:lnTo>
                  <a:lnTo>
                    <a:pt x="1133" y="2427"/>
                  </a:lnTo>
                  <a:lnTo>
                    <a:pt x="1133" y="1518"/>
                  </a:lnTo>
                  <a:cubicBezTo>
                    <a:pt x="1133" y="1303"/>
                    <a:pt x="1303" y="1134"/>
                    <a:pt x="1517" y="1134"/>
                  </a:cubicBezTo>
                  <a:lnTo>
                    <a:pt x="3783" y="1134"/>
                  </a:lnTo>
                  <a:cubicBezTo>
                    <a:pt x="3997" y="1134"/>
                    <a:pt x="4166" y="1303"/>
                    <a:pt x="4166" y="1518"/>
                  </a:cubicBezTo>
                  <a:lnTo>
                    <a:pt x="4166" y="2427"/>
                  </a:lnTo>
                  <a:lnTo>
                    <a:pt x="5299" y="2427"/>
                  </a:lnTo>
                  <a:lnTo>
                    <a:pt x="5299" y="1321"/>
                  </a:lnTo>
                  <a:cubicBezTo>
                    <a:pt x="5299" y="590"/>
                    <a:pt x="4702" y="1"/>
                    <a:pt x="3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4"/>
            <p:cNvSpPr/>
            <p:nvPr/>
          </p:nvSpPr>
          <p:spPr>
            <a:xfrm>
              <a:off x="1545725" y="1148325"/>
              <a:ext cx="350600" cy="243575"/>
            </a:xfrm>
            <a:custGeom>
              <a:avLst/>
              <a:gdLst/>
              <a:ahLst/>
              <a:cxnLst/>
              <a:rect l="l" t="t" r="r" b="b"/>
              <a:pathLst>
                <a:path w="14024" h="9743" extrusionOk="0">
                  <a:moveTo>
                    <a:pt x="696" y="0"/>
                  </a:moveTo>
                  <a:cubicBezTo>
                    <a:pt x="312" y="0"/>
                    <a:pt x="0" y="313"/>
                    <a:pt x="0" y="696"/>
                  </a:cubicBezTo>
                  <a:lnTo>
                    <a:pt x="0" y="9046"/>
                  </a:lnTo>
                  <a:cubicBezTo>
                    <a:pt x="0" y="9430"/>
                    <a:pt x="312" y="9742"/>
                    <a:pt x="696" y="9742"/>
                  </a:cubicBezTo>
                  <a:lnTo>
                    <a:pt x="13328" y="9742"/>
                  </a:lnTo>
                  <a:cubicBezTo>
                    <a:pt x="13712" y="9742"/>
                    <a:pt x="14024" y="9430"/>
                    <a:pt x="14024" y="9046"/>
                  </a:cubicBezTo>
                  <a:lnTo>
                    <a:pt x="14024" y="696"/>
                  </a:lnTo>
                  <a:cubicBezTo>
                    <a:pt x="14024" y="313"/>
                    <a:pt x="13712" y="0"/>
                    <a:pt x="13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4"/>
            <p:cNvSpPr/>
            <p:nvPr/>
          </p:nvSpPr>
          <p:spPr>
            <a:xfrm>
              <a:off x="1545725" y="1148325"/>
              <a:ext cx="350600" cy="155025"/>
            </a:xfrm>
            <a:custGeom>
              <a:avLst/>
              <a:gdLst/>
              <a:ahLst/>
              <a:cxnLst/>
              <a:rect l="l" t="t" r="r" b="b"/>
              <a:pathLst>
                <a:path w="14024" h="6201" extrusionOk="0">
                  <a:moveTo>
                    <a:pt x="696" y="0"/>
                  </a:moveTo>
                  <a:cubicBezTo>
                    <a:pt x="312" y="0"/>
                    <a:pt x="0" y="313"/>
                    <a:pt x="0" y="696"/>
                  </a:cubicBezTo>
                  <a:lnTo>
                    <a:pt x="0" y="2115"/>
                  </a:lnTo>
                  <a:lnTo>
                    <a:pt x="7012" y="6201"/>
                  </a:lnTo>
                  <a:lnTo>
                    <a:pt x="14024" y="2115"/>
                  </a:lnTo>
                  <a:lnTo>
                    <a:pt x="14024" y="696"/>
                  </a:lnTo>
                  <a:cubicBezTo>
                    <a:pt x="14024" y="313"/>
                    <a:pt x="13712" y="0"/>
                    <a:pt x="13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4"/>
            <p:cNvSpPr/>
            <p:nvPr/>
          </p:nvSpPr>
          <p:spPr>
            <a:xfrm>
              <a:off x="1719225" y="1302200"/>
              <a:ext cx="4275" cy="1375"/>
            </a:xfrm>
            <a:custGeom>
              <a:avLst/>
              <a:gdLst/>
              <a:ahLst/>
              <a:cxnLst/>
              <a:rect l="l" t="t" r="r" b="b"/>
              <a:pathLst>
                <a:path w="171" h="55" extrusionOk="0">
                  <a:moveTo>
                    <a:pt x="170" y="1"/>
                  </a:moveTo>
                  <a:lnTo>
                    <a:pt x="1" y="10"/>
                  </a:lnTo>
                  <a:lnTo>
                    <a:pt x="81" y="54"/>
                  </a:lnTo>
                  <a:lnTo>
                    <a:pt x="170" y="1"/>
                  </a:lnTo>
                  <a:close/>
                </a:path>
              </a:pathLst>
            </a:custGeom>
            <a:solidFill>
              <a:srgbClr val="FA8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4"/>
            <p:cNvSpPr/>
            <p:nvPr/>
          </p:nvSpPr>
          <p:spPr>
            <a:xfrm>
              <a:off x="1705625" y="1269775"/>
              <a:ext cx="30800" cy="54575"/>
            </a:xfrm>
            <a:custGeom>
              <a:avLst/>
              <a:gdLst/>
              <a:ahLst/>
              <a:cxnLst/>
              <a:rect l="l" t="t" r="r" b="b"/>
              <a:pathLst>
                <a:path w="1232" h="2183" extrusionOk="0">
                  <a:moveTo>
                    <a:pt x="618" y="0"/>
                  </a:moveTo>
                  <a:cubicBezTo>
                    <a:pt x="577" y="0"/>
                    <a:pt x="534" y="5"/>
                    <a:pt x="491" y="13"/>
                  </a:cubicBezTo>
                  <a:cubicBezTo>
                    <a:pt x="206" y="67"/>
                    <a:pt x="0" y="326"/>
                    <a:pt x="0" y="620"/>
                  </a:cubicBezTo>
                  <a:lnTo>
                    <a:pt x="0" y="1557"/>
                  </a:lnTo>
                  <a:cubicBezTo>
                    <a:pt x="0" y="1851"/>
                    <a:pt x="206" y="2110"/>
                    <a:pt x="491" y="2172"/>
                  </a:cubicBezTo>
                  <a:cubicBezTo>
                    <a:pt x="531" y="2179"/>
                    <a:pt x="570" y="2183"/>
                    <a:pt x="609" y="2183"/>
                  </a:cubicBezTo>
                  <a:cubicBezTo>
                    <a:pt x="951" y="2183"/>
                    <a:pt x="1232" y="1910"/>
                    <a:pt x="1232" y="1566"/>
                  </a:cubicBezTo>
                  <a:lnTo>
                    <a:pt x="1232" y="611"/>
                  </a:lnTo>
                  <a:cubicBezTo>
                    <a:pt x="1232" y="277"/>
                    <a:pt x="956" y="0"/>
                    <a:pt x="6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4"/>
            <p:cNvSpPr/>
            <p:nvPr/>
          </p:nvSpPr>
          <p:spPr>
            <a:xfrm>
              <a:off x="1771200" y="1306000"/>
              <a:ext cx="166400" cy="173325"/>
            </a:xfrm>
            <a:custGeom>
              <a:avLst/>
              <a:gdLst/>
              <a:ahLst/>
              <a:cxnLst/>
              <a:rect l="l" t="t" r="r" b="b"/>
              <a:pathLst>
                <a:path w="6656" h="6933" extrusionOk="0">
                  <a:moveTo>
                    <a:pt x="3341" y="0"/>
                  </a:moveTo>
                  <a:cubicBezTo>
                    <a:pt x="3325" y="0"/>
                    <a:pt x="3308" y="0"/>
                    <a:pt x="3292" y="1"/>
                  </a:cubicBezTo>
                  <a:cubicBezTo>
                    <a:pt x="1508" y="27"/>
                    <a:pt x="54" y="1481"/>
                    <a:pt x="27" y="3266"/>
                  </a:cubicBezTo>
                  <a:cubicBezTo>
                    <a:pt x="0" y="5121"/>
                    <a:pt x="1499" y="6629"/>
                    <a:pt x="3346" y="6629"/>
                  </a:cubicBezTo>
                  <a:cubicBezTo>
                    <a:pt x="3729" y="6629"/>
                    <a:pt x="4095" y="6558"/>
                    <a:pt x="4434" y="6442"/>
                  </a:cubicBezTo>
                  <a:lnTo>
                    <a:pt x="5451" y="6932"/>
                  </a:lnTo>
                  <a:lnTo>
                    <a:pt x="5451" y="5871"/>
                  </a:lnTo>
                  <a:cubicBezTo>
                    <a:pt x="6183" y="5264"/>
                    <a:pt x="6655" y="4345"/>
                    <a:pt x="6655" y="3310"/>
                  </a:cubicBezTo>
                  <a:cubicBezTo>
                    <a:pt x="6655" y="1489"/>
                    <a:pt x="5174" y="0"/>
                    <a:pt x="3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4"/>
            <p:cNvSpPr/>
            <p:nvPr/>
          </p:nvSpPr>
          <p:spPr>
            <a:xfrm>
              <a:off x="1540350" y="1082075"/>
              <a:ext cx="402775" cy="403125"/>
            </a:xfrm>
            <a:custGeom>
              <a:avLst/>
              <a:gdLst/>
              <a:ahLst/>
              <a:cxnLst/>
              <a:rect l="l" t="t" r="r" b="b"/>
              <a:pathLst>
                <a:path w="16111" h="16125" extrusionOk="0">
                  <a:moveTo>
                    <a:pt x="3195" y="1928"/>
                  </a:moveTo>
                  <a:cubicBezTo>
                    <a:pt x="3400" y="1928"/>
                    <a:pt x="3560" y="2088"/>
                    <a:pt x="3560" y="2294"/>
                  </a:cubicBezTo>
                  <a:lnTo>
                    <a:pt x="3560" y="2427"/>
                  </a:lnTo>
                  <a:lnTo>
                    <a:pt x="1544" y="2427"/>
                  </a:lnTo>
                  <a:lnTo>
                    <a:pt x="1544" y="2294"/>
                  </a:lnTo>
                  <a:cubicBezTo>
                    <a:pt x="1544" y="2088"/>
                    <a:pt x="1705" y="1928"/>
                    <a:pt x="1901" y="1928"/>
                  </a:cubicBezTo>
                  <a:close/>
                  <a:moveTo>
                    <a:pt x="8360" y="1616"/>
                  </a:moveTo>
                  <a:cubicBezTo>
                    <a:pt x="8440" y="1616"/>
                    <a:pt x="8503" y="1678"/>
                    <a:pt x="8503" y="1749"/>
                  </a:cubicBezTo>
                  <a:lnTo>
                    <a:pt x="8503" y="2427"/>
                  </a:lnTo>
                  <a:lnTo>
                    <a:pt x="5951" y="2427"/>
                  </a:lnTo>
                  <a:lnTo>
                    <a:pt x="5951" y="1749"/>
                  </a:lnTo>
                  <a:cubicBezTo>
                    <a:pt x="5951" y="1678"/>
                    <a:pt x="6014" y="1616"/>
                    <a:pt x="6094" y="1616"/>
                  </a:cubicBezTo>
                  <a:close/>
                  <a:moveTo>
                    <a:pt x="8547" y="447"/>
                  </a:moveTo>
                  <a:cubicBezTo>
                    <a:pt x="9154" y="447"/>
                    <a:pt x="9636" y="929"/>
                    <a:pt x="9636" y="1535"/>
                  </a:cubicBezTo>
                  <a:lnTo>
                    <a:pt x="9636" y="2427"/>
                  </a:lnTo>
                  <a:lnTo>
                    <a:pt x="8976" y="2427"/>
                  </a:lnTo>
                  <a:lnTo>
                    <a:pt x="8976" y="1749"/>
                  </a:lnTo>
                  <a:cubicBezTo>
                    <a:pt x="8976" y="1410"/>
                    <a:pt x="8699" y="1143"/>
                    <a:pt x="8360" y="1143"/>
                  </a:cubicBezTo>
                  <a:lnTo>
                    <a:pt x="6094" y="1143"/>
                  </a:lnTo>
                  <a:cubicBezTo>
                    <a:pt x="5755" y="1143"/>
                    <a:pt x="5479" y="1410"/>
                    <a:pt x="5479" y="1749"/>
                  </a:cubicBezTo>
                  <a:lnTo>
                    <a:pt x="5479" y="2427"/>
                  </a:lnTo>
                  <a:lnTo>
                    <a:pt x="4818" y="2427"/>
                  </a:lnTo>
                  <a:lnTo>
                    <a:pt x="4818" y="1544"/>
                  </a:lnTo>
                  <a:cubicBezTo>
                    <a:pt x="4818" y="938"/>
                    <a:pt x="5309" y="447"/>
                    <a:pt x="5907" y="447"/>
                  </a:cubicBezTo>
                  <a:close/>
                  <a:moveTo>
                    <a:pt x="12589" y="1928"/>
                  </a:moveTo>
                  <a:cubicBezTo>
                    <a:pt x="12785" y="1928"/>
                    <a:pt x="12945" y="2088"/>
                    <a:pt x="12945" y="2294"/>
                  </a:cubicBezTo>
                  <a:lnTo>
                    <a:pt x="12945" y="2427"/>
                  </a:lnTo>
                  <a:lnTo>
                    <a:pt x="10929" y="2427"/>
                  </a:lnTo>
                  <a:lnTo>
                    <a:pt x="10929" y="2294"/>
                  </a:lnTo>
                  <a:cubicBezTo>
                    <a:pt x="10929" y="2088"/>
                    <a:pt x="11099" y="1928"/>
                    <a:pt x="11295" y="1928"/>
                  </a:cubicBezTo>
                  <a:close/>
                  <a:moveTo>
                    <a:pt x="7244" y="7741"/>
                  </a:moveTo>
                  <a:cubicBezTo>
                    <a:pt x="7451" y="7741"/>
                    <a:pt x="7620" y="7910"/>
                    <a:pt x="7620" y="8119"/>
                  </a:cubicBezTo>
                  <a:lnTo>
                    <a:pt x="7620" y="9074"/>
                  </a:lnTo>
                  <a:cubicBezTo>
                    <a:pt x="7620" y="9243"/>
                    <a:pt x="7513" y="9404"/>
                    <a:pt x="7343" y="9439"/>
                  </a:cubicBezTo>
                  <a:cubicBezTo>
                    <a:pt x="7310" y="9448"/>
                    <a:pt x="7278" y="9451"/>
                    <a:pt x="7246" y="9451"/>
                  </a:cubicBezTo>
                  <a:cubicBezTo>
                    <a:pt x="7038" y="9451"/>
                    <a:pt x="6870" y="9283"/>
                    <a:pt x="6870" y="9074"/>
                  </a:cubicBezTo>
                  <a:lnTo>
                    <a:pt x="6870" y="8128"/>
                  </a:lnTo>
                  <a:cubicBezTo>
                    <a:pt x="6870" y="7950"/>
                    <a:pt x="6986" y="7798"/>
                    <a:pt x="7147" y="7753"/>
                  </a:cubicBezTo>
                  <a:cubicBezTo>
                    <a:pt x="7180" y="7745"/>
                    <a:pt x="7212" y="7741"/>
                    <a:pt x="7244" y="7741"/>
                  </a:cubicBezTo>
                  <a:close/>
                  <a:moveTo>
                    <a:pt x="13561" y="2900"/>
                  </a:moveTo>
                  <a:cubicBezTo>
                    <a:pt x="13811" y="2900"/>
                    <a:pt x="14016" y="3105"/>
                    <a:pt x="14016" y="3364"/>
                  </a:cubicBezTo>
                  <a:lnTo>
                    <a:pt x="14016" y="4649"/>
                  </a:lnTo>
                  <a:lnTo>
                    <a:pt x="8083" y="8101"/>
                  </a:lnTo>
                  <a:cubicBezTo>
                    <a:pt x="8066" y="7655"/>
                    <a:pt x="7700" y="7289"/>
                    <a:pt x="7245" y="7289"/>
                  </a:cubicBezTo>
                  <a:cubicBezTo>
                    <a:pt x="6781" y="7289"/>
                    <a:pt x="6415" y="7655"/>
                    <a:pt x="6397" y="8101"/>
                  </a:cubicBezTo>
                  <a:cubicBezTo>
                    <a:pt x="6121" y="7941"/>
                    <a:pt x="4265" y="6870"/>
                    <a:pt x="3623" y="6486"/>
                  </a:cubicBezTo>
                  <a:cubicBezTo>
                    <a:pt x="3583" y="6463"/>
                    <a:pt x="3544" y="6453"/>
                    <a:pt x="3506" y="6453"/>
                  </a:cubicBezTo>
                  <a:cubicBezTo>
                    <a:pt x="3302" y="6453"/>
                    <a:pt x="3163" y="6761"/>
                    <a:pt x="3382" y="6897"/>
                  </a:cubicBezTo>
                  <a:cubicBezTo>
                    <a:pt x="4024" y="7280"/>
                    <a:pt x="6041" y="8440"/>
                    <a:pt x="6397" y="8645"/>
                  </a:cubicBezTo>
                  <a:lnTo>
                    <a:pt x="6397" y="9056"/>
                  </a:lnTo>
                  <a:cubicBezTo>
                    <a:pt x="6397" y="9475"/>
                    <a:pt x="6692" y="9832"/>
                    <a:pt x="7093" y="9903"/>
                  </a:cubicBezTo>
                  <a:cubicBezTo>
                    <a:pt x="7143" y="9911"/>
                    <a:pt x="7192" y="9915"/>
                    <a:pt x="7240" y="9915"/>
                  </a:cubicBezTo>
                  <a:cubicBezTo>
                    <a:pt x="7710" y="9915"/>
                    <a:pt x="8092" y="9534"/>
                    <a:pt x="8092" y="9065"/>
                  </a:cubicBezTo>
                  <a:lnTo>
                    <a:pt x="8092" y="8636"/>
                  </a:lnTo>
                  <a:lnTo>
                    <a:pt x="14016" y="5184"/>
                  </a:lnTo>
                  <a:lnTo>
                    <a:pt x="14016" y="9038"/>
                  </a:lnTo>
                  <a:cubicBezTo>
                    <a:pt x="13570" y="8833"/>
                    <a:pt x="13079" y="8735"/>
                    <a:pt x="12580" y="8735"/>
                  </a:cubicBezTo>
                  <a:cubicBezTo>
                    <a:pt x="10662" y="8735"/>
                    <a:pt x="9092" y="10260"/>
                    <a:pt x="9038" y="12169"/>
                  </a:cubicBezTo>
                  <a:lnTo>
                    <a:pt x="929" y="12169"/>
                  </a:lnTo>
                  <a:cubicBezTo>
                    <a:pt x="679" y="12169"/>
                    <a:pt x="474" y="11964"/>
                    <a:pt x="474" y="11705"/>
                  </a:cubicBezTo>
                  <a:lnTo>
                    <a:pt x="474" y="5184"/>
                  </a:lnTo>
                  <a:cubicBezTo>
                    <a:pt x="733" y="5345"/>
                    <a:pt x="1812" y="5969"/>
                    <a:pt x="2097" y="6139"/>
                  </a:cubicBezTo>
                  <a:cubicBezTo>
                    <a:pt x="2137" y="6162"/>
                    <a:pt x="2176" y="6172"/>
                    <a:pt x="2212" y="6172"/>
                  </a:cubicBezTo>
                  <a:cubicBezTo>
                    <a:pt x="2418" y="6172"/>
                    <a:pt x="2556" y="5857"/>
                    <a:pt x="2329" y="5728"/>
                  </a:cubicBezTo>
                  <a:cubicBezTo>
                    <a:pt x="2044" y="5568"/>
                    <a:pt x="822" y="4845"/>
                    <a:pt x="474" y="4640"/>
                  </a:cubicBezTo>
                  <a:lnTo>
                    <a:pt x="474" y="3364"/>
                  </a:lnTo>
                  <a:cubicBezTo>
                    <a:pt x="474" y="3105"/>
                    <a:pt x="679" y="2900"/>
                    <a:pt x="929" y="2900"/>
                  </a:cubicBezTo>
                  <a:close/>
                  <a:moveTo>
                    <a:pt x="5907" y="1"/>
                  </a:moveTo>
                  <a:cubicBezTo>
                    <a:pt x="5041" y="1"/>
                    <a:pt x="4346" y="706"/>
                    <a:pt x="4346" y="1562"/>
                  </a:cubicBezTo>
                  <a:lnTo>
                    <a:pt x="4346" y="2427"/>
                  </a:lnTo>
                  <a:lnTo>
                    <a:pt x="4033" y="2427"/>
                  </a:lnTo>
                  <a:lnTo>
                    <a:pt x="4033" y="2294"/>
                  </a:lnTo>
                  <a:cubicBezTo>
                    <a:pt x="4033" y="1830"/>
                    <a:pt x="3659" y="1455"/>
                    <a:pt x="3195" y="1455"/>
                  </a:cubicBezTo>
                  <a:lnTo>
                    <a:pt x="1901" y="1455"/>
                  </a:lnTo>
                  <a:cubicBezTo>
                    <a:pt x="1446" y="1455"/>
                    <a:pt x="1072" y="1830"/>
                    <a:pt x="1072" y="2294"/>
                  </a:cubicBezTo>
                  <a:lnTo>
                    <a:pt x="1072" y="2427"/>
                  </a:lnTo>
                  <a:lnTo>
                    <a:pt x="929" y="2427"/>
                  </a:lnTo>
                  <a:cubicBezTo>
                    <a:pt x="411" y="2427"/>
                    <a:pt x="1" y="2847"/>
                    <a:pt x="1" y="3364"/>
                  </a:cubicBezTo>
                  <a:lnTo>
                    <a:pt x="1" y="11705"/>
                  </a:lnTo>
                  <a:cubicBezTo>
                    <a:pt x="1" y="12223"/>
                    <a:pt x="411" y="12642"/>
                    <a:pt x="929" y="12642"/>
                  </a:cubicBezTo>
                  <a:lnTo>
                    <a:pt x="9047" y="12642"/>
                  </a:lnTo>
                  <a:cubicBezTo>
                    <a:pt x="9047" y="12642"/>
                    <a:pt x="10742" y="15818"/>
                    <a:pt x="12571" y="15818"/>
                  </a:cubicBezTo>
                  <a:cubicBezTo>
                    <a:pt x="12945" y="15818"/>
                    <a:pt x="13302" y="15764"/>
                    <a:pt x="13650" y="15648"/>
                  </a:cubicBezTo>
                  <a:lnTo>
                    <a:pt x="14578" y="16103"/>
                  </a:lnTo>
                  <a:cubicBezTo>
                    <a:pt x="14609" y="16118"/>
                    <a:pt x="14642" y="16125"/>
                    <a:pt x="14674" y="16125"/>
                  </a:cubicBezTo>
                  <a:cubicBezTo>
                    <a:pt x="14798" y="16125"/>
                    <a:pt x="14913" y="16024"/>
                    <a:pt x="14899" y="15889"/>
                  </a:cubicBezTo>
                  <a:lnTo>
                    <a:pt x="14899" y="14935"/>
                  </a:lnTo>
                  <a:cubicBezTo>
                    <a:pt x="15461" y="14453"/>
                    <a:pt x="15854" y="13811"/>
                    <a:pt x="16023" y="13106"/>
                  </a:cubicBezTo>
                  <a:cubicBezTo>
                    <a:pt x="16050" y="12981"/>
                    <a:pt x="15979" y="12856"/>
                    <a:pt x="15845" y="12820"/>
                  </a:cubicBezTo>
                  <a:cubicBezTo>
                    <a:pt x="15827" y="12817"/>
                    <a:pt x="15810" y="12815"/>
                    <a:pt x="15793" y="12815"/>
                  </a:cubicBezTo>
                  <a:cubicBezTo>
                    <a:pt x="15687" y="12815"/>
                    <a:pt x="15590" y="12884"/>
                    <a:pt x="15559" y="12999"/>
                  </a:cubicBezTo>
                  <a:cubicBezTo>
                    <a:pt x="15408" y="13641"/>
                    <a:pt x="15042" y="14221"/>
                    <a:pt x="14524" y="14649"/>
                  </a:cubicBezTo>
                  <a:cubicBezTo>
                    <a:pt x="14471" y="14694"/>
                    <a:pt x="14462" y="14828"/>
                    <a:pt x="14462" y="14828"/>
                  </a:cubicBezTo>
                  <a:lnTo>
                    <a:pt x="14462" y="15515"/>
                  </a:lnTo>
                  <a:lnTo>
                    <a:pt x="13775" y="15184"/>
                  </a:lnTo>
                  <a:cubicBezTo>
                    <a:pt x="13741" y="15170"/>
                    <a:pt x="13706" y="15163"/>
                    <a:pt x="13672" y="15163"/>
                  </a:cubicBezTo>
                  <a:cubicBezTo>
                    <a:pt x="13644" y="15163"/>
                    <a:pt x="13616" y="15168"/>
                    <a:pt x="13588" y="15176"/>
                  </a:cubicBezTo>
                  <a:cubicBezTo>
                    <a:pt x="13267" y="15292"/>
                    <a:pt x="12919" y="15345"/>
                    <a:pt x="12571" y="15345"/>
                  </a:cubicBezTo>
                  <a:cubicBezTo>
                    <a:pt x="10876" y="15345"/>
                    <a:pt x="9493" y="13971"/>
                    <a:pt x="9493" y="12267"/>
                  </a:cubicBezTo>
                  <a:cubicBezTo>
                    <a:pt x="9493" y="10572"/>
                    <a:pt x="10876" y="9198"/>
                    <a:pt x="12571" y="9198"/>
                  </a:cubicBezTo>
                  <a:cubicBezTo>
                    <a:pt x="14087" y="9198"/>
                    <a:pt x="15408" y="10349"/>
                    <a:pt x="15622" y="11848"/>
                  </a:cubicBezTo>
                  <a:cubicBezTo>
                    <a:pt x="15638" y="11982"/>
                    <a:pt x="15739" y="12043"/>
                    <a:pt x="15843" y="12043"/>
                  </a:cubicBezTo>
                  <a:cubicBezTo>
                    <a:pt x="15974" y="12043"/>
                    <a:pt x="16111" y="11946"/>
                    <a:pt x="16086" y="11777"/>
                  </a:cubicBezTo>
                  <a:cubicBezTo>
                    <a:pt x="15943" y="10760"/>
                    <a:pt x="15345" y="9832"/>
                    <a:pt x="14489" y="9279"/>
                  </a:cubicBezTo>
                  <a:lnTo>
                    <a:pt x="14489" y="3355"/>
                  </a:lnTo>
                  <a:cubicBezTo>
                    <a:pt x="14480" y="2838"/>
                    <a:pt x="13552" y="2427"/>
                    <a:pt x="13552" y="2427"/>
                  </a:cubicBezTo>
                  <a:lnTo>
                    <a:pt x="13418" y="2427"/>
                  </a:lnTo>
                  <a:lnTo>
                    <a:pt x="13418" y="2294"/>
                  </a:lnTo>
                  <a:cubicBezTo>
                    <a:pt x="13418" y="1830"/>
                    <a:pt x="13044" y="1455"/>
                    <a:pt x="12589" y="1455"/>
                  </a:cubicBezTo>
                  <a:lnTo>
                    <a:pt x="11295" y="1455"/>
                  </a:lnTo>
                  <a:cubicBezTo>
                    <a:pt x="10831" y="1455"/>
                    <a:pt x="10456" y="1830"/>
                    <a:pt x="10456" y="2294"/>
                  </a:cubicBezTo>
                  <a:lnTo>
                    <a:pt x="10456" y="2427"/>
                  </a:lnTo>
                  <a:lnTo>
                    <a:pt x="10109" y="2427"/>
                  </a:lnTo>
                  <a:lnTo>
                    <a:pt x="10109" y="1562"/>
                  </a:lnTo>
                  <a:cubicBezTo>
                    <a:pt x="10109" y="706"/>
                    <a:pt x="9413"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4"/>
            <p:cNvSpPr/>
            <p:nvPr/>
          </p:nvSpPr>
          <p:spPr>
            <a:xfrm>
              <a:off x="1832525" y="1352400"/>
              <a:ext cx="44400" cy="11825"/>
            </a:xfrm>
            <a:custGeom>
              <a:avLst/>
              <a:gdLst/>
              <a:ahLst/>
              <a:cxnLst/>
              <a:rect l="l" t="t" r="r" b="b"/>
              <a:pathLst>
                <a:path w="1776" h="473" extrusionOk="0">
                  <a:moveTo>
                    <a:pt x="304" y="0"/>
                  </a:moveTo>
                  <a:cubicBezTo>
                    <a:pt x="1" y="0"/>
                    <a:pt x="1" y="473"/>
                    <a:pt x="304" y="473"/>
                  </a:cubicBezTo>
                  <a:lnTo>
                    <a:pt x="1464" y="473"/>
                  </a:lnTo>
                  <a:cubicBezTo>
                    <a:pt x="1776" y="473"/>
                    <a:pt x="1776" y="0"/>
                    <a:pt x="1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4"/>
            <p:cNvSpPr/>
            <p:nvPr/>
          </p:nvSpPr>
          <p:spPr>
            <a:xfrm>
              <a:off x="1806425" y="1386300"/>
              <a:ext cx="95050" cy="11825"/>
            </a:xfrm>
            <a:custGeom>
              <a:avLst/>
              <a:gdLst/>
              <a:ahLst/>
              <a:cxnLst/>
              <a:rect l="l" t="t" r="r" b="b"/>
              <a:pathLst>
                <a:path w="3802" h="473" extrusionOk="0">
                  <a:moveTo>
                    <a:pt x="304" y="0"/>
                  </a:moveTo>
                  <a:cubicBezTo>
                    <a:pt x="1" y="0"/>
                    <a:pt x="1" y="473"/>
                    <a:pt x="304" y="473"/>
                  </a:cubicBezTo>
                  <a:lnTo>
                    <a:pt x="3551" y="473"/>
                  </a:lnTo>
                  <a:cubicBezTo>
                    <a:pt x="3694" y="473"/>
                    <a:pt x="3801" y="348"/>
                    <a:pt x="3783" y="205"/>
                  </a:cubicBezTo>
                  <a:cubicBezTo>
                    <a:pt x="3774" y="89"/>
                    <a:pt x="3658" y="0"/>
                    <a:pt x="35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4"/>
            <p:cNvSpPr/>
            <p:nvPr/>
          </p:nvSpPr>
          <p:spPr>
            <a:xfrm>
              <a:off x="1832525" y="1419300"/>
              <a:ext cx="44400" cy="11850"/>
            </a:xfrm>
            <a:custGeom>
              <a:avLst/>
              <a:gdLst/>
              <a:ahLst/>
              <a:cxnLst/>
              <a:rect l="l" t="t" r="r" b="b"/>
              <a:pathLst>
                <a:path w="1776" h="474" extrusionOk="0">
                  <a:moveTo>
                    <a:pt x="304" y="0"/>
                  </a:moveTo>
                  <a:cubicBezTo>
                    <a:pt x="1" y="0"/>
                    <a:pt x="1" y="473"/>
                    <a:pt x="304" y="473"/>
                  </a:cubicBezTo>
                  <a:lnTo>
                    <a:pt x="1464" y="473"/>
                  </a:lnTo>
                  <a:cubicBezTo>
                    <a:pt x="1776" y="473"/>
                    <a:pt x="1776" y="0"/>
                    <a:pt x="1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4" name="Google Shape;3004;p44"/>
          <p:cNvGrpSpPr/>
          <p:nvPr/>
        </p:nvGrpSpPr>
        <p:grpSpPr>
          <a:xfrm>
            <a:off x="5265963" y="2204775"/>
            <a:ext cx="406500" cy="403300"/>
            <a:chOff x="1456150" y="1680925"/>
            <a:chExt cx="406500" cy="403300"/>
          </a:xfrm>
        </p:grpSpPr>
        <p:sp>
          <p:nvSpPr>
            <p:cNvPr id="3005" name="Google Shape;3005;p44"/>
            <p:cNvSpPr/>
            <p:nvPr/>
          </p:nvSpPr>
          <p:spPr>
            <a:xfrm>
              <a:off x="1495975" y="1686750"/>
              <a:ext cx="361275" cy="357750"/>
            </a:xfrm>
            <a:custGeom>
              <a:avLst/>
              <a:gdLst/>
              <a:ahLst/>
              <a:cxnLst/>
              <a:rect l="l" t="t" r="r" b="b"/>
              <a:pathLst>
                <a:path w="14451" h="14310" extrusionOk="0">
                  <a:moveTo>
                    <a:pt x="14081" y="0"/>
                  </a:moveTo>
                  <a:cubicBezTo>
                    <a:pt x="14048" y="0"/>
                    <a:pt x="14014" y="6"/>
                    <a:pt x="13980" y="17"/>
                  </a:cubicBezTo>
                  <a:lnTo>
                    <a:pt x="340" y="4540"/>
                  </a:lnTo>
                  <a:cubicBezTo>
                    <a:pt x="27" y="4638"/>
                    <a:pt x="1" y="5066"/>
                    <a:pt x="295" y="5209"/>
                  </a:cubicBezTo>
                  <a:lnTo>
                    <a:pt x="4310" y="7100"/>
                  </a:lnTo>
                  <a:lnTo>
                    <a:pt x="4533" y="9874"/>
                  </a:lnTo>
                  <a:lnTo>
                    <a:pt x="7316" y="10106"/>
                  </a:lnTo>
                  <a:lnTo>
                    <a:pt x="9198" y="14103"/>
                  </a:lnTo>
                  <a:cubicBezTo>
                    <a:pt x="9262" y="14242"/>
                    <a:pt x="9391" y="14310"/>
                    <a:pt x="9521" y="14310"/>
                  </a:cubicBezTo>
                  <a:cubicBezTo>
                    <a:pt x="9666" y="14310"/>
                    <a:pt x="9811" y="14227"/>
                    <a:pt x="9867" y="14067"/>
                  </a:cubicBezTo>
                  <a:lnTo>
                    <a:pt x="14381" y="418"/>
                  </a:lnTo>
                  <a:cubicBezTo>
                    <a:pt x="14451" y="203"/>
                    <a:pt x="14288" y="0"/>
                    <a:pt x="140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4"/>
            <p:cNvSpPr/>
            <p:nvPr/>
          </p:nvSpPr>
          <p:spPr>
            <a:xfrm>
              <a:off x="1603700" y="1740675"/>
              <a:ext cx="198300" cy="192950"/>
            </a:xfrm>
            <a:custGeom>
              <a:avLst/>
              <a:gdLst/>
              <a:ahLst/>
              <a:cxnLst/>
              <a:rect l="l" t="t" r="r" b="b"/>
              <a:pathLst>
                <a:path w="7932" h="7718" extrusionOk="0">
                  <a:moveTo>
                    <a:pt x="7931" y="1"/>
                  </a:moveTo>
                  <a:lnTo>
                    <a:pt x="1" y="4943"/>
                  </a:lnTo>
                  <a:lnTo>
                    <a:pt x="224" y="7717"/>
                  </a:lnTo>
                  <a:lnTo>
                    <a:pt x="79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4"/>
            <p:cNvSpPr/>
            <p:nvPr/>
          </p:nvSpPr>
          <p:spPr>
            <a:xfrm>
              <a:off x="1609275" y="1740675"/>
              <a:ext cx="192725" cy="198750"/>
            </a:xfrm>
            <a:custGeom>
              <a:avLst/>
              <a:gdLst/>
              <a:ahLst/>
              <a:cxnLst/>
              <a:rect l="l" t="t" r="r" b="b"/>
              <a:pathLst>
                <a:path w="7709" h="7950" extrusionOk="0">
                  <a:moveTo>
                    <a:pt x="7708" y="1"/>
                  </a:moveTo>
                  <a:lnTo>
                    <a:pt x="1" y="7717"/>
                  </a:lnTo>
                  <a:lnTo>
                    <a:pt x="2784" y="7949"/>
                  </a:lnTo>
                  <a:lnTo>
                    <a:pt x="7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4"/>
            <p:cNvSpPr/>
            <p:nvPr/>
          </p:nvSpPr>
          <p:spPr>
            <a:xfrm>
              <a:off x="1488850" y="1680925"/>
              <a:ext cx="373800" cy="369300"/>
            </a:xfrm>
            <a:custGeom>
              <a:avLst/>
              <a:gdLst/>
              <a:ahLst/>
              <a:cxnLst/>
              <a:rect l="l" t="t" r="r" b="b"/>
              <a:pathLst>
                <a:path w="14952" h="14772" extrusionOk="0">
                  <a:moveTo>
                    <a:pt x="10902" y="3675"/>
                  </a:moveTo>
                  <a:lnTo>
                    <a:pt x="5005" y="9572"/>
                  </a:lnTo>
                  <a:lnTo>
                    <a:pt x="4853" y="7699"/>
                  </a:lnTo>
                  <a:lnTo>
                    <a:pt x="4835" y="7449"/>
                  </a:lnTo>
                  <a:lnTo>
                    <a:pt x="10902" y="3675"/>
                  </a:lnTo>
                  <a:close/>
                  <a:moveTo>
                    <a:pt x="14360" y="1"/>
                  </a:moveTo>
                  <a:cubicBezTo>
                    <a:pt x="14304" y="1"/>
                    <a:pt x="14248" y="9"/>
                    <a:pt x="14194" y="27"/>
                  </a:cubicBezTo>
                  <a:lnTo>
                    <a:pt x="3551" y="3550"/>
                  </a:lnTo>
                  <a:cubicBezTo>
                    <a:pt x="3285" y="3639"/>
                    <a:pt x="3383" y="4010"/>
                    <a:pt x="3614" y="4010"/>
                  </a:cubicBezTo>
                  <a:cubicBezTo>
                    <a:pt x="3639" y="4010"/>
                    <a:pt x="3666" y="4006"/>
                    <a:pt x="3694" y="3996"/>
                  </a:cubicBezTo>
                  <a:lnTo>
                    <a:pt x="14345" y="473"/>
                  </a:lnTo>
                  <a:cubicBezTo>
                    <a:pt x="14417" y="473"/>
                    <a:pt x="14452" y="499"/>
                    <a:pt x="14443" y="580"/>
                  </a:cubicBezTo>
                  <a:lnTo>
                    <a:pt x="9920" y="14220"/>
                  </a:lnTo>
                  <a:cubicBezTo>
                    <a:pt x="9906" y="14277"/>
                    <a:pt x="9856" y="14306"/>
                    <a:pt x="9806" y="14306"/>
                  </a:cubicBezTo>
                  <a:cubicBezTo>
                    <a:pt x="9762" y="14306"/>
                    <a:pt x="9718" y="14284"/>
                    <a:pt x="9697" y="14238"/>
                  </a:cubicBezTo>
                  <a:lnTo>
                    <a:pt x="7869" y="10357"/>
                  </a:lnTo>
                  <a:lnTo>
                    <a:pt x="8734" y="8956"/>
                  </a:lnTo>
                  <a:cubicBezTo>
                    <a:pt x="8847" y="8775"/>
                    <a:pt x="8682" y="8598"/>
                    <a:pt x="8519" y="8598"/>
                  </a:cubicBezTo>
                  <a:cubicBezTo>
                    <a:pt x="8450" y="8598"/>
                    <a:pt x="8380" y="8630"/>
                    <a:pt x="8332" y="8707"/>
                  </a:cubicBezTo>
                  <a:lnTo>
                    <a:pt x="7476" y="10089"/>
                  </a:lnTo>
                  <a:lnTo>
                    <a:pt x="5344" y="9911"/>
                  </a:lnTo>
                  <a:lnTo>
                    <a:pt x="11250" y="4005"/>
                  </a:lnTo>
                  <a:lnTo>
                    <a:pt x="8993" y="7654"/>
                  </a:lnTo>
                  <a:cubicBezTo>
                    <a:pt x="8880" y="7836"/>
                    <a:pt x="9044" y="8013"/>
                    <a:pt x="9208" y="8013"/>
                  </a:cubicBezTo>
                  <a:cubicBezTo>
                    <a:pt x="9277" y="8013"/>
                    <a:pt x="9346" y="7981"/>
                    <a:pt x="9394" y="7904"/>
                  </a:cubicBezTo>
                  <a:lnTo>
                    <a:pt x="12731" y="2516"/>
                  </a:lnTo>
                  <a:cubicBezTo>
                    <a:pt x="12831" y="2351"/>
                    <a:pt x="12689" y="2157"/>
                    <a:pt x="12523" y="2157"/>
                  </a:cubicBezTo>
                  <a:cubicBezTo>
                    <a:pt x="12483" y="2157"/>
                    <a:pt x="12441" y="2168"/>
                    <a:pt x="12400" y="2194"/>
                  </a:cubicBezTo>
                  <a:lnTo>
                    <a:pt x="4577" y="7056"/>
                  </a:lnTo>
                  <a:lnTo>
                    <a:pt x="678" y="5227"/>
                  </a:lnTo>
                  <a:cubicBezTo>
                    <a:pt x="580" y="5174"/>
                    <a:pt x="589" y="5031"/>
                    <a:pt x="696" y="4996"/>
                  </a:cubicBezTo>
                  <a:lnTo>
                    <a:pt x="2516" y="4389"/>
                  </a:lnTo>
                  <a:cubicBezTo>
                    <a:pt x="2774" y="4308"/>
                    <a:pt x="2675" y="3929"/>
                    <a:pt x="2443" y="3929"/>
                  </a:cubicBezTo>
                  <a:cubicBezTo>
                    <a:pt x="2418" y="3929"/>
                    <a:pt x="2392" y="3933"/>
                    <a:pt x="2364" y="3943"/>
                  </a:cubicBezTo>
                  <a:lnTo>
                    <a:pt x="544" y="4541"/>
                  </a:lnTo>
                  <a:cubicBezTo>
                    <a:pt x="45" y="4710"/>
                    <a:pt x="0" y="5424"/>
                    <a:pt x="482" y="5656"/>
                  </a:cubicBezTo>
                  <a:lnTo>
                    <a:pt x="4363" y="7485"/>
                  </a:lnTo>
                  <a:lnTo>
                    <a:pt x="4577" y="10125"/>
                  </a:lnTo>
                  <a:cubicBezTo>
                    <a:pt x="4586" y="10241"/>
                    <a:pt x="4684" y="10330"/>
                    <a:pt x="4791" y="10339"/>
                  </a:cubicBezTo>
                  <a:lnTo>
                    <a:pt x="7449" y="10562"/>
                  </a:lnTo>
                  <a:lnTo>
                    <a:pt x="9269" y="14434"/>
                  </a:lnTo>
                  <a:cubicBezTo>
                    <a:pt x="9375" y="14662"/>
                    <a:pt x="9590" y="14772"/>
                    <a:pt x="9805" y="14772"/>
                  </a:cubicBezTo>
                  <a:cubicBezTo>
                    <a:pt x="10045" y="14772"/>
                    <a:pt x="10286" y="14635"/>
                    <a:pt x="10375" y="14372"/>
                  </a:cubicBezTo>
                  <a:lnTo>
                    <a:pt x="14889" y="722"/>
                  </a:lnTo>
                  <a:cubicBezTo>
                    <a:pt x="14952" y="526"/>
                    <a:pt x="14907" y="312"/>
                    <a:pt x="14756" y="160"/>
                  </a:cubicBezTo>
                  <a:cubicBezTo>
                    <a:pt x="14646" y="57"/>
                    <a:pt x="14504" y="1"/>
                    <a:pt x="143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4"/>
            <p:cNvSpPr/>
            <p:nvPr/>
          </p:nvSpPr>
          <p:spPr>
            <a:xfrm>
              <a:off x="1456150" y="1963275"/>
              <a:ext cx="120375" cy="120950"/>
            </a:xfrm>
            <a:custGeom>
              <a:avLst/>
              <a:gdLst/>
              <a:ahLst/>
              <a:cxnLst/>
              <a:rect l="l" t="t" r="r" b="b"/>
              <a:pathLst>
                <a:path w="4815" h="4838" extrusionOk="0">
                  <a:moveTo>
                    <a:pt x="4557" y="1"/>
                  </a:moveTo>
                  <a:cubicBezTo>
                    <a:pt x="4494" y="1"/>
                    <a:pt x="4432" y="25"/>
                    <a:pt x="4386" y="71"/>
                  </a:cubicBezTo>
                  <a:lnTo>
                    <a:pt x="157" y="4434"/>
                  </a:lnTo>
                  <a:cubicBezTo>
                    <a:pt x="0" y="4604"/>
                    <a:pt x="157" y="4838"/>
                    <a:pt x="335" y="4838"/>
                  </a:cubicBezTo>
                  <a:cubicBezTo>
                    <a:pt x="390" y="4838"/>
                    <a:pt x="446" y="4816"/>
                    <a:pt x="496" y="4764"/>
                  </a:cubicBezTo>
                  <a:lnTo>
                    <a:pt x="4725" y="401"/>
                  </a:lnTo>
                  <a:cubicBezTo>
                    <a:pt x="4814" y="312"/>
                    <a:pt x="4814" y="160"/>
                    <a:pt x="4725" y="71"/>
                  </a:cubicBezTo>
                  <a:cubicBezTo>
                    <a:pt x="4677" y="23"/>
                    <a:pt x="4616" y="1"/>
                    <a:pt x="4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4"/>
            <p:cNvSpPr/>
            <p:nvPr/>
          </p:nvSpPr>
          <p:spPr>
            <a:xfrm>
              <a:off x="1524625" y="1963275"/>
              <a:ext cx="100175" cy="98875"/>
            </a:xfrm>
            <a:custGeom>
              <a:avLst/>
              <a:gdLst/>
              <a:ahLst/>
              <a:cxnLst/>
              <a:rect l="l" t="t" r="r" b="b"/>
              <a:pathLst>
                <a:path w="4007" h="3955" extrusionOk="0">
                  <a:moveTo>
                    <a:pt x="3659" y="1"/>
                  </a:moveTo>
                  <a:cubicBezTo>
                    <a:pt x="3605" y="1"/>
                    <a:pt x="3550" y="22"/>
                    <a:pt x="3503" y="71"/>
                  </a:cubicBezTo>
                  <a:lnTo>
                    <a:pt x="157" y="3550"/>
                  </a:lnTo>
                  <a:cubicBezTo>
                    <a:pt x="0" y="3721"/>
                    <a:pt x="162" y="3955"/>
                    <a:pt x="339" y="3955"/>
                  </a:cubicBezTo>
                  <a:cubicBezTo>
                    <a:pt x="393" y="3955"/>
                    <a:pt x="448" y="3933"/>
                    <a:pt x="496" y="3880"/>
                  </a:cubicBezTo>
                  <a:lnTo>
                    <a:pt x="3842" y="401"/>
                  </a:lnTo>
                  <a:cubicBezTo>
                    <a:pt x="4006" y="230"/>
                    <a:pt x="3839" y="1"/>
                    <a:pt x="3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4"/>
            <p:cNvSpPr/>
            <p:nvPr/>
          </p:nvSpPr>
          <p:spPr>
            <a:xfrm>
              <a:off x="1476350" y="1916575"/>
              <a:ext cx="99575" cy="98900"/>
            </a:xfrm>
            <a:custGeom>
              <a:avLst/>
              <a:gdLst/>
              <a:ahLst/>
              <a:cxnLst/>
              <a:rect l="l" t="t" r="r" b="b"/>
              <a:pathLst>
                <a:path w="3983" h="3956" extrusionOk="0">
                  <a:moveTo>
                    <a:pt x="3643" y="0"/>
                  </a:moveTo>
                  <a:cubicBezTo>
                    <a:pt x="3587" y="0"/>
                    <a:pt x="3530" y="22"/>
                    <a:pt x="3480" y="75"/>
                  </a:cubicBezTo>
                  <a:lnTo>
                    <a:pt x="143" y="3554"/>
                  </a:lnTo>
                  <a:cubicBezTo>
                    <a:pt x="1" y="3697"/>
                    <a:pt x="117" y="3955"/>
                    <a:pt x="313" y="3955"/>
                  </a:cubicBezTo>
                  <a:cubicBezTo>
                    <a:pt x="375" y="3955"/>
                    <a:pt x="438" y="3929"/>
                    <a:pt x="482" y="3875"/>
                  </a:cubicBezTo>
                  <a:lnTo>
                    <a:pt x="3819" y="396"/>
                  </a:lnTo>
                  <a:cubicBezTo>
                    <a:pt x="3983" y="232"/>
                    <a:pt x="3823" y="0"/>
                    <a:pt x="3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2" name="Google Shape;3012;p44"/>
          <p:cNvGrpSpPr/>
          <p:nvPr/>
        </p:nvGrpSpPr>
        <p:grpSpPr>
          <a:xfrm>
            <a:off x="7061875" y="3285888"/>
            <a:ext cx="403475" cy="402575"/>
            <a:chOff x="2007600" y="2929625"/>
            <a:chExt cx="403475" cy="402575"/>
          </a:xfrm>
        </p:grpSpPr>
        <p:sp>
          <p:nvSpPr>
            <p:cNvPr id="3013" name="Google Shape;3013;p44"/>
            <p:cNvSpPr/>
            <p:nvPr/>
          </p:nvSpPr>
          <p:spPr>
            <a:xfrm>
              <a:off x="2127375" y="2935200"/>
              <a:ext cx="277250" cy="268550"/>
            </a:xfrm>
            <a:custGeom>
              <a:avLst/>
              <a:gdLst/>
              <a:ahLst/>
              <a:cxnLst/>
              <a:rect l="l" t="t" r="r" b="b"/>
              <a:pathLst>
                <a:path w="11090" h="10742" extrusionOk="0">
                  <a:moveTo>
                    <a:pt x="785" y="0"/>
                  </a:moveTo>
                  <a:cubicBezTo>
                    <a:pt x="348" y="0"/>
                    <a:pt x="0" y="348"/>
                    <a:pt x="0" y="786"/>
                  </a:cubicBezTo>
                  <a:lnTo>
                    <a:pt x="0" y="9956"/>
                  </a:lnTo>
                  <a:cubicBezTo>
                    <a:pt x="0" y="10393"/>
                    <a:pt x="348" y="10741"/>
                    <a:pt x="785" y="10741"/>
                  </a:cubicBezTo>
                  <a:lnTo>
                    <a:pt x="10304" y="10741"/>
                  </a:lnTo>
                  <a:cubicBezTo>
                    <a:pt x="10741" y="10741"/>
                    <a:pt x="11089" y="10393"/>
                    <a:pt x="11089" y="9956"/>
                  </a:cubicBezTo>
                  <a:lnTo>
                    <a:pt x="11089" y="786"/>
                  </a:lnTo>
                  <a:cubicBezTo>
                    <a:pt x="11089" y="348"/>
                    <a:pt x="10741" y="0"/>
                    <a:pt x="10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4"/>
            <p:cNvSpPr/>
            <p:nvPr/>
          </p:nvSpPr>
          <p:spPr>
            <a:xfrm>
              <a:off x="2166175" y="2987825"/>
              <a:ext cx="200075" cy="215925"/>
            </a:xfrm>
            <a:custGeom>
              <a:avLst/>
              <a:gdLst/>
              <a:ahLst/>
              <a:cxnLst/>
              <a:rect l="l" t="t" r="r" b="b"/>
              <a:pathLst>
                <a:path w="8003" h="8637" extrusionOk="0">
                  <a:moveTo>
                    <a:pt x="3995" y="0"/>
                  </a:moveTo>
                  <a:cubicBezTo>
                    <a:pt x="2615" y="0"/>
                    <a:pt x="1490" y="1128"/>
                    <a:pt x="1490" y="2508"/>
                  </a:cubicBezTo>
                  <a:cubicBezTo>
                    <a:pt x="1490" y="3516"/>
                    <a:pt x="2079" y="4381"/>
                    <a:pt x="2935" y="4782"/>
                  </a:cubicBezTo>
                  <a:cubicBezTo>
                    <a:pt x="1240" y="5246"/>
                    <a:pt x="0" y="6799"/>
                    <a:pt x="0" y="8636"/>
                  </a:cubicBezTo>
                  <a:lnTo>
                    <a:pt x="8003" y="8636"/>
                  </a:lnTo>
                  <a:cubicBezTo>
                    <a:pt x="8003" y="6799"/>
                    <a:pt x="6754" y="5246"/>
                    <a:pt x="5068" y="4782"/>
                  </a:cubicBezTo>
                  <a:cubicBezTo>
                    <a:pt x="5906" y="4381"/>
                    <a:pt x="6495" y="3534"/>
                    <a:pt x="6504" y="2534"/>
                  </a:cubicBezTo>
                  <a:cubicBezTo>
                    <a:pt x="6522" y="1169"/>
                    <a:pt x="5424" y="37"/>
                    <a:pt x="4060" y="1"/>
                  </a:cubicBezTo>
                  <a:cubicBezTo>
                    <a:pt x="4038" y="0"/>
                    <a:pt x="4017" y="0"/>
                    <a:pt x="39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4"/>
            <p:cNvSpPr/>
            <p:nvPr/>
          </p:nvSpPr>
          <p:spPr>
            <a:xfrm>
              <a:off x="2069150" y="3094050"/>
              <a:ext cx="211250" cy="231925"/>
            </a:xfrm>
            <a:custGeom>
              <a:avLst/>
              <a:gdLst/>
              <a:ahLst/>
              <a:cxnLst/>
              <a:rect l="l" t="t" r="r" b="b"/>
              <a:pathLst>
                <a:path w="8450" h="9277" extrusionOk="0">
                  <a:moveTo>
                    <a:pt x="3656" y="1"/>
                  </a:moveTo>
                  <a:cubicBezTo>
                    <a:pt x="3418" y="1"/>
                    <a:pt x="3181" y="106"/>
                    <a:pt x="3025" y="346"/>
                  </a:cubicBezTo>
                  <a:lnTo>
                    <a:pt x="1" y="4441"/>
                  </a:lnTo>
                  <a:lnTo>
                    <a:pt x="1" y="9276"/>
                  </a:lnTo>
                  <a:lnTo>
                    <a:pt x="5773" y="9276"/>
                  </a:lnTo>
                  <a:cubicBezTo>
                    <a:pt x="6254" y="9276"/>
                    <a:pt x="6683" y="8973"/>
                    <a:pt x="6852" y="8527"/>
                  </a:cubicBezTo>
                  <a:lnTo>
                    <a:pt x="8164" y="4994"/>
                  </a:lnTo>
                  <a:cubicBezTo>
                    <a:pt x="8449" y="4245"/>
                    <a:pt x="7887" y="3442"/>
                    <a:pt x="7084" y="3442"/>
                  </a:cubicBezTo>
                  <a:lnTo>
                    <a:pt x="4033" y="3442"/>
                  </a:lnTo>
                  <a:lnTo>
                    <a:pt x="4470" y="890"/>
                  </a:lnTo>
                  <a:cubicBezTo>
                    <a:pt x="4540" y="363"/>
                    <a:pt x="4097" y="1"/>
                    <a:pt x="36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4"/>
            <p:cNvSpPr/>
            <p:nvPr/>
          </p:nvSpPr>
          <p:spPr>
            <a:xfrm>
              <a:off x="2013175" y="3205275"/>
              <a:ext cx="56000" cy="120700"/>
            </a:xfrm>
            <a:custGeom>
              <a:avLst/>
              <a:gdLst/>
              <a:ahLst/>
              <a:cxnLst/>
              <a:rect l="l" t="t" r="r" b="b"/>
              <a:pathLst>
                <a:path w="2240" h="4828" extrusionOk="0">
                  <a:moveTo>
                    <a:pt x="652" y="1"/>
                  </a:moveTo>
                  <a:cubicBezTo>
                    <a:pt x="295" y="1"/>
                    <a:pt x="1" y="295"/>
                    <a:pt x="1" y="652"/>
                  </a:cubicBezTo>
                  <a:lnTo>
                    <a:pt x="1" y="4176"/>
                  </a:lnTo>
                  <a:cubicBezTo>
                    <a:pt x="1" y="4533"/>
                    <a:pt x="295" y="4827"/>
                    <a:pt x="652" y="4827"/>
                  </a:cubicBezTo>
                  <a:lnTo>
                    <a:pt x="2240" y="4827"/>
                  </a:lnTo>
                  <a:lnTo>
                    <a:pt x="2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4"/>
            <p:cNvSpPr/>
            <p:nvPr/>
          </p:nvSpPr>
          <p:spPr>
            <a:xfrm>
              <a:off x="2007600" y="2929625"/>
              <a:ext cx="403475" cy="402575"/>
            </a:xfrm>
            <a:custGeom>
              <a:avLst/>
              <a:gdLst/>
              <a:ahLst/>
              <a:cxnLst/>
              <a:rect l="l" t="t" r="r" b="b"/>
              <a:pathLst>
                <a:path w="16139" h="16103" extrusionOk="0">
                  <a:moveTo>
                    <a:pt x="10340" y="2507"/>
                  </a:moveTo>
                  <a:cubicBezTo>
                    <a:pt x="11607" y="2507"/>
                    <a:pt x="12633" y="3533"/>
                    <a:pt x="12633" y="4800"/>
                  </a:cubicBezTo>
                  <a:cubicBezTo>
                    <a:pt x="12633" y="5683"/>
                    <a:pt x="12115" y="6495"/>
                    <a:pt x="11312" y="6870"/>
                  </a:cubicBezTo>
                  <a:cubicBezTo>
                    <a:pt x="11116" y="6968"/>
                    <a:pt x="11143" y="7262"/>
                    <a:pt x="11357" y="7325"/>
                  </a:cubicBezTo>
                  <a:cubicBezTo>
                    <a:pt x="12918" y="7753"/>
                    <a:pt x="14033" y="9144"/>
                    <a:pt x="14132" y="10750"/>
                  </a:cubicBezTo>
                  <a:lnTo>
                    <a:pt x="10875" y="10750"/>
                  </a:lnTo>
                  <a:cubicBezTo>
                    <a:pt x="10679" y="10188"/>
                    <a:pt x="10144" y="9805"/>
                    <a:pt x="9546" y="9805"/>
                  </a:cubicBezTo>
                  <a:lnTo>
                    <a:pt x="6754" y="9805"/>
                  </a:lnTo>
                  <a:cubicBezTo>
                    <a:pt x="6754" y="9724"/>
                    <a:pt x="6772" y="9662"/>
                    <a:pt x="6798" y="9599"/>
                  </a:cubicBezTo>
                  <a:cubicBezTo>
                    <a:pt x="7236" y="8484"/>
                    <a:pt x="8181" y="7637"/>
                    <a:pt x="9332" y="7325"/>
                  </a:cubicBezTo>
                  <a:cubicBezTo>
                    <a:pt x="9537" y="7262"/>
                    <a:pt x="9564" y="6968"/>
                    <a:pt x="9368" y="6870"/>
                  </a:cubicBezTo>
                  <a:cubicBezTo>
                    <a:pt x="8565" y="6495"/>
                    <a:pt x="8047" y="5683"/>
                    <a:pt x="8047" y="4800"/>
                  </a:cubicBezTo>
                  <a:cubicBezTo>
                    <a:pt x="8047" y="3533"/>
                    <a:pt x="9073" y="2507"/>
                    <a:pt x="10340" y="2507"/>
                  </a:cubicBezTo>
                  <a:close/>
                  <a:moveTo>
                    <a:pt x="6134" y="6832"/>
                  </a:moveTo>
                  <a:cubicBezTo>
                    <a:pt x="6210" y="6832"/>
                    <a:pt x="6282" y="6846"/>
                    <a:pt x="6343" y="6870"/>
                  </a:cubicBezTo>
                  <a:cubicBezTo>
                    <a:pt x="6540" y="6941"/>
                    <a:pt x="6745" y="7137"/>
                    <a:pt x="6709" y="7449"/>
                  </a:cubicBezTo>
                  <a:lnTo>
                    <a:pt x="6281" y="10001"/>
                  </a:lnTo>
                  <a:cubicBezTo>
                    <a:pt x="6272" y="10161"/>
                    <a:pt x="6343" y="10251"/>
                    <a:pt x="6513" y="10277"/>
                  </a:cubicBezTo>
                  <a:lnTo>
                    <a:pt x="9555" y="10277"/>
                  </a:lnTo>
                  <a:cubicBezTo>
                    <a:pt x="10197" y="10277"/>
                    <a:pt x="10634" y="10911"/>
                    <a:pt x="10411" y="11509"/>
                  </a:cubicBezTo>
                  <a:lnTo>
                    <a:pt x="9100" y="15032"/>
                  </a:lnTo>
                  <a:cubicBezTo>
                    <a:pt x="8966" y="15389"/>
                    <a:pt x="8627" y="15630"/>
                    <a:pt x="8244" y="15630"/>
                  </a:cubicBezTo>
                  <a:lnTo>
                    <a:pt x="2713" y="15630"/>
                  </a:lnTo>
                  <a:lnTo>
                    <a:pt x="2713" y="14925"/>
                  </a:lnTo>
                  <a:cubicBezTo>
                    <a:pt x="2713" y="14774"/>
                    <a:pt x="2594" y="14698"/>
                    <a:pt x="2476" y="14698"/>
                  </a:cubicBezTo>
                  <a:cubicBezTo>
                    <a:pt x="2358" y="14698"/>
                    <a:pt x="2240" y="14774"/>
                    <a:pt x="2240" y="14925"/>
                  </a:cubicBezTo>
                  <a:lnTo>
                    <a:pt x="2240" y="15630"/>
                  </a:lnTo>
                  <a:lnTo>
                    <a:pt x="893" y="15630"/>
                  </a:lnTo>
                  <a:cubicBezTo>
                    <a:pt x="661" y="15630"/>
                    <a:pt x="473" y="15443"/>
                    <a:pt x="473" y="15211"/>
                  </a:cubicBezTo>
                  <a:lnTo>
                    <a:pt x="473" y="11696"/>
                  </a:lnTo>
                  <a:cubicBezTo>
                    <a:pt x="473" y="11464"/>
                    <a:pt x="661" y="11286"/>
                    <a:pt x="893" y="11286"/>
                  </a:cubicBezTo>
                  <a:lnTo>
                    <a:pt x="2240" y="11286"/>
                  </a:lnTo>
                  <a:lnTo>
                    <a:pt x="2240" y="13667"/>
                  </a:lnTo>
                  <a:cubicBezTo>
                    <a:pt x="2240" y="13819"/>
                    <a:pt x="2358" y="13895"/>
                    <a:pt x="2476" y="13895"/>
                  </a:cubicBezTo>
                  <a:cubicBezTo>
                    <a:pt x="2594" y="13895"/>
                    <a:pt x="2713" y="13819"/>
                    <a:pt x="2713" y="13667"/>
                  </a:cubicBezTo>
                  <a:lnTo>
                    <a:pt x="2713" y="11107"/>
                  </a:lnTo>
                  <a:lnTo>
                    <a:pt x="5683" y="7084"/>
                  </a:lnTo>
                  <a:cubicBezTo>
                    <a:pt x="5692" y="7075"/>
                    <a:pt x="5692" y="7075"/>
                    <a:pt x="5692" y="7075"/>
                  </a:cubicBezTo>
                  <a:cubicBezTo>
                    <a:pt x="5806" y="6894"/>
                    <a:pt x="5977" y="6832"/>
                    <a:pt x="6134" y="6832"/>
                  </a:cubicBezTo>
                  <a:close/>
                  <a:moveTo>
                    <a:pt x="5594" y="0"/>
                  </a:moveTo>
                  <a:cubicBezTo>
                    <a:pt x="5032" y="0"/>
                    <a:pt x="4568" y="455"/>
                    <a:pt x="4568" y="1026"/>
                  </a:cubicBezTo>
                  <a:lnTo>
                    <a:pt x="4568" y="7780"/>
                  </a:lnTo>
                  <a:lnTo>
                    <a:pt x="2356" y="10777"/>
                  </a:lnTo>
                  <a:lnTo>
                    <a:pt x="893" y="10777"/>
                  </a:lnTo>
                  <a:cubicBezTo>
                    <a:pt x="402" y="10777"/>
                    <a:pt x="1" y="11178"/>
                    <a:pt x="1" y="11669"/>
                  </a:cubicBezTo>
                  <a:lnTo>
                    <a:pt x="1" y="15211"/>
                  </a:lnTo>
                  <a:cubicBezTo>
                    <a:pt x="1" y="15701"/>
                    <a:pt x="402" y="16103"/>
                    <a:pt x="893" y="16103"/>
                  </a:cubicBezTo>
                  <a:lnTo>
                    <a:pt x="8261" y="16103"/>
                  </a:lnTo>
                  <a:cubicBezTo>
                    <a:pt x="8841" y="16103"/>
                    <a:pt x="9359" y="15737"/>
                    <a:pt x="9564" y="15202"/>
                  </a:cubicBezTo>
                  <a:lnTo>
                    <a:pt x="10875" y="11678"/>
                  </a:lnTo>
                  <a:cubicBezTo>
                    <a:pt x="10929" y="11526"/>
                    <a:pt x="10956" y="11375"/>
                    <a:pt x="10965" y="11214"/>
                  </a:cubicBezTo>
                  <a:lnTo>
                    <a:pt x="15113" y="11214"/>
                  </a:lnTo>
                  <a:cubicBezTo>
                    <a:pt x="15675" y="11214"/>
                    <a:pt x="16139" y="10759"/>
                    <a:pt x="16139" y="10197"/>
                  </a:cubicBezTo>
                  <a:lnTo>
                    <a:pt x="16139" y="3408"/>
                  </a:lnTo>
                  <a:cubicBezTo>
                    <a:pt x="16139" y="3252"/>
                    <a:pt x="16021" y="3174"/>
                    <a:pt x="15902" y="3174"/>
                  </a:cubicBezTo>
                  <a:cubicBezTo>
                    <a:pt x="15784" y="3174"/>
                    <a:pt x="15666" y="3252"/>
                    <a:pt x="15666" y="3408"/>
                  </a:cubicBezTo>
                  <a:lnTo>
                    <a:pt x="15666" y="10599"/>
                  </a:lnTo>
                  <a:cubicBezTo>
                    <a:pt x="15666" y="10679"/>
                    <a:pt x="15595" y="10750"/>
                    <a:pt x="15514" y="10750"/>
                  </a:cubicBezTo>
                  <a:lnTo>
                    <a:pt x="14586" y="10750"/>
                  </a:lnTo>
                  <a:cubicBezTo>
                    <a:pt x="14497" y="9118"/>
                    <a:pt x="13471" y="7681"/>
                    <a:pt x="11973" y="7066"/>
                  </a:cubicBezTo>
                  <a:cubicBezTo>
                    <a:pt x="12668" y="6557"/>
                    <a:pt x="13097" y="5737"/>
                    <a:pt x="13097" y="4853"/>
                  </a:cubicBezTo>
                  <a:cubicBezTo>
                    <a:pt x="13097" y="3337"/>
                    <a:pt x="11866" y="2106"/>
                    <a:pt x="10349" y="2106"/>
                  </a:cubicBezTo>
                  <a:cubicBezTo>
                    <a:pt x="8841" y="2106"/>
                    <a:pt x="7610" y="3337"/>
                    <a:pt x="7610" y="4853"/>
                  </a:cubicBezTo>
                  <a:cubicBezTo>
                    <a:pt x="7610" y="5737"/>
                    <a:pt x="8038" y="6557"/>
                    <a:pt x="8734" y="7066"/>
                  </a:cubicBezTo>
                  <a:cubicBezTo>
                    <a:pt x="8074" y="7342"/>
                    <a:pt x="7485" y="7780"/>
                    <a:pt x="7048" y="8333"/>
                  </a:cubicBezTo>
                  <a:lnTo>
                    <a:pt x="7182" y="7530"/>
                  </a:lnTo>
                  <a:cubicBezTo>
                    <a:pt x="7182" y="7530"/>
                    <a:pt x="7182" y="7521"/>
                    <a:pt x="7182" y="7521"/>
                  </a:cubicBezTo>
                  <a:cubicBezTo>
                    <a:pt x="7244" y="7048"/>
                    <a:pt x="6977" y="6611"/>
                    <a:pt x="6513" y="6432"/>
                  </a:cubicBezTo>
                  <a:cubicBezTo>
                    <a:pt x="6389" y="6386"/>
                    <a:pt x="6263" y="6364"/>
                    <a:pt x="6139" y="6364"/>
                  </a:cubicBezTo>
                  <a:cubicBezTo>
                    <a:pt x="5808" y="6364"/>
                    <a:pt x="5497" y="6524"/>
                    <a:pt x="5309" y="6816"/>
                  </a:cubicBezTo>
                  <a:lnTo>
                    <a:pt x="5041" y="7173"/>
                  </a:lnTo>
                  <a:lnTo>
                    <a:pt x="5041" y="616"/>
                  </a:lnTo>
                  <a:cubicBezTo>
                    <a:pt x="5041" y="536"/>
                    <a:pt x="5112" y="473"/>
                    <a:pt x="5193" y="473"/>
                  </a:cubicBezTo>
                  <a:lnTo>
                    <a:pt x="15113" y="473"/>
                  </a:lnTo>
                  <a:cubicBezTo>
                    <a:pt x="15416" y="473"/>
                    <a:pt x="15666" y="723"/>
                    <a:pt x="15666" y="1026"/>
                  </a:cubicBezTo>
                  <a:lnTo>
                    <a:pt x="15666" y="1945"/>
                  </a:lnTo>
                  <a:cubicBezTo>
                    <a:pt x="15666" y="2088"/>
                    <a:pt x="15773" y="2266"/>
                    <a:pt x="15898" y="2329"/>
                  </a:cubicBezTo>
                  <a:cubicBezTo>
                    <a:pt x="15921" y="2340"/>
                    <a:pt x="15946" y="2346"/>
                    <a:pt x="15970" y="2346"/>
                  </a:cubicBezTo>
                  <a:cubicBezTo>
                    <a:pt x="16057" y="2346"/>
                    <a:pt x="16139" y="2277"/>
                    <a:pt x="16139" y="2186"/>
                  </a:cubicBezTo>
                  <a:lnTo>
                    <a:pt x="16139" y="1026"/>
                  </a:lnTo>
                  <a:cubicBezTo>
                    <a:pt x="16139" y="455"/>
                    <a:pt x="15675" y="0"/>
                    <a:pt x="15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D661A3B-2873-8042-A886-D5AA0EFDA97D}"/>
              </a:ext>
            </a:extLst>
          </p:cNvPr>
          <p:cNvSpPr/>
          <p:nvPr/>
        </p:nvSpPr>
        <p:spPr>
          <a:xfrm>
            <a:off x="1102422" y="812200"/>
            <a:ext cx="7229922" cy="91552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sz="2400">
                <a:solidFill>
                  <a:schemeClr val="accent4">
                    <a:lumMod val="10000"/>
                  </a:schemeClr>
                </a:solidFill>
                <a:latin typeface="Calibri Light" panose="020F0302020204030204" pitchFamily="34" charset="0"/>
                <a:cs typeface="Calibri Light" panose="020F0302020204030204" pitchFamily="34" charset="0"/>
              </a:rPr>
              <a:t>Các cá nhân, tổ chức sử dụng đúng đắn các quyền của mình, làm những gì mà PL cho phép làm.</a:t>
            </a:r>
          </a:p>
        </p:txBody>
      </p:sp>
      <p:sp>
        <p:nvSpPr>
          <p:cNvPr id="3" name="Google Shape;2960;p44">
            <a:extLst>
              <a:ext uri="{FF2B5EF4-FFF2-40B4-BE49-F238E27FC236}">
                <a16:creationId xmlns:a16="http://schemas.microsoft.com/office/drawing/2014/main" id="{D8390DAC-2C1C-E042-B95F-6A5CBE501BDC}"/>
              </a:ext>
            </a:extLst>
          </p:cNvPr>
          <p:cNvSpPr txBox="1">
            <a:spLocks/>
          </p:cNvSpPr>
          <p:nvPr/>
        </p:nvSpPr>
        <p:spPr>
          <a:xfrm>
            <a:off x="720000" y="239545"/>
            <a:ext cx="7704000"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Gaegu"/>
              <a:buNone/>
              <a:defRPr sz="3000" b="1" i="0" u="none" strike="noStrike" cap="none">
                <a:solidFill>
                  <a:schemeClr val="dk1"/>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800">
                <a:latin typeface="Calibri" panose="020F0502020204030204" pitchFamily="34" charset="0"/>
                <a:cs typeface="Calibri" panose="020F0502020204030204" pitchFamily="34" charset="0"/>
              </a:rPr>
              <a:t>a. SỬ DỤNG PHÁP LUẬT</a:t>
            </a:r>
          </a:p>
        </p:txBody>
      </p:sp>
      <p:sp>
        <p:nvSpPr>
          <p:cNvPr id="4" name="Rounded Rectangle 3">
            <a:extLst>
              <a:ext uri="{FF2B5EF4-FFF2-40B4-BE49-F238E27FC236}">
                <a16:creationId xmlns:a16="http://schemas.microsoft.com/office/drawing/2014/main" id="{6F78C9F3-86F3-3C46-88C4-E17A3E6521E7}"/>
              </a:ext>
            </a:extLst>
          </p:cNvPr>
          <p:cNvSpPr/>
          <p:nvPr/>
        </p:nvSpPr>
        <p:spPr>
          <a:xfrm>
            <a:off x="349321" y="1797983"/>
            <a:ext cx="4355435" cy="2722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a:solidFill>
                  <a:schemeClr val="accent4">
                    <a:lumMod val="10000"/>
                  </a:schemeClr>
                </a:solidFill>
              </a:rPr>
              <a:t>VÍ DỤ: </a:t>
            </a:r>
          </a:p>
          <a:p>
            <a:pPr algn="just"/>
            <a:endParaRPr lang="en-VN" sz="1200">
              <a:solidFill>
                <a:schemeClr val="accent4">
                  <a:lumMod val="10000"/>
                </a:schemeClr>
              </a:solidFill>
            </a:endParaRPr>
          </a:p>
          <a:p>
            <a:pPr algn="just"/>
            <a:r>
              <a:rPr lang="en-VN" sz="2000">
                <a:solidFill>
                  <a:schemeClr val="accent4">
                    <a:lumMod val="10000"/>
                  </a:schemeClr>
                </a:solidFill>
              </a:rPr>
              <a:t>- Quyền tự do kinh doanh</a:t>
            </a:r>
          </a:p>
          <a:p>
            <a:pPr algn="just"/>
            <a:endParaRPr lang="en-VN">
              <a:solidFill>
                <a:schemeClr val="accent4">
                  <a:lumMod val="10000"/>
                </a:schemeClr>
              </a:solidFill>
            </a:endParaRPr>
          </a:p>
          <a:p>
            <a:pPr algn="just"/>
            <a:r>
              <a:rPr lang="en-VN" sz="2000">
                <a:solidFill>
                  <a:schemeClr val="accent4">
                    <a:lumMod val="10000"/>
                  </a:schemeClr>
                </a:solidFill>
              </a:rPr>
              <a:t>- Quyền ĐK kết hôn khi đủ tuổi</a:t>
            </a:r>
          </a:p>
          <a:p>
            <a:pPr algn="just"/>
            <a:endParaRPr lang="en-VN">
              <a:solidFill>
                <a:schemeClr val="accent4">
                  <a:lumMod val="10000"/>
                </a:schemeClr>
              </a:solidFill>
            </a:endParaRPr>
          </a:p>
          <a:p>
            <a:pPr algn="just"/>
            <a:r>
              <a:rPr lang="en-VN" sz="2000">
                <a:solidFill>
                  <a:schemeClr val="accent4">
                    <a:lumMod val="10000"/>
                  </a:schemeClr>
                </a:solidFill>
              </a:rPr>
              <a:t>- Quyền học tập,…</a:t>
            </a:r>
          </a:p>
        </p:txBody>
      </p:sp>
      <p:pic>
        <p:nvPicPr>
          <p:cNvPr id="6" name="Picture 5" descr="Text, letter&#10;&#10;Description automatically generated">
            <a:extLst>
              <a:ext uri="{FF2B5EF4-FFF2-40B4-BE49-F238E27FC236}">
                <a16:creationId xmlns:a16="http://schemas.microsoft.com/office/drawing/2014/main" id="{E09A6E05-7D72-4943-8DEA-4810C41E5BB4}"/>
              </a:ext>
            </a:extLst>
          </p:cNvPr>
          <p:cNvPicPr>
            <a:picLocks noChangeAspect="1"/>
          </p:cNvPicPr>
          <p:nvPr/>
        </p:nvPicPr>
        <p:blipFill>
          <a:blip r:embed="rId3"/>
          <a:stretch>
            <a:fillRect/>
          </a:stretch>
        </p:blipFill>
        <p:spPr>
          <a:xfrm>
            <a:off x="5075435" y="1813299"/>
            <a:ext cx="3719244" cy="2640459"/>
          </a:xfrm>
          <a:prstGeom prst="rect">
            <a:avLst/>
          </a:prstGeom>
        </p:spPr>
      </p:pic>
      <p:sp>
        <p:nvSpPr>
          <p:cNvPr id="7" name="Rectangle 6">
            <a:extLst>
              <a:ext uri="{FF2B5EF4-FFF2-40B4-BE49-F238E27FC236}">
                <a16:creationId xmlns:a16="http://schemas.microsoft.com/office/drawing/2014/main" id="{5F91E836-5910-C74C-ADD1-1AC49A682BCE}"/>
              </a:ext>
            </a:extLst>
          </p:cNvPr>
          <p:cNvSpPr/>
          <p:nvPr/>
        </p:nvSpPr>
        <p:spPr>
          <a:xfrm>
            <a:off x="666175" y="2726780"/>
            <a:ext cx="872494" cy="34669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C03D3404-7838-D54D-97CF-35E636FC78E1}"/>
              </a:ext>
            </a:extLst>
          </p:cNvPr>
          <p:cNvSpPr/>
          <p:nvPr/>
        </p:nvSpPr>
        <p:spPr>
          <a:xfrm>
            <a:off x="666175" y="3220856"/>
            <a:ext cx="872494" cy="34669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C90C50FB-49CE-A847-8ACE-E14223AB6CBB}"/>
              </a:ext>
            </a:extLst>
          </p:cNvPr>
          <p:cNvSpPr/>
          <p:nvPr/>
        </p:nvSpPr>
        <p:spPr>
          <a:xfrm>
            <a:off x="678904" y="3730441"/>
            <a:ext cx="849491" cy="34669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10" name="Google Shape;2972;p44">
            <a:extLst>
              <a:ext uri="{FF2B5EF4-FFF2-40B4-BE49-F238E27FC236}">
                <a16:creationId xmlns:a16="http://schemas.microsoft.com/office/drawing/2014/main" id="{C589296C-B421-2B4E-B55E-12491D9846AC}"/>
              </a:ext>
            </a:extLst>
          </p:cNvPr>
          <p:cNvCxnSpPr>
            <a:cxnSpLocks/>
          </p:cNvCxnSpPr>
          <p:nvPr/>
        </p:nvCxnSpPr>
        <p:spPr>
          <a:xfrm rot="5400000" flipH="1" flipV="1">
            <a:off x="1564598" y="1863247"/>
            <a:ext cx="736621" cy="960384"/>
          </a:xfrm>
          <a:prstGeom prst="curvedConnector2">
            <a:avLst/>
          </a:prstGeom>
          <a:noFill/>
          <a:ln w="19050" cap="flat" cmpd="sng">
            <a:solidFill>
              <a:schemeClr val="accent2">
                <a:lumMod val="10000"/>
              </a:schemeClr>
            </a:solidFill>
            <a:prstDash val="solid"/>
            <a:round/>
            <a:headEnd type="none" w="med" len="med"/>
            <a:tailEnd type="oval" w="med" len="med"/>
          </a:ln>
        </p:spPr>
      </p:cxnSp>
      <p:sp>
        <p:nvSpPr>
          <p:cNvPr id="13" name="Rectangle 12">
            <a:extLst>
              <a:ext uri="{FF2B5EF4-FFF2-40B4-BE49-F238E27FC236}">
                <a16:creationId xmlns:a16="http://schemas.microsoft.com/office/drawing/2014/main" id="{0CC03C91-0D2A-564F-B5C3-E9E800997717}"/>
              </a:ext>
            </a:extLst>
          </p:cNvPr>
          <p:cNvSpPr/>
          <p:nvPr/>
        </p:nvSpPr>
        <p:spPr>
          <a:xfrm>
            <a:off x="2489852" y="1880176"/>
            <a:ext cx="1753375" cy="486094"/>
          </a:xfrm>
          <a:prstGeom prst="rect">
            <a:avLst/>
          </a:prstGeom>
          <a:solidFill>
            <a:schemeClr val="accent2">
              <a:lumMod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600">
                <a:solidFill>
                  <a:schemeClr val="tx2"/>
                </a:solidFill>
              </a:rPr>
              <a:t>KHÔNG VPPL</a:t>
            </a:r>
          </a:p>
        </p:txBody>
      </p:sp>
      <p:sp>
        <p:nvSpPr>
          <p:cNvPr id="32" name="Arc 31">
            <a:extLst>
              <a:ext uri="{FF2B5EF4-FFF2-40B4-BE49-F238E27FC236}">
                <a16:creationId xmlns:a16="http://schemas.microsoft.com/office/drawing/2014/main" id="{E795AAAB-2B45-4541-8492-5F13D48BAF06}"/>
              </a:ext>
            </a:extLst>
          </p:cNvPr>
          <p:cNvSpPr/>
          <p:nvPr/>
        </p:nvSpPr>
        <p:spPr>
          <a:xfrm flipH="1" flipV="1">
            <a:off x="1528394" y="3687212"/>
            <a:ext cx="2098383" cy="658759"/>
          </a:xfrm>
          <a:prstGeom prst="arc">
            <a:avLst/>
          </a:prstGeom>
          <a:ln w="19050">
            <a:solidFill>
              <a:schemeClr val="accent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sp>
        <p:nvSpPr>
          <p:cNvPr id="34" name="Rectangle 33">
            <a:extLst>
              <a:ext uri="{FF2B5EF4-FFF2-40B4-BE49-F238E27FC236}">
                <a16:creationId xmlns:a16="http://schemas.microsoft.com/office/drawing/2014/main" id="{46636637-796C-F448-9F83-C7D01BF8AEBC}"/>
              </a:ext>
            </a:extLst>
          </p:cNvPr>
          <p:cNvSpPr/>
          <p:nvPr/>
        </p:nvSpPr>
        <p:spPr>
          <a:xfrm>
            <a:off x="2546763" y="4032276"/>
            <a:ext cx="1860851" cy="493770"/>
          </a:xfrm>
          <a:prstGeom prst="rect">
            <a:avLst/>
          </a:prstGeom>
          <a:solidFill>
            <a:schemeClr val="accent2">
              <a:lumMod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a:solidFill>
                  <a:schemeClr val="tx2"/>
                </a:solidFill>
              </a:rPr>
              <a:t>CÓ THỂ LÀM HOẶC KHÔNG LÀM</a:t>
            </a:r>
          </a:p>
        </p:txBody>
      </p:sp>
      <p:sp>
        <p:nvSpPr>
          <p:cNvPr id="49" name="U-Turn Arrow 48">
            <a:extLst>
              <a:ext uri="{FF2B5EF4-FFF2-40B4-BE49-F238E27FC236}">
                <a16:creationId xmlns:a16="http://schemas.microsoft.com/office/drawing/2014/main" id="{13E2A51E-7B05-954A-B74A-65A1FA46FDB7}"/>
              </a:ext>
            </a:extLst>
          </p:cNvPr>
          <p:cNvSpPr/>
          <p:nvPr/>
        </p:nvSpPr>
        <p:spPr>
          <a:xfrm rot="5400000" flipH="1">
            <a:off x="3464035" y="2777801"/>
            <a:ext cx="2284394" cy="872494"/>
          </a:xfrm>
          <a:prstGeom prst="uturnArrow">
            <a:avLst>
              <a:gd name="adj1" fmla="val 0"/>
              <a:gd name="adj2" fmla="val 5688"/>
              <a:gd name="adj3" fmla="val 0"/>
              <a:gd name="adj4" fmla="val 43750"/>
              <a:gd name="adj5" fmla="val 100000"/>
            </a:avLst>
          </a:prstGeom>
          <a:ln>
            <a:solidFill>
              <a:schemeClr val="accent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extLst>
      <p:ext uri="{BB962C8B-B14F-4D97-AF65-F5344CB8AC3E}">
        <p14:creationId xmlns:p14="http://schemas.microsoft.com/office/powerpoint/2010/main" val="411530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heckerboard(across)">
                                      <p:cBhvr>
                                        <p:cTn id="33" dur="500"/>
                                        <p:tgtEl>
                                          <p:spTgt spid="10"/>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strips(downLeft)">
                                      <p:cBhvr>
                                        <p:cTn id="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9" grpId="0" animBg="1"/>
      <p:bldP spid="13" grpId="0" animBg="1"/>
      <p:bldP spid="32" grpId="0" animBg="1"/>
      <p:bldP spid="34"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D661A3B-2873-8042-A886-D5AA0EFDA97D}"/>
              </a:ext>
            </a:extLst>
          </p:cNvPr>
          <p:cNvSpPr/>
          <p:nvPr/>
        </p:nvSpPr>
        <p:spPr>
          <a:xfrm>
            <a:off x="678904" y="1017680"/>
            <a:ext cx="8061950" cy="91552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sz="2400">
                <a:solidFill>
                  <a:schemeClr val="accent2">
                    <a:lumMod val="10000"/>
                  </a:schemeClr>
                </a:solidFill>
                <a:latin typeface="Calibri Light" panose="020F0302020204030204" pitchFamily="34" charset="0"/>
                <a:cs typeface="Calibri Light" panose="020F0302020204030204" pitchFamily="34" charset="0"/>
              </a:rPr>
              <a:t>Các cá nhân, tổ chức thực hiện đầy đủ những nghĩa vụ của mình, chủ động làm những gì mà PL quy định phải làm.</a:t>
            </a:r>
          </a:p>
        </p:txBody>
      </p:sp>
      <p:sp>
        <p:nvSpPr>
          <p:cNvPr id="3" name="Google Shape;2960;p44">
            <a:extLst>
              <a:ext uri="{FF2B5EF4-FFF2-40B4-BE49-F238E27FC236}">
                <a16:creationId xmlns:a16="http://schemas.microsoft.com/office/drawing/2014/main" id="{D8390DAC-2C1C-E042-B95F-6A5CBE501BDC}"/>
              </a:ext>
            </a:extLst>
          </p:cNvPr>
          <p:cNvSpPr txBox="1">
            <a:spLocks/>
          </p:cNvSpPr>
          <p:nvPr/>
        </p:nvSpPr>
        <p:spPr>
          <a:xfrm>
            <a:off x="720000" y="445025"/>
            <a:ext cx="7704000"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Gaegu"/>
              <a:buNone/>
              <a:defRPr sz="3000" b="1" i="0" u="none" strike="noStrike" cap="none">
                <a:solidFill>
                  <a:schemeClr val="dk1"/>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800">
                <a:latin typeface="Calibri" panose="020F0502020204030204" pitchFamily="34" charset="0"/>
                <a:cs typeface="Calibri" panose="020F0502020204030204" pitchFamily="34" charset="0"/>
              </a:rPr>
              <a:t>b. THI HÀNH PHÁP LUẬT</a:t>
            </a:r>
          </a:p>
        </p:txBody>
      </p:sp>
      <p:sp>
        <p:nvSpPr>
          <p:cNvPr id="4" name="Rounded Rectangle 3">
            <a:extLst>
              <a:ext uri="{FF2B5EF4-FFF2-40B4-BE49-F238E27FC236}">
                <a16:creationId xmlns:a16="http://schemas.microsoft.com/office/drawing/2014/main" id="{6F78C9F3-86F3-3C46-88C4-E17A3E6521E7}"/>
              </a:ext>
            </a:extLst>
          </p:cNvPr>
          <p:cNvSpPr/>
          <p:nvPr/>
        </p:nvSpPr>
        <p:spPr>
          <a:xfrm>
            <a:off x="349321" y="2003463"/>
            <a:ext cx="4355435" cy="2722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a:solidFill>
                  <a:schemeClr val="accent4">
                    <a:lumMod val="10000"/>
                  </a:schemeClr>
                </a:solidFill>
              </a:rPr>
              <a:t>VÍ DỤ: </a:t>
            </a:r>
          </a:p>
          <a:p>
            <a:pPr algn="just"/>
            <a:endParaRPr lang="en-VN" sz="1200">
              <a:solidFill>
                <a:schemeClr val="accent4">
                  <a:lumMod val="10000"/>
                </a:schemeClr>
              </a:solidFill>
            </a:endParaRPr>
          </a:p>
          <a:p>
            <a:pPr algn="just"/>
            <a:r>
              <a:rPr lang="en-VN" sz="2000">
                <a:solidFill>
                  <a:schemeClr val="accent4">
                    <a:lumMod val="10000"/>
                  </a:schemeClr>
                </a:solidFill>
              </a:rPr>
              <a:t>- Nghĩa vụ đóng thuế</a:t>
            </a:r>
          </a:p>
          <a:p>
            <a:pPr algn="just"/>
            <a:endParaRPr lang="en-VN">
              <a:solidFill>
                <a:schemeClr val="accent4">
                  <a:lumMod val="10000"/>
                </a:schemeClr>
              </a:solidFill>
            </a:endParaRPr>
          </a:p>
          <a:p>
            <a:pPr algn="just"/>
            <a:r>
              <a:rPr lang="en-VN" sz="2000">
                <a:solidFill>
                  <a:schemeClr val="accent4">
                    <a:lumMod val="10000"/>
                  </a:schemeClr>
                </a:solidFill>
              </a:rPr>
              <a:t>- Nghĩa vụ quân sự</a:t>
            </a:r>
            <a:endParaRPr lang="en-VN">
              <a:solidFill>
                <a:schemeClr val="accent4">
                  <a:lumMod val="10000"/>
                </a:schemeClr>
              </a:solidFill>
            </a:endParaRPr>
          </a:p>
          <a:p>
            <a:pPr algn="just"/>
            <a:endParaRPr lang="en-VN" sz="2000">
              <a:solidFill>
                <a:schemeClr val="accent4">
                  <a:lumMod val="10000"/>
                </a:schemeClr>
              </a:solidFill>
            </a:endParaRPr>
          </a:p>
        </p:txBody>
      </p:sp>
      <p:sp>
        <p:nvSpPr>
          <p:cNvPr id="7" name="Rectangle 6">
            <a:extLst>
              <a:ext uri="{FF2B5EF4-FFF2-40B4-BE49-F238E27FC236}">
                <a16:creationId xmlns:a16="http://schemas.microsoft.com/office/drawing/2014/main" id="{5F91E836-5910-C74C-ADD1-1AC49A682BCE}"/>
              </a:ext>
            </a:extLst>
          </p:cNvPr>
          <p:cNvSpPr/>
          <p:nvPr/>
        </p:nvSpPr>
        <p:spPr>
          <a:xfrm>
            <a:off x="719999" y="3044514"/>
            <a:ext cx="1089135" cy="34669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C03D3404-7838-D54D-97CF-35E636FC78E1}"/>
              </a:ext>
            </a:extLst>
          </p:cNvPr>
          <p:cNvSpPr/>
          <p:nvPr/>
        </p:nvSpPr>
        <p:spPr>
          <a:xfrm>
            <a:off x="725166" y="3524656"/>
            <a:ext cx="1083967" cy="34669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10" name="Google Shape;2972;p44">
            <a:extLst>
              <a:ext uri="{FF2B5EF4-FFF2-40B4-BE49-F238E27FC236}">
                <a16:creationId xmlns:a16="http://schemas.microsoft.com/office/drawing/2014/main" id="{C589296C-B421-2B4E-B55E-12491D9846AC}"/>
              </a:ext>
            </a:extLst>
          </p:cNvPr>
          <p:cNvCxnSpPr>
            <a:cxnSpLocks/>
          </p:cNvCxnSpPr>
          <p:nvPr/>
        </p:nvCxnSpPr>
        <p:spPr>
          <a:xfrm rot="5400000" flipH="1" flipV="1">
            <a:off x="1564598" y="2068727"/>
            <a:ext cx="736621" cy="960384"/>
          </a:xfrm>
          <a:prstGeom prst="curvedConnector2">
            <a:avLst/>
          </a:prstGeom>
          <a:noFill/>
          <a:ln w="19050" cap="flat" cmpd="sng">
            <a:solidFill>
              <a:schemeClr val="accent2">
                <a:lumMod val="10000"/>
              </a:schemeClr>
            </a:solidFill>
            <a:prstDash val="solid"/>
            <a:round/>
            <a:headEnd type="none" w="med" len="med"/>
            <a:tailEnd type="oval" w="med" len="med"/>
          </a:ln>
        </p:spPr>
      </p:cxnSp>
      <p:sp>
        <p:nvSpPr>
          <p:cNvPr id="13" name="Rectangle 12">
            <a:extLst>
              <a:ext uri="{FF2B5EF4-FFF2-40B4-BE49-F238E27FC236}">
                <a16:creationId xmlns:a16="http://schemas.microsoft.com/office/drawing/2014/main" id="{0CC03C91-0D2A-564F-B5C3-E9E800997717}"/>
              </a:ext>
            </a:extLst>
          </p:cNvPr>
          <p:cNvSpPr/>
          <p:nvPr/>
        </p:nvSpPr>
        <p:spPr>
          <a:xfrm>
            <a:off x="2527038" y="1933202"/>
            <a:ext cx="1747851" cy="647712"/>
          </a:xfrm>
          <a:prstGeom prst="rect">
            <a:avLst/>
          </a:prstGeom>
          <a:solidFill>
            <a:schemeClr val="accent2">
              <a:lumMod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600">
                <a:solidFill>
                  <a:schemeClr val="tx2"/>
                </a:solidFill>
              </a:rPr>
              <a:t>BẮT BUỘC PHẢI LÀM</a:t>
            </a:r>
          </a:p>
        </p:txBody>
      </p:sp>
      <p:sp>
        <p:nvSpPr>
          <p:cNvPr id="11" name="Arc 10">
            <a:extLst>
              <a:ext uri="{FF2B5EF4-FFF2-40B4-BE49-F238E27FC236}">
                <a16:creationId xmlns:a16="http://schemas.microsoft.com/office/drawing/2014/main" id="{1D4586DA-44BF-D94E-92B0-7E7869EB0A84}"/>
              </a:ext>
            </a:extLst>
          </p:cNvPr>
          <p:cNvSpPr/>
          <p:nvPr/>
        </p:nvSpPr>
        <p:spPr>
          <a:xfrm flipH="1" flipV="1">
            <a:off x="1508730" y="3628219"/>
            <a:ext cx="2098383" cy="658759"/>
          </a:xfrm>
          <a:prstGeom prst="arc">
            <a:avLst/>
          </a:prstGeom>
          <a:ln w="19050">
            <a:solidFill>
              <a:schemeClr val="accent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sp>
        <p:nvSpPr>
          <p:cNvPr id="12" name="Rectangle 11">
            <a:extLst>
              <a:ext uri="{FF2B5EF4-FFF2-40B4-BE49-F238E27FC236}">
                <a16:creationId xmlns:a16="http://schemas.microsoft.com/office/drawing/2014/main" id="{E6BA9035-5D86-414E-A081-AF5E7A3D08CA}"/>
              </a:ext>
            </a:extLst>
          </p:cNvPr>
          <p:cNvSpPr/>
          <p:nvPr/>
        </p:nvSpPr>
        <p:spPr>
          <a:xfrm>
            <a:off x="2557921" y="3957598"/>
            <a:ext cx="2098383" cy="823093"/>
          </a:xfrm>
          <a:prstGeom prst="rect">
            <a:avLst/>
          </a:prstGeom>
          <a:solidFill>
            <a:schemeClr val="accent2">
              <a:lumMod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a:solidFill>
                  <a:schemeClr val="tx2"/>
                </a:solidFill>
              </a:rPr>
              <a:t>NẾU KHÔNG LÀM THÌ SẼ BỊ XỬ LÝ THEO QUY ĐỊNH CỦA PL</a:t>
            </a:r>
          </a:p>
        </p:txBody>
      </p:sp>
      <p:pic>
        <p:nvPicPr>
          <p:cNvPr id="14" name="Picture 13" descr="A group of people in military uniforms&#10;&#10;Description automatically generated with medium confidence">
            <a:extLst>
              <a:ext uri="{FF2B5EF4-FFF2-40B4-BE49-F238E27FC236}">
                <a16:creationId xmlns:a16="http://schemas.microsoft.com/office/drawing/2014/main" id="{B5008FA7-9D28-7E4F-B749-FD46FFD559AD}"/>
              </a:ext>
            </a:extLst>
          </p:cNvPr>
          <p:cNvPicPr>
            <a:picLocks noChangeAspect="1"/>
          </p:cNvPicPr>
          <p:nvPr/>
        </p:nvPicPr>
        <p:blipFill>
          <a:blip r:embed="rId3"/>
          <a:stretch>
            <a:fillRect/>
          </a:stretch>
        </p:blipFill>
        <p:spPr>
          <a:xfrm>
            <a:off x="5036106" y="2288915"/>
            <a:ext cx="3858013" cy="2204579"/>
          </a:xfrm>
          <a:prstGeom prst="rect">
            <a:avLst/>
          </a:prstGeom>
        </p:spPr>
      </p:pic>
    </p:spTree>
    <p:extLst>
      <p:ext uri="{BB962C8B-B14F-4D97-AF65-F5344CB8AC3E}">
        <p14:creationId xmlns:p14="http://schemas.microsoft.com/office/powerpoint/2010/main" val="408126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13"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D661A3B-2873-8042-A886-D5AA0EFDA97D}"/>
              </a:ext>
            </a:extLst>
          </p:cNvPr>
          <p:cNvSpPr/>
          <p:nvPr/>
        </p:nvSpPr>
        <p:spPr>
          <a:xfrm>
            <a:off x="678904" y="1017680"/>
            <a:ext cx="8061950" cy="91552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sz="2400">
                <a:solidFill>
                  <a:schemeClr val="accent4">
                    <a:lumMod val="10000"/>
                  </a:schemeClr>
                </a:solidFill>
                <a:latin typeface="Calibri Light" panose="020F0302020204030204" pitchFamily="34" charset="0"/>
                <a:cs typeface="Calibri Light" panose="020F0302020204030204" pitchFamily="34" charset="0"/>
              </a:rPr>
              <a:t>Các cá nhân, tổ chức kiềm chế, không làm những điều mà PL cấm làm.</a:t>
            </a:r>
          </a:p>
        </p:txBody>
      </p:sp>
      <p:sp>
        <p:nvSpPr>
          <p:cNvPr id="3" name="Google Shape;2960;p44">
            <a:extLst>
              <a:ext uri="{FF2B5EF4-FFF2-40B4-BE49-F238E27FC236}">
                <a16:creationId xmlns:a16="http://schemas.microsoft.com/office/drawing/2014/main" id="{D8390DAC-2C1C-E042-B95F-6A5CBE501BDC}"/>
              </a:ext>
            </a:extLst>
          </p:cNvPr>
          <p:cNvSpPr txBox="1">
            <a:spLocks/>
          </p:cNvSpPr>
          <p:nvPr/>
        </p:nvSpPr>
        <p:spPr>
          <a:xfrm>
            <a:off x="720000" y="445025"/>
            <a:ext cx="7704000"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Gaegu"/>
              <a:buNone/>
              <a:defRPr sz="3000" b="1" i="0" u="none" strike="noStrike" cap="none">
                <a:solidFill>
                  <a:schemeClr val="dk1"/>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800">
                <a:latin typeface="Calibri" panose="020F0502020204030204" pitchFamily="34" charset="0"/>
                <a:cs typeface="Calibri" panose="020F0502020204030204" pitchFamily="34" charset="0"/>
              </a:rPr>
              <a:t>c. TUÂN THỦ PHÁP LUẬT</a:t>
            </a:r>
          </a:p>
        </p:txBody>
      </p:sp>
      <p:sp>
        <p:nvSpPr>
          <p:cNvPr id="4" name="Rounded Rectangle 3">
            <a:extLst>
              <a:ext uri="{FF2B5EF4-FFF2-40B4-BE49-F238E27FC236}">
                <a16:creationId xmlns:a16="http://schemas.microsoft.com/office/drawing/2014/main" id="{6F78C9F3-86F3-3C46-88C4-E17A3E6521E7}"/>
              </a:ext>
            </a:extLst>
          </p:cNvPr>
          <p:cNvSpPr/>
          <p:nvPr/>
        </p:nvSpPr>
        <p:spPr>
          <a:xfrm>
            <a:off x="349321" y="2003463"/>
            <a:ext cx="4355435" cy="2722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000">
                <a:solidFill>
                  <a:schemeClr val="accent4">
                    <a:lumMod val="10000"/>
                  </a:schemeClr>
                </a:solidFill>
              </a:rPr>
              <a:t>VÍ DỤ: </a:t>
            </a:r>
          </a:p>
          <a:p>
            <a:pPr algn="just"/>
            <a:endParaRPr lang="en-VN" sz="1200">
              <a:solidFill>
                <a:schemeClr val="accent4">
                  <a:lumMod val="10000"/>
                </a:schemeClr>
              </a:solidFill>
            </a:endParaRPr>
          </a:p>
          <a:p>
            <a:pPr algn="just"/>
            <a:r>
              <a:rPr lang="en-VN" sz="2000">
                <a:solidFill>
                  <a:schemeClr val="accent4">
                    <a:lumMod val="10000"/>
                  </a:schemeClr>
                </a:solidFill>
              </a:rPr>
              <a:t>- Không buôn bán ma tuý</a:t>
            </a:r>
          </a:p>
          <a:p>
            <a:pPr algn="just"/>
            <a:endParaRPr lang="en-VN">
              <a:solidFill>
                <a:schemeClr val="accent4">
                  <a:lumMod val="10000"/>
                </a:schemeClr>
              </a:solidFill>
            </a:endParaRPr>
          </a:p>
          <a:p>
            <a:pPr algn="just"/>
            <a:r>
              <a:rPr lang="en-VN" sz="2000">
                <a:solidFill>
                  <a:schemeClr val="accent4">
                    <a:lumMod val="10000"/>
                  </a:schemeClr>
                </a:solidFill>
              </a:rPr>
              <a:t>- Không chở 3 và dàn hàng ngang</a:t>
            </a:r>
            <a:endParaRPr lang="en-VN">
              <a:solidFill>
                <a:schemeClr val="accent4">
                  <a:lumMod val="10000"/>
                </a:schemeClr>
              </a:solidFill>
            </a:endParaRPr>
          </a:p>
          <a:p>
            <a:pPr algn="just"/>
            <a:endParaRPr lang="en-VN" sz="2000">
              <a:solidFill>
                <a:schemeClr val="accent4">
                  <a:lumMod val="10000"/>
                </a:schemeClr>
              </a:solidFill>
            </a:endParaRPr>
          </a:p>
        </p:txBody>
      </p:sp>
      <p:sp>
        <p:nvSpPr>
          <p:cNvPr id="7" name="Rectangle 6">
            <a:extLst>
              <a:ext uri="{FF2B5EF4-FFF2-40B4-BE49-F238E27FC236}">
                <a16:creationId xmlns:a16="http://schemas.microsoft.com/office/drawing/2014/main" id="{5F91E836-5910-C74C-ADD1-1AC49A682BCE}"/>
              </a:ext>
            </a:extLst>
          </p:cNvPr>
          <p:cNvSpPr/>
          <p:nvPr/>
        </p:nvSpPr>
        <p:spPr>
          <a:xfrm>
            <a:off x="719999" y="3044514"/>
            <a:ext cx="788731" cy="34669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C03D3404-7838-D54D-97CF-35E636FC78E1}"/>
              </a:ext>
            </a:extLst>
          </p:cNvPr>
          <p:cNvSpPr/>
          <p:nvPr/>
        </p:nvSpPr>
        <p:spPr>
          <a:xfrm>
            <a:off x="725167" y="3524656"/>
            <a:ext cx="783564" cy="34669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10" name="Google Shape;2972;p44">
            <a:extLst>
              <a:ext uri="{FF2B5EF4-FFF2-40B4-BE49-F238E27FC236}">
                <a16:creationId xmlns:a16="http://schemas.microsoft.com/office/drawing/2014/main" id="{C589296C-B421-2B4E-B55E-12491D9846AC}"/>
              </a:ext>
            </a:extLst>
          </p:cNvPr>
          <p:cNvCxnSpPr>
            <a:cxnSpLocks/>
          </p:cNvCxnSpPr>
          <p:nvPr/>
        </p:nvCxnSpPr>
        <p:spPr>
          <a:xfrm rot="5400000" flipH="1" flipV="1">
            <a:off x="1564598" y="2068727"/>
            <a:ext cx="736621" cy="960384"/>
          </a:xfrm>
          <a:prstGeom prst="curvedConnector2">
            <a:avLst/>
          </a:prstGeom>
          <a:noFill/>
          <a:ln w="19050" cap="flat" cmpd="sng">
            <a:solidFill>
              <a:schemeClr val="accent2">
                <a:lumMod val="10000"/>
              </a:schemeClr>
            </a:solidFill>
            <a:prstDash val="solid"/>
            <a:round/>
            <a:headEnd type="none" w="med" len="med"/>
            <a:tailEnd type="oval" w="med" len="med"/>
          </a:ln>
        </p:spPr>
      </p:cxnSp>
      <p:sp>
        <p:nvSpPr>
          <p:cNvPr id="13" name="Rectangle 12">
            <a:extLst>
              <a:ext uri="{FF2B5EF4-FFF2-40B4-BE49-F238E27FC236}">
                <a16:creationId xmlns:a16="http://schemas.microsoft.com/office/drawing/2014/main" id="{0CC03C91-0D2A-564F-B5C3-E9E800997717}"/>
              </a:ext>
            </a:extLst>
          </p:cNvPr>
          <p:cNvSpPr/>
          <p:nvPr/>
        </p:nvSpPr>
        <p:spPr>
          <a:xfrm>
            <a:off x="2527038" y="1933201"/>
            <a:ext cx="2129266" cy="736621"/>
          </a:xfrm>
          <a:prstGeom prst="rect">
            <a:avLst/>
          </a:prstGeom>
          <a:solidFill>
            <a:schemeClr val="accent2">
              <a:lumMod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600">
                <a:solidFill>
                  <a:schemeClr val="tx2"/>
                </a:solidFill>
              </a:rPr>
              <a:t>KHÔNG LÀM NHỮNG GÌ PL CẤM</a:t>
            </a:r>
          </a:p>
        </p:txBody>
      </p:sp>
      <p:sp>
        <p:nvSpPr>
          <p:cNvPr id="11" name="Arc 10">
            <a:extLst>
              <a:ext uri="{FF2B5EF4-FFF2-40B4-BE49-F238E27FC236}">
                <a16:creationId xmlns:a16="http://schemas.microsoft.com/office/drawing/2014/main" id="{1D4586DA-44BF-D94E-92B0-7E7869EB0A84}"/>
              </a:ext>
            </a:extLst>
          </p:cNvPr>
          <p:cNvSpPr/>
          <p:nvPr/>
        </p:nvSpPr>
        <p:spPr>
          <a:xfrm flipH="1" flipV="1">
            <a:off x="1508730" y="3628219"/>
            <a:ext cx="2098383" cy="658759"/>
          </a:xfrm>
          <a:prstGeom prst="arc">
            <a:avLst/>
          </a:prstGeom>
          <a:ln w="19050">
            <a:solidFill>
              <a:schemeClr val="accent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sp>
        <p:nvSpPr>
          <p:cNvPr id="12" name="Rectangle 11">
            <a:extLst>
              <a:ext uri="{FF2B5EF4-FFF2-40B4-BE49-F238E27FC236}">
                <a16:creationId xmlns:a16="http://schemas.microsoft.com/office/drawing/2014/main" id="{E6BA9035-5D86-414E-A081-AF5E7A3D08CA}"/>
              </a:ext>
            </a:extLst>
          </p:cNvPr>
          <p:cNvSpPr/>
          <p:nvPr/>
        </p:nvSpPr>
        <p:spPr>
          <a:xfrm>
            <a:off x="2557921" y="3871348"/>
            <a:ext cx="2098383" cy="909344"/>
          </a:xfrm>
          <a:prstGeom prst="rect">
            <a:avLst/>
          </a:prstGeom>
          <a:solidFill>
            <a:schemeClr val="accent2">
              <a:lumMod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a:solidFill>
                  <a:schemeClr val="tx2"/>
                </a:solidFill>
              </a:rPr>
              <a:t>NẾU LÀM NHỮNG ĐIỀU CẤM THÌ SẼ BỊ XỬ LÝ THEO QUY ĐỊNH CỦA PL</a:t>
            </a:r>
          </a:p>
        </p:txBody>
      </p:sp>
      <p:pic>
        <p:nvPicPr>
          <p:cNvPr id="6" name="Picture 5" descr="A group of people riding motorcycles&#10;&#10;Description automatically generated with medium confidence">
            <a:extLst>
              <a:ext uri="{FF2B5EF4-FFF2-40B4-BE49-F238E27FC236}">
                <a16:creationId xmlns:a16="http://schemas.microsoft.com/office/drawing/2014/main" id="{FBF4B994-1E5E-E244-AC3C-32DFEF4E3FA5}"/>
              </a:ext>
            </a:extLst>
          </p:cNvPr>
          <p:cNvPicPr>
            <a:picLocks noChangeAspect="1"/>
          </p:cNvPicPr>
          <p:nvPr/>
        </p:nvPicPr>
        <p:blipFill>
          <a:blip r:embed="rId3"/>
          <a:stretch>
            <a:fillRect/>
          </a:stretch>
        </p:blipFill>
        <p:spPr>
          <a:xfrm>
            <a:off x="5082792" y="2180608"/>
            <a:ext cx="3132137" cy="2314249"/>
          </a:xfrm>
          <a:prstGeom prst="rect">
            <a:avLst/>
          </a:prstGeom>
        </p:spPr>
      </p:pic>
      <p:sp>
        <p:nvSpPr>
          <p:cNvPr id="9" name="Cross 8">
            <a:extLst>
              <a:ext uri="{FF2B5EF4-FFF2-40B4-BE49-F238E27FC236}">
                <a16:creationId xmlns:a16="http://schemas.microsoft.com/office/drawing/2014/main" id="{97388C3B-943A-C143-8732-EF58536C8C09}"/>
              </a:ext>
            </a:extLst>
          </p:cNvPr>
          <p:cNvSpPr/>
          <p:nvPr/>
        </p:nvSpPr>
        <p:spPr>
          <a:xfrm rot="2660236">
            <a:off x="6304778" y="2774846"/>
            <a:ext cx="914400" cy="914400"/>
          </a:xfrm>
          <a:prstGeom prst="plus">
            <a:avLst>
              <a:gd name="adj" fmla="val 4648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45173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heckerboard(across)">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13" grpId="0" animBg="1"/>
      <p:bldP spid="11" grpId="0" animBg="1"/>
      <p:bldP spid="12" grpId="0" animBg="1"/>
      <p:bldP spid="9" grpId="0" animBg="1"/>
    </p:bldLst>
  </p:timing>
</p:sld>
</file>

<file path=ppt/theme/theme1.xml><?xml version="1.0" encoding="utf-8"?>
<a:theme xmlns:a="http://schemas.openxmlformats.org/drawingml/2006/main" name="Kawaii Interface for Marketing by Slidesgo">
  <a:themeElements>
    <a:clrScheme name="Simple Light">
      <a:dk1>
        <a:srgbClr val="C37254"/>
      </a:dk1>
      <a:lt1>
        <a:srgbClr val="FFD5B6"/>
      </a:lt1>
      <a:dk2>
        <a:srgbClr val="4B553A"/>
      </a:dk2>
      <a:lt2>
        <a:srgbClr val="FFFFFF"/>
      </a:lt2>
      <a:accent1>
        <a:srgbClr val="D3A081"/>
      </a:accent1>
      <a:accent2>
        <a:srgbClr val="FFEDE1"/>
      </a:accent2>
      <a:accent3>
        <a:srgbClr val="DB6551"/>
      </a:accent3>
      <a:accent4>
        <a:srgbClr val="EEC9B7"/>
      </a:accent4>
      <a:accent5>
        <a:srgbClr val="D5C5B5"/>
      </a:accent5>
      <a:accent6>
        <a:srgbClr val="E9AA9A"/>
      </a:accent6>
      <a:hlink>
        <a:srgbClr val="4B5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TotalTime>
  <Words>2262</Words>
  <Application>Microsoft Macintosh PowerPoint</Application>
  <PresentationFormat>On-screen Show (16:9)</PresentationFormat>
  <Paragraphs>197</Paragraphs>
  <Slides>32</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Varela Round</vt:lpstr>
      <vt:lpstr>Open Sans</vt:lpstr>
      <vt:lpstr>Calibri</vt:lpstr>
      <vt:lpstr>Arial</vt:lpstr>
      <vt:lpstr>Open Sans Light</vt:lpstr>
      <vt:lpstr>Calibri Light</vt:lpstr>
      <vt:lpstr>Gaegu;300</vt:lpstr>
      <vt:lpstr>Roboto Condensed Light</vt:lpstr>
      <vt:lpstr>Gaegu</vt:lpstr>
      <vt:lpstr>Kawaii Interface for Marketing by Slidesgo</vt:lpstr>
      <vt:lpstr>BÀI 2  THỰC HIỆN  PHÁP LUẬT</vt:lpstr>
      <vt:lpstr>NỘI DUNG BÀI HỌC</vt:lpstr>
      <vt:lpstr>PowerPoint Presentation</vt:lpstr>
      <vt:lpstr>KHÁI NIỆM, CÁC HÌNH THỨC  THỰC HIỆN PHÁP LUẬT.</vt:lpstr>
      <vt:lpstr>1. KHÁI NIỆM </vt:lpstr>
      <vt:lpstr>2. CÁC HÌNH THỨC THỰC HIỆN PHÁP LUẬT</vt:lpstr>
      <vt:lpstr>PowerPoint Presentation</vt:lpstr>
      <vt:lpstr>PowerPoint Presentation</vt:lpstr>
      <vt:lpstr>PowerPoint Presentation</vt:lpstr>
      <vt:lpstr>PowerPoint Presentation</vt:lpstr>
      <vt:lpstr>2. CÁC HÌNH THỨC THỰC HIỆN PHÁP LUẬT</vt:lpstr>
      <vt:lpstr>VI PHẠM PHÁP LUẬT VÀ TRÁCH NHIỆM PHÁP LÝ</vt:lpstr>
      <vt:lpstr>II. VI PHẠM PHÁP LUẬT VÀ TRÁCH NHIỆM PHÁP LÝ</vt:lpstr>
      <vt:lpstr>b. DẤU HIỆU VI PHẠM PHÁP LUẬT</vt:lpstr>
      <vt:lpstr>II. VI PHẠM PHÁP LUẬT VÀ TRÁCH NHIỆM PHÁP LÝ</vt:lpstr>
      <vt:lpstr>b. MỤC ĐÍCH CỦA TRÁCH NHIỆM PHÁP LÝ</vt:lpstr>
      <vt:lpstr>3. CÁC LOẠI VI PHẠM PHÁP LUẬT VÀ TRÁCH NHIỆM PHÁP LÝ</vt:lpstr>
      <vt:lpstr>a. VPPL HÌNH SỰ</vt:lpstr>
      <vt:lpstr>TNPL: Người phạm tội phải chịu TN hình sự theo quyết định của Toà án. </vt:lpstr>
      <vt:lpstr>PowerPoint Presentation</vt:lpstr>
      <vt:lpstr>b. VPPL HÀNH CHÍNH</vt:lpstr>
      <vt:lpstr>TNPL: Người vi phạm phải chịu TN hành chính theo quy định của PL (phạt tiền).</vt:lpstr>
      <vt:lpstr>PowerPoint Presentation</vt:lpstr>
      <vt:lpstr>PowerPoint Presentation</vt:lpstr>
      <vt:lpstr>c. VPPL DÂN SỰ</vt:lpstr>
      <vt:lpstr>TNPL: Người VP phải chịu TN dân sự.</vt:lpstr>
      <vt:lpstr>PowerPoint Presentation</vt:lpstr>
      <vt:lpstr>PowerPoint Presentation</vt:lpstr>
      <vt:lpstr>d. VPPL KỶ LUẬT</vt:lpstr>
      <vt:lpstr>TNPL: Người vi phạm phải chịu TN kỷ luật như: Khiển trách, cảnh cáo, hạ bậc lương, chuyển công tác khác, buộc thôi việc,...</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INTERFACE FOR MARKETING</dc:title>
  <cp:lastModifiedBy>Le Tran Thi My (IEC-QNI-iSC)</cp:lastModifiedBy>
  <cp:revision>63</cp:revision>
  <dcterms:modified xsi:type="dcterms:W3CDTF">2021-10-01T15:31:54Z</dcterms:modified>
</cp:coreProperties>
</file>